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webp" ContentType="image/png"/>
  <Default Extension="rels" ContentType="application/vnd.openxmlformats-package.relationships+xml"/>
  <Default Extension="xml" ContentType="application/xml"/>
  <Default Extension="wdp" ContentType="image/vnd.ms-photo"/>
  <Default Extension="cms" ContentType="image/p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50.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68.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207.jpg" ContentType="image/png"/>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310.xml" ContentType="application/vnd.openxmlformats-officedocument.presentationml.slide+xml"/>
  <Override PartName="/ppt/slides/slide510.xml" ContentType="application/vnd.openxmlformats-officedocument.presentationml.slide+xml"/>
  <Override PartName="/ppt/slides/slide701.xml" ContentType="application/vnd.openxmlformats-officedocument.presentationml.slide+xml"/>
  <Override PartName="/ppt/slides/slide900.xml" ContentType="application/vnd.openxmlformats-officedocument.presentationml.slide+xml"/>
  <Override PartName="/ppt/slides/slide700.xml" ContentType="application/vnd.openxmlformats-officedocument.presentationml.slide+xml"/>
  <Override PartName="/ppt/tags/tag1.xml" ContentType="application/vnd.openxmlformats-officedocument.presentationml.tags+xml"/>
  <Override PartName="/ppt/charts/chart1.xml" ContentType="application/vnd.openxmlformats-officedocument.drawingml.chart+xml"/>
  <Override PartName="/ppt/slideLayouts/slideLayout70.xml" ContentType="application/vnd.openxmlformats-officedocument.presentationml.slideLayout+xml"/>
  <Override PartName="/ppt/charts/colors1.xml" ContentType="application/vnd.ms-office.chartcolorstyle+xml"/>
  <Override PartName="/ppt/charts/style1.xml" ContentType="application/vnd.ms-office.chartstyle+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30.xml" ContentType="application/vnd.openxmlformats-officedocument.presentationml.slideLayout+xml"/>
  <Override PartName="/ppt/slideLayouts/slideLayout120.xml" ContentType="application/vnd.openxmlformats-officedocument.presentationml.slideLayout+xml"/>
  <Override PartName="/ppt/slideLayouts/slideLayout270.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50.xml" ContentType="application/vnd.openxmlformats-officedocument.presentationml.slideLayout+xml"/>
  <Override PartName="/ppt/slideLayouts/slideLayout1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2"/>
  </p:notesMasterIdLst>
  <p:sldIdLst>
    <p:sldId id="256" r:id="rId3"/>
    <p:sldId id="258" r:id="rId4"/>
    <p:sldId id="259" r:id="rId5"/>
    <p:sldId id="260" r:id="rId6"/>
    <p:sldId id="257" r:id="rId7"/>
    <p:sldId id="261" r:id="rId8"/>
    <p:sldId id="262" r:id="rId9"/>
    <p:sldId id="3414" r:id="rId10"/>
    <p:sldId id="292" r:id="rId11"/>
    <p:sldId id="280" r:id="rId12"/>
    <p:sldId id="3416" r:id="rId13"/>
    <p:sldId id="264" r:id="rId14"/>
    <p:sldId id="265" r:id="rId15"/>
    <p:sldId id="266" r:id="rId16"/>
    <p:sldId id="267" r:id="rId17"/>
    <p:sldId id="3438" r:id="rId18"/>
    <p:sldId id="3417" r:id="rId19"/>
    <p:sldId id="3437" r:id="rId20"/>
    <p:sldId id="270" r:id="rId21"/>
    <p:sldId id="269" r:id="rId22"/>
    <p:sldId id="271" r:id="rId23"/>
    <p:sldId id="274" r:id="rId24"/>
    <p:sldId id="275" r:id="rId25"/>
    <p:sldId id="276" r:id="rId26"/>
    <p:sldId id="277" r:id="rId27"/>
    <p:sldId id="279" r:id="rId28"/>
    <p:sldId id="3418" r:id="rId29"/>
    <p:sldId id="281" r:id="rId30"/>
    <p:sldId id="278" r:id="rId31"/>
    <p:sldId id="3419" r:id="rId32"/>
    <p:sldId id="3423" r:id="rId33"/>
    <p:sldId id="3424" r:id="rId34"/>
    <p:sldId id="3425" r:id="rId35"/>
    <p:sldId id="3426" r:id="rId36"/>
    <p:sldId id="3427" r:id="rId37"/>
    <p:sldId id="289" r:id="rId38"/>
    <p:sldId id="290" r:id="rId39"/>
    <p:sldId id="291" r:id="rId40"/>
    <p:sldId id="272" r:id="rId41"/>
    <p:sldId id="273" r:id="rId42"/>
    <p:sldId id="3428" r:id="rId43"/>
    <p:sldId id="3429" r:id="rId44"/>
    <p:sldId id="3430" r:id="rId45"/>
    <p:sldId id="3431" r:id="rId46"/>
    <p:sldId id="3432" r:id="rId47"/>
    <p:sldId id="3433" r:id="rId48"/>
    <p:sldId id="3434" r:id="rId49"/>
    <p:sldId id="3435" r:id="rId50"/>
    <p:sldId id="3436" r:id="rId51"/>
    <p:sldId id="301" r:id="rId52"/>
    <p:sldId id="303" r:id="rId53"/>
    <p:sldId id="1779" r:id="rId54"/>
    <p:sldId id="1782" r:id="rId55"/>
    <p:sldId id="1781" r:id="rId56"/>
    <p:sldId id="1780" r:id="rId57"/>
    <p:sldId id="1788" r:id="rId58"/>
    <p:sldId id="1787" r:id="rId59"/>
    <p:sldId id="1784" r:id="rId60"/>
    <p:sldId id="1785" r:id="rId61"/>
    <p:sldId id="1786" r:id="rId62"/>
    <p:sldId id="1790" r:id="rId63"/>
    <p:sldId id="1791" r:id="rId64"/>
    <p:sldId id="1792" r:id="rId65"/>
    <p:sldId id="1793" r:id="rId66"/>
    <p:sldId id="1794" r:id="rId67"/>
    <p:sldId id="1795" r:id="rId68"/>
    <p:sldId id="1796" r:id="rId69"/>
    <p:sldId id="1797" r:id="rId70"/>
    <p:sldId id="1798" r:id="rId71"/>
    <p:sldId id="1800" r:id="rId72"/>
    <p:sldId id="3360" r:id="rId73"/>
    <p:sldId id="3361" r:id="rId74"/>
    <p:sldId id="3382" r:id="rId75"/>
    <p:sldId id="3383" r:id="rId76"/>
    <p:sldId id="3415" r:id="rId77"/>
    <p:sldId id="3362" r:id="rId78"/>
    <p:sldId id="3363" r:id="rId79"/>
    <p:sldId id="3364" r:id="rId80"/>
    <p:sldId id="3365" r:id="rId81"/>
    <p:sldId id="3366" r:id="rId82"/>
    <p:sldId id="3367" r:id="rId83"/>
    <p:sldId id="3378" r:id="rId84"/>
    <p:sldId id="3371" r:id="rId85"/>
    <p:sldId id="3372" r:id="rId86"/>
    <p:sldId id="3373" r:id="rId87"/>
    <p:sldId id="3374" r:id="rId88"/>
    <p:sldId id="3381" r:id="rId89"/>
    <p:sldId id="3380" r:id="rId90"/>
    <p:sldId id="3379" r:id="rId91"/>
    <p:sldId id="295" r:id="rId92"/>
    <p:sldId id="3385" r:id="rId93"/>
    <p:sldId id="3386" r:id="rId94"/>
    <p:sldId id="3387" r:id="rId95"/>
    <p:sldId id="3388" r:id="rId96"/>
    <p:sldId id="3389" r:id="rId97"/>
    <p:sldId id="3390" r:id="rId98"/>
    <p:sldId id="3391" r:id="rId99"/>
    <p:sldId id="3392" r:id="rId100"/>
    <p:sldId id="3393" r:id="rId101"/>
    <p:sldId id="3439" r:id="rId102"/>
    <p:sldId id="3440" r:id="rId103"/>
    <p:sldId id="3441" r:id="rId104"/>
    <p:sldId id="3442" r:id="rId105"/>
    <p:sldId id="3443" r:id="rId106"/>
    <p:sldId id="3444" r:id="rId107"/>
    <p:sldId id="3445" r:id="rId108"/>
    <p:sldId id="3446" r:id="rId109"/>
    <p:sldId id="3448" r:id="rId110"/>
    <p:sldId id="3449" r:id="rId111"/>
    <p:sldId id="3450" r:id="rId112"/>
    <p:sldId id="3451" r:id="rId113"/>
    <p:sldId id="3452" r:id="rId114"/>
    <p:sldId id="3453" r:id="rId115"/>
    <p:sldId id="3454" r:id="rId116"/>
    <p:sldId id="3467" r:id="rId117"/>
    <p:sldId id="3455" r:id="rId118"/>
    <p:sldId id="3456" r:id="rId119"/>
    <p:sldId id="3457" r:id="rId120"/>
    <p:sldId id="3458" r:id="rId121"/>
    <p:sldId id="3459" r:id="rId122"/>
    <p:sldId id="3460" r:id="rId123"/>
    <p:sldId id="3461" r:id="rId124"/>
    <p:sldId id="3462" r:id="rId125"/>
    <p:sldId id="3463" r:id="rId126"/>
    <p:sldId id="3464" r:id="rId127"/>
    <p:sldId id="3465" r:id="rId128"/>
    <p:sldId id="3466" r:id="rId129"/>
    <p:sldId id="3468" r:id="rId130"/>
    <p:sldId id="3469" r:id="rId131"/>
    <p:sldId id="297" r:id="rId132"/>
    <p:sldId id="3470" r:id="rId133"/>
    <p:sldId id="3471" r:id="rId134"/>
    <p:sldId id="3472" r:id="rId135"/>
    <p:sldId id="3473" r:id="rId136"/>
    <p:sldId id="3474" r:id="rId137"/>
    <p:sldId id="3475" r:id="rId138"/>
    <p:sldId id="3395" r:id="rId139"/>
    <p:sldId id="3396" r:id="rId140"/>
    <p:sldId id="3400" r:id="rId141"/>
    <p:sldId id="3410" r:id="rId142"/>
    <p:sldId id="3404" r:id="rId143"/>
    <p:sldId id="3402" r:id="rId144"/>
    <p:sldId id="3411" r:id="rId145"/>
    <p:sldId id="3403" r:id="rId146"/>
    <p:sldId id="3412" r:id="rId147"/>
    <p:sldId id="3413" r:id="rId148"/>
    <p:sldId id="3405" r:id="rId149"/>
    <p:sldId id="3406" r:id="rId150"/>
    <p:sldId id="3408"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B875EA3A-0F3A-42D7-B6E2-7E1A05C2A3DA}">
          <p14:sldIdLst>
            <p14:sldId id="256"/>
            <p14:sldId id="258"/>
            <p14:sldId id="259"/>
            <p14:sldId id="260"/>
            <p14:sldId id="257"/>
            <p14:sldId id="261"/>
            <p14:sldId id="262"/>
            <p14:sldId id="3414"/>
            <p14:sldId id="292"/>
            <p14:sldId id="280"/>
          </p14:sldIdLst>
        </p14:section>
        <p14:section name="Our Mission" id="{88495344-40FB-4841-99CC-E364E4B3FA60}">
          <p14:sldIdLst>
            <p14:sldId id="3416"/>
            <p14:sldId id="264"/>
            <p14:sldId id="265"/>
            <p14:sldId id="266"/>
            <p14:sldId id="267"/>
          </p14:sldIdLst>
        </p14:section>
        <p14:section name="Problem" id="{89DC3976-4114-4C72-A3F7-CD5F9D4A7E2B}">
          <p14:sldIdLst>
            <p14:sldId id="3438"/>
            <p14:sldId id="3417"/>
            <p14:sldId id="3437"/>
            <p14:sldId id="270"/>
            <p14:sldId id="269"/>
            <p14:sldId id="271"/>
            <p14:sldId id="274"/>
            <p14:sldId id="275"/>
            <p14:sldId id="276"/>
            <p14:sldId id="277"/>
            <p14:sldId id="279"/>
            <p14:sldId id="3418"/>
            <p14:sldId id="281"/>
            <p14:sldId id="278"/>
            <p14:sldId id="3419"/>
          </p14:sldIdLst>
        </p14:section>
        <p14:section name="Solution" id="{B0161835-6204-4266-8552-F3667AA67871}">
          <p14:sldIdLst>
            <p14:sldId id="3423"/>
            <p14:sldId id="3424"/>
            <p14:sldId id="3425"/>
            <p14:sldId id="3426"/>
            <p14:sldId id="3427"/>
            <p14:sldId id="289"/>
            <p14:sldId id="290"/>
            <p14:sldId id="291"/>
            <p14:sldId id="272"/>
            <p14:sldId id="273"/>
            <p14:sldId id="3428"/>
            <p14:sldId id="3429"/>
            <p14:sldId id="3430"/>
            <p14:sldId id="3431"/>
            <p14:sldId id="3432"/>
          </p14:sldIdLst>
        </p14:section>
        <p14:section name="Market Potential" id="{B78F869A-DB52-4C0F-9771-93BD0B0C77E6}">
          <p14:sldIdLst>
            <p14:sldId id="3433"/>
            <p14:sldId id="3434"/>
            <p14:sldId id="3435"/>
            <p14:sldId id="3436"/>
            <p14:sldId id="301"/>
            <p14:sldId id="303"/>
            <p14:sldId id="1779"/>
            <p14:sldId id="1782"/>
            <p14:sldId id="1781"/>
            <p14:sldId id="1780"/>
            <p14:sldId id="1788"/>
            <p14:sldId id="1787"/>
            <p14:sldId id="1784"/>
            <p14:sldId id="1785"/>
            <p14:sldId id="1786"/>
          </p14:sldIdLst>
        </p14:section>
        <p14:section name="System Design" id="{8EDEC664-D3C4-4592-8786-C99AA6E5D5F4}">
          <p14:sldIdLst>
            <p14:sldId id="1790"/>
            <p14:sldId id="1791"/>
            <p14:sldId id="1792"/>
            <p14:sldId id="1793"/>
            <p14:sldId id="1794"/>
            <p14:sldId id="1795"/>
            <p14:sldId id="1796"/>
            <p14:sldId id="1797"/>
            <p14:sldId id="1798"/>
            <p14:sldId id="1800"/>
            <p14:sldId id="3360"/>
            <p14:sldId id="3361"/>
          </p14:sldIdLst>
        </p14:section>
        <p14:section name="Diagrams and UI" id="{41851EF6-D3A2-412D-817C-35EAAA7A5D6A}">
          <p14:sldIdLst/>
        </p14:section>
        <p14:section name="UML&amp;DFD" id="{184BFBDE-4BF3-4CE8-99AC-2E48275DDA6D}">
          <p14:sldIdLst>
            <p14:sldId id="3382"/>
            <p14:sldId id="3383"/>
            <p14:sldId id="3415"/>
            <p14:sldId id="3362"/>
            <p14:sldId id="3363"/>
            <p14:sldId id="3364"/>
            <p14:sldId id="3365"/>
            <p14:sldId id="3366"/>
            <p14:sldId id="3367"/>
            <p14:sldId id="3378"/>
            <p14:sldId id="3371"/>
            <p14:sldId id="3372"/>
            <p14:sldId id="3373"/>
            <p14:sldId id="3374"/>
            <p14:sldId id="3381"/>
            <p14:sldId id="3380"/>
            <p14:sldId id="3379"/>
          </p14:sldIdLst>
        </p14:section>
        <p14:section name="AI Reciplore" id="{F496BB06-4A29-4BF5-BA77-B16347F04B8B}">
          <p14:sldIdLst>
            <p14:sldId id="295"/>
            <p14:sldId id="3385"/>
            <p14:sldId id="3386"/>
            <p14:sldId id="3387"/>
            <p14:sldId id="3388"/>
            <p14:sldId id="3389"/>
            <p14:sldId id="3390"/>
            <p14:sldId id="3391"/>
            <p14:sldId id="3392"/>
            <p14:sldId id="3393"/>
            <p14:sldId id="3439"/>
            <p14:sldId id="3440"/>
            <p14:sldId id="3441"/>
            <p14:sldId id="3442"/>
            <p14:sldId id="3443"/>
            <p14:sldId id="3444"/>
            <p14:sldId id="3445"/>
            <p14:sldId id="3446"/>
            <p14:sldId id="3448"/>
            <p14:sldId id="3449"/>
            <p14:sldId id="3450"/>
            <p14:sldId id="3451"/>
            <p14:sldId id="3452"/>
            <p14:sldId id="3453"/>
            <p14:sldId id="3454"/>
            <p14:sldId id="3467"/>
            <p14:sldId id="3455"/>
            <p14:sldId id="3456"/>
            <p14:sldId id="3457"/>
            <p14:sldId id="3458"/>
            <p14:sldId id="3459"/>
            <p14:sldId id="3460"/>
            <p14:sldId id="3461"/>
            <p14:sldId id="3462"/>
            <p14:sldId id="3463"/>
            <p14:sldId id="3464"/>
            <p14:sldId id="3465"/>
            <p14:sldId id="3466"/>
            <p14:sldId id="3468"/>
            <p14:sldId id="3469"/>
          </p14:sldIdLst>
        </p14:section>
        <p14:section name="Untitled Section" id="{692EC783-1926-41F7-9421-25532C9AFB97}">
          <p14:sldIdLst>
            <p14:sldId id="297"/>
            <p14:sldId id="3470"/>
            <p14:sldId id="3471"/>
            <p14:sldId id="3472"/>
            <p14:sldId id="3473"/>
            <p14:sldId id="3474"/>
            <p14:sldId id="3475"/>
          </p14:sldIdLst>
        </p14:section>
        <p14:section name="AI" id="{6684D9B8-78F1-41E5-BC90-5422AF2528E4}">
          <p14:sldIdLst>
            <p14:sldId id="3395"/>
            <p14:sldId id="3396"/>
            <p14:sldId id="3400"/>
            <p14:sldId id="3410"/>
            <p14:sldId id="3404"/>
            <p14:sldId id="3402"/>
            <p14:sldId id="3411"/>
            <p14:sldId id="3403"/>
            <p14:sldId id="3412"/>
            <p14:sldId id="3413"/>
            <p14:sldId id="3405"/>
            <p14:sldId id="3406"/>
            <p14:sldId id="3408"/>
          </p14:sldIdLst>
        </p14:section>
        <p14:section name="Competition" id="{5F9BCD4A-9433-48A8-B291-287BE2581A63}">
          <p14:sldIdLst/>
        </p14:section>
        <p14:section name="Financials" id="{DAF8DABC-592A-4901-A0AC-5CDA09D8F45E}">
          <p14:sldIdLst/>
        </p14:section>
        <p14:section name="Team" id="{98810976-D7DB-4275-9710-9A2889E2A734}">
          <p14:sldIdLst/>
        </p14:section>
      </p14:sectionLst>
    </p:ext>
    <p:ext uri="{EFAFB233-063F-42B5-8137-9DF3F51BA10A}">
      <p15:sldGuideLst xmlns:p15="http://schemas.microsoft.com/office/powerpoint/2012/main">
        <p15:guide id="1" orient="horz" pos="2184" userDrawn="1">
          <p15:clr>
            <a:srgbClr val="A4A3A4"/>
          </p15:clr>
        </p15:guide>
        <p15:guide id="2"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6E6E6"/>
    <a:srgbClr val="5F6437"/>
    <a:srgbClr val="484525"/>
    <a:srgbClr val="16180A"/>
    <a:srgbClr val="100C07"/>
    <a:srgbClr val="47342D"/>
    <a:srgbClr val="EEDF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625" autoAdjust="0"/>
    <p:restoredTop sz="89664" autoAdjust="0"/>
  </p:normalViewPr>
  <p:slideViewPr>
    <p:cSldViewPr snapToGrid="0">
      <p:cViewPr varScale="1">
        <p:scale>
          <a:sx n="73" d="100"/>
          <a:sy n="73" d="100"/>
        </p:scale>
        <p:origin x="110" y="312"/>
      </p:cViewPr>
      <p:guideLst>
        <p:guide orient="horz" pos="2184"/>
        <p:guide pos="3984"/>
      </p:guideLst>
    </p:cSldViewPr>
  </p:slideViewPr>
  <p:outlineViewPr>
    <p:cViewPr>
      <p:scale>
        <a:sx n="33" d="100"/>
        <a:sy n="33" d="100"/>
      </p:scale>
      <p:origin x="0" y="0"/>
    </p:cViewPr>
  </p:outlineViewPr>
  <p:notesTextViewPr>
    <p:cViewPr>
      <p:scale>
        <a:sx n="1" d="1"/>
        <a:sy n="1" d="1"/>
      </p:scale>
      <p:origin x="0" y="0"/>
    </p:cViewPr>
  </p:notesTextViewPr>
  <p:gridSpacing cx="90001" cy="90001"/>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2024</c:v>
                </c:pt>
              </c:strCache>
            </c:strRef>
          </c:tx>
          <c:spPr>
            <a:solidFill>
              <a:schemeClr val="bg1">
                <a:alpha val="20000"/>
              </a:schemeClr>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kumimoji="0" lang="en-US" sz="3600" b="0" i="0" u="none" strike="noStrike" kern="1200" cap="none" spc="30" normalizeH="0" baseline="0">
                      <a:ln>
                        <a:noFill/>
                      </a:ln>
                      <a:solidFill>
                        <a:srgbClr val="FFFFFF"/>
                      </a:solidFill>
                      <a:effectLst/>
                      <a:uLnTx/>
                      <a:uFillTx/>
                      <a:latin typeface="Darker Grotesque" pitchFamily="2" charset="0"/>
                      <a:ea typeface="+mn-ea"/>
                      <a:cs typeface="Poppins SemiBold" panose="00000700000000000000" pitchFamily="2"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4FC8-4CF9-A595-A27022A6E19B}"/>
                </c:ext>
              </c:extLst>
            </c:dLbl>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kumimoji="0" lang="en-US" sz="1200" b="0" i="0" u="none" strike="noStrike" kern="1200" cap="none" spc="30" normalizeH="0" baseline="0">
                    <a:ln>
                      <a:noFill/>
                    </a:ln>
                    <a:solidFill>
                      <a:srgbClr val="FFFFFF"/>
                    </a:solidFill>
                    <a:effectLst/>
                    <a:uLnTx/>
                    <a:uFillTx/>
                    <a:latin typeface="+mn-lt"/>
                    <a:ea typeface="+mn-ea"/>
                    <a:cs typeface="Poppins SemiBold" panose="000007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10</c:v>
                </c:pt>
              </c:numCache>
            </c:numRef>
          </c:val>
          <c:extLst>
            <c:ext xmlns:c16="http://schemas.microsoft.com/office/drawing/2014/chart" uri="{C3380CC4-5D6E-409C-BE32-E72D297353CC}">
              <c16:uniqueId val="{00000001-4FC8-4CF9-A595-A27022A6E19B}"/>
            </c:ext>
          </c:extLst>
        </c:ser>
        <c:ser>
          <c:idx val="1"/>
          <c:order val="1"/>
          <c:tx>
            <c:strRef>
              <c:f>Sheet1!$C$1</c:f>
              <c:strCache>
                <c:ptCount val="1"/>
                <c:pt idx="0">
                  <c:v>2025</c:v>
                </c:pt>
              </c:strCache>
            </c:strRef>
          </c:tx>
          <c:spPr>
            <a:solidFill>
              <a:schemeClr val="bg1">
                <a:alpha val="20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kumimoji="0" lang="en-US" sz="3600" b="0" i="0" u="none" strike="noStrike" kern="1200" cap="none" spc="30" normalizeH="0" baseline="0">
                    <a:ln>
                      <a:noFill/>
                    </a:ln>
                    <a:solidFill>
                      <a:srgbClr val="FFFFFF"/>
                    </a:solidFill>
                    <a:effectLst/>
                    <a:uLnTx/>
                    <a:uFillTx/>
                    <a:latin typeface="Darker Grotesque" pitchFamily="2" charset="0"/>
                    <a:ea typeface="+mn-ea"/>
                    <a:cs typeface="Poppins SemiBold" panose="000007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25</c:v>
                </c:pt>
              </c:numCache>
            </c:numRef>
          </c:val>
          <c:extLst>
            <c:ext xmlns:c16="http://schemas.microsoft.com/office/drawing/2014/chart" uri="{C3380CC4-5D6E-409C-BE32-E72D297353CC}">
              <c16:uniqueId val="{00000002-4FC8-4CF9-A595-A27022A6E19B}"/>
            </c:ext>
          </c:extLst>
        </c:ser>
        <c:ser>
          <c:idx val="2"/>
          <c:order val="2"/>
          <c:tx>
            <c:strRef>
              <c:f>Sheet1!$D$1</c:f>
              <c:strCache>
                <c:ptCount val="1"/>
                <c:pt idx="0">
                  <c:v>2026</c:v>
                </c:pt>
              </c:strCache>
            </c:strRef>
          </c:tx>
          <c:spPr>
            <a:solidFill>
              <a:schemeClr val="bg1">
                <a:alpha val="20000"/>
              </a:schemeClr>
            </a:solidFill>
            <a:ln>
              <a:noFill/>
            </a:ln>
            <a:effectLst/>
          </c:spPr>
          <c:invertIfNegative val="0"/>
          <c:dLbls>
            <c:dLbl>
              <c:idx val="0"/>
              <c:tx>
                <c:rich>
                  <a:bodyPr/>
                  <a:lstStyle/>
                  <a:p>
                    <a:fld id="{20F8E1DD-6C18-4674-ABC4-9E763D0FF54F}" type="VALUE">
                      <a:rPr lang="en-US">
                        <a:latin typeface="Darker Grotesque"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FC8-4CF9-A595-A27022A6E19B}"/>
                </c:ext>
              </c:extLst>
            </c:dLbl>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kumimoji="0" lang="en-US" sz="3600" b="0" i="0" u="none" strike="noStrike" kern="1200" cap="none" spc="30" normalizeH="0" baseline="0">
                    <a:ln>
                      <a:noFill/>
                    </a:ln>
                    <a:solidFill>
                      <a:srgbClr val="FFFFFF"/>
                    </a:solidFill>
                    <a:effectLst/>
                    <a:uLnTx/>
                    <a:uFillTx/>
                    <a:latin typeface="+mj-lt"/>
                    <a:ea typeface="+mn-ea"/>
                    <a:cs typeface="Poppins SemiBold" panose="000007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40</c:v>
                </c:pt>
              </c:numCache>
            </c:numRef>
          </c:val>
          <c:extLst>
            <c:ext xmlns:c16="http://schemas.microsoft.com/office/drawing/2014/chart" uri="{C3380CC4-5D6E-409C-BE32-E72D297353CC}">
              <c16:uniqueId val="{00000004-4FC8-4CF9-A595-A27022A6E19B}"/>
            </c:ext>
          </c:extLst>
        </c:ser>
        <c:ser>
          <c:idx val="3"/>
          <c:order val="3"/>
          <c:tx>
            <c:strRef>
              <c:f>Sheet1!$E$1</c:f>
              <c:strCache>
                <c:ptCount val="1"/>
                <c:pt idx="0">
                  <c:v>2027</c:v>
                </c:pt>
              </c:strCache>
            </c:strRef>
          </c:tx>
          <c:spPr>
            <a:solidFill>
              <a:schemeClr val="bg1">
                <a:alpha val="20000"/>
              </a:schemeClr>
            </a:solidFill>
            <a:ln>
              <a:noFill/>
            </a:ln>
            <a:effectLst/>
          </c:spPr>
          <c:invertIfNegative val="0"/>
          <c:dLbls>
            <c:dLbl>
              <c:idx val="0"/>
              <c:tx>
                <c:rich>
                  <a:bodyPr/>
                  <a:lstStyle/>
                  <a:p>
                    <a:fld id="{F607158C-1579-41DF-981A-6B4E92E7D9D4}" type="VALUE">
                      <a:rPr lang="en-US">
                        <a:latin typeface="Darker Grotesque"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FC8-4CF9-A595-A27022A6E19B}"/>
                </c:ext>
              </c:extLst>
            </c:dLbl>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kumimoji="0" lang="en-US" sz="3600" b="0" i="0" u="none" strike="noStrike" kern="1200" cap="none" spc="30" normalizeH="0" baseline="0">
                    <a:ln>
                      <a:noFill/>
                    </a:ln>
                    <a:solidFill>
                      <a:srgbClr val="FFFFFF"/>
                    </a:solidFill>
                    <a:effectLst/>
                    <a:uLnTx/>
                    <a:uFillTx/>
                    <a:latin typeface="+mj-lt"/>
                    <a:ea typeface="+mn-ea"/>
                    <a:cs typeface="Poppins SemiBold" panose="000007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60</c:v>
                </c:pt>
              </c:numCache>
            </c:numRef>
          </c:val>
          <c:extLst>
            <c:ext xmlns:c16="http://schemas.microsoft.com/office/drawing/2014/chart" uri="{C3380CC4-5D6E-409C-BE32-E72D297353CC}">
              <c16:uniqueId val="{00000006-4FC8-4CF9-A595-A27022A6E19B}"/>
            </c:ext>
          </c:extLst>
        </c:ser>
        <c:ser>
          <c:idx val="4"/>
          <c:order val="4"/>
          <c:tx>
            <c:strRef>
              <c:f>Sheet1!$F$1</c:f>
              <c:strCache>
                <c:ptCount val="1"/>
                <c:pt idx="0">
                  <c:v>2028</c:v>
                </c:pt>
              </c:strCache>
            </c:strRef>
          </c:tx>
          <c:spPr>
            <a:solidFill>
              <a:schemeClr val="bg1">
                <a:alpha val="20000"/>
              </a:schemeClr>
            </a:solidFill>
            <a:ln>
              <a:noFill/>
            </a:ln>
            <a:effectLst/>
          </c:spPr>
          <c:invertIfNegative val="0"/>
          <c:dLbls>
            <c:dLbl>
              <c:idx val="0"/>
              <c:tx>
                <c:rich>
                  <a:bodyPr/>
                  <a:lstStyle/>
                  <a:p>
                    <a:fld id="{1E68470A-375F-46FF-9140-5A31B2CB6B22}" type="VALUE">
                      <a:rPr lang="en-US">
                        <a:latin typeface="Darker Grotesque"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4FC8-4CF9-A595-A27022A6E19B}"/>
                </c:ext>
              </c:extLst>
            </c:dLbl>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kumimoji="0" lang="en-US" sz="3600" b="0" i="0" u="none" strike="noStrike" kern="1200" cap="none" spc="30" normalizeH="0" baseline="0">
                    <a:ln>
                      <a:noFill/>
                    </a:ln>
                    <a:solidFill>
                      <a:srgbClr val="FFFFFF"/>
                    </a:solidFill>
                    <a:effectLst/>
                    <a:uLnTx/>
                    <a:uFillTx/>
                    <a:latin typeface="+mj-lt"/>
                    <a:ea typeface="+mn-ea"/>
                    <a:cs typeface="Poppins SemiBold" panose="000007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75</c:v>
                </c:pt>
              </c:numCache>
            </c:numRef>
          </c:val>
          <c:extLst>
            <c:ext xmlns:c16="http://schemas.microsoft.com/office/drawing/2014/chart" uri="{C3380CC4-5D6E-409C-BE32-E72D297353CC}">
              <c16:uniqueId val="{00000008-4FC8-4CF9-A595-A27022A6E19B}"/>
            </c:ext>
          </c:extLst>
        </c:ser>
        <c:ser>
          <c:idx val="5"/>
          <c:order val="5"/>
          <c:tx>
            <c:strRef>
              <c:f>Sheet1!$G$1</c:f>
              <c:strCache>
                <c:ptCount val="1"/>
                <c:pt idx="0">
                  <c:v>2029</c:v>
                </c:pt>
              </c:strCache>
            </c:strRef>
          </c:tx>
          <c:spPr>
            <a:solidFill>
              <a:schemeClr val="bg1">
                <a:alpha val="75000"/>
              </a:schemeClr>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kumimoji="0" lang="en-US" sz="3600" b="0" i="0" u="none" strike="noStrike" kern="1200" cap="none" spc="30" normalizeH="0" baseline="0">
                      <a:ln>
                        <a:noFill/>
                      </a:ln>
                      <a:solidFill>
                        <a:srgbClr val="FFFFFF"/>
                      </a:solidFill>
                      <a:effectLst/>
                      <a:uLnTx/>
                      <a:uFillTx/>
                      <a:latin typeface="Darker Grotesque" pitchFamily="2" charset="0"/>
                      <a:ea typeface="+mn-ea"/>
                      <a:cs typeface="Poppins SemiBold" panose="00000700000000000000" pitchFamily="2"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4FC8-4CF9-A595-A27022A6E19B}"/>
                </c:ext>
              </c:extLst>
            </c:dLbl>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kumimoji="0" lang="en-US" sz="3600" b="0" i="0" u="none" strike="noStrike" kern="1200" cap="none" spc="30" normalizeH="0" baseline="0">
                    <a:ln>
                      <a:noFill/>
                    </a:ln>
                    <a:solidFill>
                      <a:srgbClr val="FFFFFF"/>
                    </a:solidFill>
                    <a:effectLst/>
                    <a:uLnTx/>
                    <a:uFillTx/>
                    <a:latin typeface="+mj-lt"/>
                    <a:ea typeface="+mn-ea"/>
                    <a:cs typeface="Poppins SemiBold" panose="000007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Sheet1!$G$2</c:f>
              <c:numCache>
                <c:formatCode>General</c:formatCode>
                <c:ptCount val="1"/>
                <c:pt idx="0">
                  <c:v>100</c:v>
                </c:pt>
              </c:numCache>
            </c:numRef>
          </c:val>
          <c:extLst>
            <c:ext xmlns:c16="http://schemas.microsoft.com/office/drawing/2014/chart" uri="{C3380CC4-5D6E-409C-BE32-E72D297353CC}">
              <c16:uniqueId val="{0000000A-4FC8-4CF9-A595-A27022A6E19B}"/>
            </c:ext>
          </c:extLst>
        </c:ser>
        <c:dLbls>
          <c:dLblPos val="outEnd"/>
          <c:showLegendKey val="0"/>
          <c:showVal val="1"/>
          <c:showCatName val="0"/>
          <c:showSerName val="0"/>
          <c:showPercent val="0"/>
          <c:showBubbleSize val="0"/>
        </c:dLbls>
        <c:gapWidth val="0"/>
        <c:overlap val="-4"/>
        <c:axId val="576082815"/>
        <c:axId val="576083775"/>
      </c:barChart>
      <c:catAx>
        <c:axId val="576082815"/>
        <c:scaling>
          <c:orientation val="minMax"/>
        </c:scaling>
        <c:delete val="1"/>
        <c:axPos val="b"/>
        <c:numFmt formatCode="General" sourceLinked="1"/>
        <c:majorTickMark val="none"/>
        <c:minorTickMark val="none"/>
        <c:tickLblPos val="nextTo"/>
        <c:crossAx val="576083775"/>
        <c:crosses val="autoZero"/>
        <c:auto val="1"/>
        <c:lblAlgn val="ctr"/>
        <c:lblOffset val="100"/>
        <c:noMultiLvlLbl val="0"/>
      </c:catAx>
      <c:valAx>
        <c:axId val="576083775"/>
        <c:scaling>
          <c:orientation val="minMax"/>
        </c:scaling>
        <c:delete val="1"/>
        <c:axPos val="l"/>
        <c:numFmt formatCode="General" sourceLinked="1"/>
        <c:majorTickMark val="none"/>
        <c:minorTickMark val="none"/>
        <c:tickLblPos val="nextTo"/>
        <c:crossAx val="57608281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3AF2F-7BE3-498F-9766-58B5DA79A88E}" type="datetimeFigureOut">
              <a:rPr lang="en-GB" smtClean="0"/>
              <a:t>11/06/2025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727244-25DA-4FDD-ADED-482C09915D8A}" type="slidenum">
              <a:rPr lang="en-GB" smtClean="0"/>
              <a:t>‹#›</a:t>
            </a:fld>
            <a:endParaRPr lang="en-GB"/>
          </a:p>
        </p:txBody>
      </p:sp>
    </p:spTree>
    <p:extLst>
      <p:ext uri="{BB962C8B-B14F-4D97-AF65-F5344CB8AC3E}">
        <p14:creationId xmlns:p14="http://schemas.microsoft.com/office/powerpoint/2010/main" val="2933466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make Start Scenario</a:t>
            </a:r>
            <a:endParaRPr lang="ar-EG" dirty="0"/>
          </a:p>
          <a:p>
            <a:endParaRPr lang="ar-EG" dirty="0"/>
          </a:p>
          <a:p>
            <a:r>
              <a:rPr lang="en-US" dirty="0"/>
              <a:t>1min – </a:t>
            </a:r>
            <a:r>
              <a:rPr lang="en-US" dirty="0" err="1"/>
              <a:t>introducation</a:t>
            </a:r>
            <a:r>
              <a:rPr lang="en-US" dirty="0"/>
              <a:t> </a:t>
            </a:r>
          </a:p>
          <a:p>
            <a:r>
              <a:rPr lang="en-US" dirty="0"/>
              <a:t> </a:t>
            </a:r>
          </a:p>
          <a:p>
            <a:r>
              <a:rPr lang="en-US" dirty="0"/>
              <a:t>4min – CH1</a:t>
            </a:r>
          </a:p>
          <a:p>
            <a:endParaRPr lang="en-US" dirty="0"/>
          </a:p>
          <a:p>
            <a:r>
              <a:rPr lang="en-US" dirty="0"/>
              <a:t>4min – CH2</a:t>
            </a:r>
            <a:endParaRPr lang="ar-EG" dirty="0"/>
          </a:p>
          <a:p>
            <a:endParaRPr lang="ar-EG" dirty="0"/>
          </a:p>
          <a:p>
            <a:r>
              <a:rPr lang="en-US" dirty="0"/>
              <a:t>4min + 4min – Ch3</a:t>
            </a:r>
          </a:p>
          <a:p>
            <a:endParaRPr lang="en-US" dirty="0"/>
          </a:p>
          <a:p>
            <a:endParaRPr lang="en-US" dirty="0"/>
          </a:p>
        </p:txBody>
      </p:sp>
      <p:sp>
        <p:nvSpPr>
          <p:cNvPr id="4" name="Slide Number Placeholder 3"/>
          <p:cNvSpPr>
            <a:spLocks noGrp="1"/>
          </p:cNvSpPr>
          <p:nvPr>
            <p:ph type="sldNum" sz="quarter" idx="5"/>
          </p:nvPr>
        </p:nvSpPr>
        <p:spPr/>
        <p:txBody>
          <a:bodyPr/>
          <a:lstStyle/>
          <a:p>
            <a:fld id="{5AE9F625-D176-49BA-A386-187EC3A17443}" type="slidenum">
              <a:rPr lang="en-US" smtClean="0"/>
              <a:t>1</a:t>
            </a:fld>
            <a:endParaRPr lang="en-US"/>
          </a:p>
        </p:txBody>
      </p:sp>
    </p:spTree>
    <p:extLst>
      <p:ext uri="{BB962C8B-B14F-4D97-AF65-F5344CB8AC3E}">
        <p14:creationId xmlns:p14="http://schemas.microsoft.com/office/powerpoint/2010/main" val="503700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-Content With Previous  with delay</a:t>
            </a:r>
          </a:p>
          <a:p>
            <a:r>
              <a:rPr lang="en-US" dirty="0"/>
              <a:t>-</a:t>
            </a:r>
          </a:p>
        </p:txBody>
      </p:sp>
      <p:sp>
        <p:nvSpPr>
          <p:cNvPr id="4" name="Slide Number Placeholder 3"/>
          <p:cNvSpPr>
            <a:spLocks noGrp="1"/>
          </p:cNvSpPr>
          <p:nvPr>
            <p:ph type="sldNum" sz="quarter" idx="5"/>
          </p:nvPr>
        </p:nvSpPr>
        <p:spPr/>
        <p:txBody>
          <a:bodyPr/>
          <a:lstStyle/>
          <a:p>
            <a:fld id="{5AE9F625-D176-49BA-A386-187EC3A17443}" type="slidenum">
              <a:rPr lang="en-US" smtClean="0"/>
              <a:t>30</a:t>
            </a:fld>
            <a:endParaRPr lang="en-US"/>
          </a:p>
        </p:txBody>
      </p:sp>
    </p:spTree>
    <p:extLst>
      <p:ext uri="{BB962C8B-B14F-4D97-AF65-F5344CB8AC3E}">
        <p14:creationId xmlns:p14="http://schemas.microsoft.com/office/powerpoint/2010/main" val="3659788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Ai- </a:t>
            </a:r>
            <a:r>
              <a:rPr lang="en-US" sz="1600" dirty="0" err="1"/>
              <a:t>powerd</a:t>
            </a:r>
            <a:r>
              <a:rPr lang="en-US" sz="1600" dirty="0"/>
              <a:t>  -&gt; ask </a:t>
            </a:r>
            <a:r>
              <a:rPr lang="en-US" sz="1600" dirty="0" err="1"/>
              <a:t>hayam</a:t>
            </a:r>
            <a:r>
              <a:rPr lang="en-US" sz="1600" dirty="0"/>
              <a:t> </a:t>
            </a:r>
          </a:p>
        </p:txBody>
      </p:sp>
      <p:sp>
        <p:nvSpPr>
          <p:cNvPr id="4" name="Slide Number Placeholder 3"/>
          <p:cNvSpPr>
            <a:spLocks noGrp="1"/>
          </p:cNvSpPr>
          <p:nvPr>
            <p:ph type="sldNum" sz="quarter" idx="5"/>
          </p:nvPr>
        </p:nvSpPr>
        <p:spPr/>
        <p:txBody>
          <a:bodyPr/>
          <a:lstStyle/>
          <a:p>
            <a:fld id="{5AE9F625-D176-49BA-A386-187EC3A17443}" type="slidenum">
              <a:rPr lang="en-US" smtClean="0"/>
              <a:t>40</a:t>
            </a:fld>
            <a:endParaRPr lang="en-US"/>
          </a:p>
        </p:txBody>
      </p:sp>
    </p:spTree>
    <p:extLst>
      <p:ext uri="{BB962C8B-B14F-4D97-AF65-F5344CB8AC3E}">
        <p14:creationId xmlns:p14="http://schemas.microsoft.com/office/powerpoint/2010/main" val="183252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-&gt; Ai </a:t>
            </a:r>
            <a:r>
              <a:rPr lang="en-US" dirty="0" err="1"/>
              <a:t>powerd</a:t>
            </a:r>
            <a:r>
              <a:rPr lang="en-US" dirty="0"/>
              <a:t> chatbot or search or both</a:t>
            </a:r>
          </a:p>
        </p:txBody>
      </p:sp>
      <p:sp>
        <p:nvSpPr>
          <p:cNvPr id="4" name="Slide Number Placeholder 3"/>
          <p:cNvSpPr>
            <a:spLocks noGrp="1"/>
          </p:cNvSpPr>
          <p:nvPr>
            <p:ph type="sldNum" sz="quarter" idx="5"/>
          </p:nvPr>
        </p:nvSpPr>
        <p:spPr/>
        <p:txBody>
          <a:bodyPr/>
          <a:lstStyle/>
          <a:p>
            <a:fld id="{5AE9F625-D176-49BA-A386-187EC3A17443}" type="slidenum">
              <a:rPr lang="en-US" smtClean="0"/>
              <a:t>45</a:t>
            </a:fld>
            <a:endParaRPr lang="en-US"/>
          </a:p>
        </p:txBody>
      </p:sp>
    </p:spTree>
    <p:extLst>
      <p:ext uri="{BB962C8B-B14F-4D97-AF65-F5344CB8AC3E}">
        <p14:creationId xmlns:p14="http://schemas.microsoft.com/office/powerpoint/2010/main" val="3013466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E9F625-D176-49BA-A386-187EC3A17443}" type="slidenum">
              <a:rPr lang="en-US" smtClean="0"/>
              <a:t>48</a:t>
            </a:fld>
            <a:endParaRPr lang="en-US"/>
          </a:p>
        </p:txBody>
      </p:sp>
    </p:spTree>
    <p:extLst>
      <p:ext uri="{BB962C8B-B14F-4D97-AF65-F5344CB8AC3E}">
        <p14:creationId xmlns:p14="http://schemas.microsoft.com/office/powerpoint/2010/main" val="203843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E9F625-D176-49BA-A386-187EC3A17443}" type="slidenum">
              <a:rPr lang="en-US" smtClean="0"/>
              <a:t>49</a:t>
            </a:fld>
            <a:endParaRPr lang="en-US"/>
          </a:p>
        </p:txBody>
      </p:sp>
    </p:spTree>
    <p:extLst>
      <p:ext uri="{BB962C8B-B14F-4D97-AF65-F5344CB8AC3E}">
        <p14:creationId xmlns:p14="http://schemas.microsoft.com/office/powerpoint/2010/main" val="2283287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 </a:t>
            </a:r>
          </a:p>
        </p:txBody>
      </p:sp>
      <p:sp>
        <p:nvSpPr>
          <p:cNvPr id="4" name="Slide Number Placeholder 3"/>
          <p:cNvSpPr>
            <a:spLocks noGrp="1"/>
          </p:cNvSpPr>
          <p:nvPr>
            <p:ph type="sldNum" sz="quarter" idx="5"/>
          </p:nvPr>
        </p:nvSpPr>
        <p:spPr/>
        <p:txBody>
          <a:bodyPr/>
          <a:lstStyle/>
          <a:p>
            <a:fld id="{5AE9F625-D176-49BA-A386-187EC3A17443}" type="slidenum">
              <a:rPr lang="en-US" smtClean="0"/>
              <a:t>51</a:t>
            </a:fld>
            <a:endParaRPr lang="en-US"/>
          </a:p>
        </p:txBody>
      </p:sp>
    </p:spTree>
    <p:extLst>
      <p:ext uri="{BB962C8B-B14F-4D97-AF65-F5344CB8AC3E}">
        <p14:creationId xmlns:p14="http://schemas.microsoft.com/office/powerpoint/2010/main" val="2931142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E9F625-D176-49BA-A386-187EC3A17443}" type="slidenum">
              <a:rPr lang="en-US" smtClean="0"/>
              <a:t>52</a:t>
            </a:fld>
            <a:endParaRPr lang="en-US"/>
          </a:p>
        </p:txBody>
      </p:sp>
    </p:spTree>
    <p:extLst>
      <p:ext uri="{BB962C8B-B14F-4D97-AF65-F5344CB8AC3E}">
        <p14:creationId xmlns:p14="http://schemas.microsoft.com/office/powerpoint/2010/main" val="2402002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E9F625-D176-49BA-A386-187EC3A17443}" type="slidenum">
              <a:rPr lang="en-US" smtClean="0"/>
              <a:t>5</a:t>
            </a:fld>
            <a:endParaRPr lang="en-US" dirty="0"/>
          </a:p>
        </p:txBody>
      </p:sp>
    </p:spTree>
    <p:extLst>
      <p:ext uri="{BB962C8B-B14F-4D97-AF65-F5344CB8AC3E}">
        <p14:creationId xmlns:p14="http://schemas.microsoft.com/office/powerpoint/2010/main" val="1960330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280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E9F625-D176-49BA-A386-187EC3A17443}" type="slidenum">
              <a:rPr lang="en-US" smtClean="0"/>
              <a:t>6</a:t>
            </a:fld>
            <a:endParaRPr lang="en-US" dirty="0"/>
          </a:p>
        </p:txBody>
      </p:sp>
    </p:spTree>
    <p:extLst>
      <p:ext uri="{BB962C8B-B14F-4D97-AF65-F5344CB8AC3E}">
        <p14:creationId xmlns:p14="http://schemas.microsoft.com/office/powerpoint/2010/main" val="273646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diagram to </a:t>
            </a:r>
            <a:r>
              <a:rPr lang="en-US" dirty="0" err="1"/>
              <a:t>mearge</a:t>
            </a:r>
            <a:r>
              <a:rPr lang="en-US" dirty="0"/>
              <a:t>  Members Photos</a:t>
            </a:r>
          </a:p>
        </p:txBody>
      </p:sp>
      <p:sp>
        <p:nvSpPr>
          <p:cNvPr id="4" name="Slide Number Placeholder 3"/>
          <p:cNvSpPr>
            <a:spLocks noGrp="1"/>
          </p:cNvSpPr>
          <p:nvPr>
            <p:ph type="sldNum" sz="quarter" idx="5"/>
          </p:nvPr>
        </p:nvSpPr>
        <p:spPr/>
        <p:txBody>
          <a:bodyPr/>
          <a:lstStyle/>
          <a:p>
            <a:fld id="{5AE9F625-D176-49BA-A386-187EC3A17443}" type="slidenum">
              <a:rPr lang="en-US" smtClean="0"/>
              <a:t>7</a:t>
            </a:fld>
            <a:endParaRPr lang="en-US"/>
          </a:p>
        </p:txBody>
      </p:sp>
    </p:spTree>
    <p:extLst>
      <p:ext uri="{BB962C8B-B14F-4D97-AF65-F5344CB8AC3E}">
        <p14:creationId xmlns:p14="http://schemas.microsoft.com/office/powerpoint/2010/main" val="266145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diagram to </a:t>
            </a:r>
            <a:r>
              <a:rPr lang="en-US" dirty="0" err="1"/>
              <a:t>mearge</a:t>
            </a:r>
            <a:r>
              <a:rPr lang="en-US" dirty="0"/>
              <a:t>  Members Photos</a:t>
            </a:r>
          </a:p>
        </p:txBody>
      </p:sp>
      <p:sp>
        <p:nvSpPr>
          <p:cNvPr id="4" name="Slide Number Placeholder 3"/>
          <p:cNvSpPr>
            <a:spLocks noGrp="1"/>
          </p:cNvSpPr>
          <p:nvPr>
            <p:ph type="sldNum" sz="quarter" idx="5"/>
          </p:nvPr>
        </p:nvSpPr>
        <p:spPr/>
        <p:txBody>
          <a:bodyPr/>
          <a:lstStyle/>
          <a:p>
            <a:fld id="{5AE9F625-D176-49BA-A386-187EC3A17443}" type="slidenum">
              <a:rPr lang="en-US" smtClean="0"/>
              <a:t>8</a:t>
            </a:fld>
            <a:endParaRPr lang="en-US"/>
          </a:p>
        </p:txBody>
      </p:sp>
    </p:spTree>
    <p:extLst>
      <p:ext uri="{BB962C8B-B14F-4D97-AF65-F5344CB8AC3E}">
        <p14:creationId xmlns:p14="http://schemas.microsoft.com/office/powerpoint/2010/main" val="2612187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727244-25DA-4FDD-ADED-482C09915D8A}" type="slidenum">
              <a:rPr lang="en-GB" smtClean="0"/>
              <a:t>9</a:t>
            </a:fld>
            <a:endParaRPr lang="en-GB"/>
          </a:p>
        </p:txBody>
      </p:sp>
    </p:spTree>
    <p:extLst>
      <p:ext uri="{BB962C8B-B14F-4D97-AF65-F5344CB8AC3E}">
        <p14:creationId xmlns:p14="http://schemas.microsoft.com/office/powerpoint/2010/main" val="1879672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727244-25DA-4FDD-ADED-482C09915D8A}" type="slidenum">
              <a:rPr lang="en-GB" smtClean="0"/>
              <a:t>10</a:t>
            </a:fld>
            <a:endParaRPr lang="en-GB"/>
          </a:p>
        </p:txBody>
      </p:sp>
    </p:spTree>
    <p:extLst>
      <p:ext uri="{BB962C8B-B14F-4D97-AF65-F5344CB8AC3E}">
        <p14:creationId xmlns:p14="http://schemas.microsoft.com/office/powerpoint/2010/main" val="1860853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the </a:t>
            </a:r>
            <a:r>
              <a:rPr lang="en-US"/>
              <a:t>abstraction idea</a:t>
            </a:r>
          </a:p>
        </p:txBody>
      </p:sp>
      <p:sp>
        <p:nvSpPr>
          <p:cNvPr id="4" name="Slide Number Placeholder 3"/>
          <p:cNvSpPr>
            <a:spLocks noGrp="1"/>
          </p:cNvSpPr>
          <p:nvPr>
            <p:ph type="sldNum" sz="quarter" idx="5"/>
          </p:nvPr>
        </p:nvSpPr>
        <p:spPr/>
        <p:txBody>
          <a:bodyPr/>
          <a:lstStyle/>
          <a:p>
            <a:fld id="{5AE9F625-D176-49BA-A386-187EC3A17443}" type="slidenum">
              <a:rPr lang="en-US" smtClean="0"/>
              <a:t>15</a:t>
            </a:fld>
            <a:endParaRPr lang="en-US"/>
          </a:p>
        </p:txBody>
      </p:sp>
    </p:spTree>
    <p:extLst>
      <p:ext uri="{BB962C8B-B14F-4D97-AF65-F5344CB8AC3E}">
        <p14:creationId xmlns:p14="http://schemas.microsoft.com/office/powerpoint/2010/main" val="496644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E9F625-D176-49BA-A386-187EC3A17443}" type="slidenum">
              <a:rPr lang="en-US" smtClean="0"/>
              <a:t>28</a:t>
            </a:fld>
            <a:endParaRPr lang="en-US"/>
          </a:p>
        </p:txBody>
      </p:sp>
    </p:spTree>
    <p:extLst>
      <p:ext uri="{BB962C8B-B14F-4D97-AF65-F5344CB8AC3E}">
        <p14:creationId xmlns:p14="http://schemas.microsoft.com/office/powerpoint/2010/main" val="153172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BC4C-A618-39DD-A004-6F099E752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A76177B-D510-70F6-1D00-4FCAE62283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648EFF-9FC7-4F9C-94A3-EA5AC7C69724}"/>
              </a:ext>
            </a:extLst>
          </p:cNvPr>
          <p:cNvSpPr>
            <a:spLocks noGrp="1"/>
          </p:cNvSpPr>
          <p:nvPr>
            <p:ph type="dt" sz="half" idx="10"/>
          </p:nvPr>
        </p:nvSpPr>
        <p:spPr/>
        <p:txBody>
          <a:bodyPr/>
          <a:lstStyle/>
          <a:p>
            <a:fld id="{9D50113B-307E-4BCC-B109-BBD51B521CA0}" type="datetimeFigureOut">
              <a:rPr lang="en-GB" smtClean="0"/>
              <a:t>11/06/2025</a:t>
            </a:fld>
            <a:endParaRPr lang="en-GB"/>
          </a:p>
        </p:txBody>
      </p:sp>
      <p:sp>
        <p:nvSpPr>
          <p:cNvPr id="5" name="Footer Placeholder 4">
            <a:extLst>
              <a:ext uri="{FF2B5EF4-FFF2-40B4-BE49-F238E27FC236}">
                <a16:creationId xmlns:a16="http://schemas.microsoft.com/office/drawing/2014/main" id="{1589C630-0B09-53E1-31C9-BABEB07096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651915-DC9A-8D6C-F485-926681312B58}"/>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24626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7BD0-2508-909C-716B-4E68C7E4E6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78145-3E79-6BD3-70F0-F691CA1290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4619B2-6441-48C8-7E6B-4ABE242E6A4A}"/>
              </a:ext>
            </a:extLst>
          </p:cNvPr>
          <p:cNvSpPr>
            <a:spLocks noGrp="1"/>
          </p:cNvSpPr>
          <p:nvPr>
            <p:ph type="dt" sz="half" idx="10"/>
          </p:nvPr>
        </p:nvSpPr>
        <p:spPr/>
        <p:txBody>
          <a:bodyPr/>
          <a:lstStyle/>
          <a:p>
            <a:fld id="{9D50113B-307E-4BCC-B109-BBD51B521CA0}" type="datetimeFigureOut">
              <a:rPr lang="en-GB" smtClean="0"/>
              <a:t>11/06/2025</a:t>
            </a:fld>
            <a:endParaRPr lang="en-GB"/>
          </a:p>
        </p:txBody>
      </p:sp>
      <p:sp>
        <p:nvSpPr>
          <p:cNvPr id="5" name="Footer Placeholder 4">
            <a:extLst>
              <a:ext uri="{FF2B5EF4-FFF2-40B4-BE49-F238E27FC236}">
                <a16:creationId xmlns:a16="http://schemas.microsoft.com/office/drawing/2014/main" id="{62FC68C0-EDE2-C1FD-F7FD-BD969B56B2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FA48DB-4380-CE54-ACD9-5559F8133184}"/>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34674307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88A7-6B71-4958-893E-7D8263A8BD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784674-2C52-458C-933D-134785D377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68D9C-C75A-44EA-A21E-C5C6982DFE14}"/>
              </a:ext>
            </a:extLst>
          </p:cNvPr>
          <p:cNvSpPr>
            <a:spLocks noGrp="1"/>
          </p:cNvSpPr>
          <p:nvPr>
            <p:ph type="dt" sz="half" idx="10"/>
          </p:nvPr>
        </p:nvSpPr>
        <p:spPr/>
        <p:txBody>
          <a:bodyPr/>
          <a:lstStyle/>
          <a:p>
            <a:fld id="{7D65E904-84CD-47DA-B80E-5A6FBD5D4A1A}" type="datetimeFigureOut">
              <a:rPr lang="en-US" smtClean="0"/>
              <a:t>2/9/2025</a:t>
            </a:fld>
            <a:endParaRPr lang="en-US" dirty="0"/>
          </a:p>
        </p:txBody>
      </p:sp>
      <p:sp>
        <p:nvSpPr>
          <p:cNvPr id="5" name="Footer Placeholder 4">
            <a:extLst>
              <a:ext uri="{FF2B5EF4-FFF2-40B4-BE49-F238E27FC236}">
                <a16:creationId xmlns:a16="http://schemas.microsoft.com/office/drawing/2014/main" id="{0F30BF18-7B0F-42F6-AA1B-0679957153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BD77673-F820-4A83-8DFE-2402A4A99EB3}"/>
              </a:ext>
            </a:extLst>
          </p:cNvPr>
          <p:cNvSpPr>
            <a:spLocks noGrp="1"/>
          </p:cNvSpPr>
          <p:nvPr>
            <p:ph type="sldNum" sz="quarter" idx="12"/>
          </p:nvPr>
        </p:nvSpPr>
        <p:spPr/>
        <p:txBody>
          <a:bodyPr/>
          <a:lstStyle/>
          <a:p>
            <a:fld id="{90696206-F05F-4F82-87EC-1F383DADE31E}" type="slidenum">
              <a:rPr lang="en-US" smtClean="0"/>
              <a:t>‹#›</a:t>
            </a:fld>
            <a:endParaRPr lang="en-US" dirty="0"/>
          </a:p>
        </p:txBody>
      </p:sp>
    </p:spTree>
    <p:extLst>
      <p:ext uri="{BB962C8B-B14F-4D97-AF65-F5344CB8AC3E}">
        <p14:creationId xmlns:p14="http://schemas.microsoft.com/office/powerpoint/2010/main" val="275739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6D35-54B1-A678-851B-FCA645D284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BC2D8D1-8933-43E3-68F5-4D65C467A2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1BDD04-642A-2CEF-ACD9-5D419188C95C}"/>
              </a:ext>
            </a:extLst>
          </p:cNvPr>
          <p:cNvSpPr>
            <a:spLocks noGrp="1"/>
          </p:cNvSpPr>
          <p:nvPr>
            <p:ph type="dt" sz="half" idx="10"/>
          </p:nvPr>
        </p:nvSpPr>
        <p:spPr/>
        <p:txBody>
          <a:bodyPr/>
          <a:lstStyle/>
          <a:p>
            <a:fld id="{9D50113B-307E-4BCC-B109-BBD51B521CA0}" type="datetimeFigureOut">
              <a:rPr lang="en-GB" smtClean="0"/>
              <a:t>11/06/2025</a:t>
            </a:fld>
            <a:endParaRPr lang="en-GB"/>
          </a:p>
        </p:txBody>
      </p:sp>
      <p:sp>
        <p:nvSpPr>
          <p:cNvPr id="5" name="Footer Placeholder 4">
            <a:extLst>
              <a:ext uri="{FF2B5EF4-FFF2-40B4-BE49-F238E27FC236}">
                <a16:creationId xmlns:a16="http://schemas.microsoft.com/office/drawing/2014/main" id="{B5E33EDA-94B8-5637-5166-9F58C6948B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870ABD-3C03-215E-3BA0-CF733B94545A}"/>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24988033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54AB-EFD3-4D02-AA33-62C463869A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9EAB1B-9595-4F26-A8A6-3B0656C887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5A2007-0165-4780-B305-5CE7639D1726}"/>
              </a:ext>
            </a:extLst>
          </p:cNvPr>
          <p:cNvSpPr>
            <a:spLocks noGrp="1"/>
          </p:cNvSpPr>
          <p:nvPr>
            <p:ph type="dt" sz="half" idx="10"/>
          </p:nvPr>
        </p:nvSpPr>
        <p:spPr/>
        <p:txBody>
          <a:bodyPr/>
          <a:lstStyle/>
          <a:p>
            <a:fld id="{7D65E904-84CD-47DA-B80E-5A6FBD5D4A1A}" type="datetimeFigureOut">
              <a:rPr lang="en-US" smtClean="0"/>
              <a:t>2/9/2025</a:t>
            </a:fld>
            <a:endParaRPr lang="en-US" dirty="0"/>
          </a:p>
        </p:txBody>
      </p:sp>
      <p:sp>
        <p:nvSpPr>
          <p:cNvPr id="5" name="Footer Placeholder 4">
            <a:extLst>
              <a:ext uri="{FF2B5EF4-FFF2-40B4-BE49-F238E27FC236}">
                <a16:creationId xmlns:a16="http://schemas.microsoft.com/office/drawing/2014/main" id="{08E1449A-69AE-4070-84F2-E927CDADE7F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63218E-1D44-4085-A6C0-CE609DB9600A}"/>
              </a:ext>
            </a:extLst>
          </p:cNvPr>
          <p:cNvSpPr>
            <a:spLocks noGrp="1"/>
          </p:cNvSpPr>
          <p:nvPr>
            <p:ph type="sldNum" sz="quarter" idx="12"/>
          </p:nvPr>
        </p:nvSpPr>
        <p:spPr/>
        <p:txBody>
          <a:bodyPr/>
          <a:lstStyle/>
          <a:p>
            <a:fld id="{90696206-F05F-4F82-87EC-1F383DADE31E}" type="slidenum">
              <a:rPr lang="en-US" smtClean="0"/>
              <a:t>‹#›</a:t>
            </a:fld>
            <a:endParaRPr lang="en-US" dirty="0"/>
          </a:p>
        </p:txBody>
      </p:sp>
    </p:spTree>
    <p:extLst>
      <p:ext uri="{BB962C8B-B14F-4D97-AF65-F5344CB8AC3E}">
        <p14:creationId xmlns:p14="http://schemas.microsoft.com/office/powerpoint/2010/main" val="2528930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10B98-3E5B-4AA7-BA86-D62E495E3E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D8C030-B100-4193-8D95-828227C5053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E486F0-71C0-4953-BC86-C718E7A64846}"/>
              </a:ext>
            </a:extLst>
          </p:cNvPr>
          <p:cNvSpPr>
            <a:spLocks noGrp="1"/>
          </p:cNvSpPr>
          <p:nvPr>
            <p:ph type="dt" sz="half" idx="10"/>
          </p:nvPr>
        </p:nvSpPr>
        <p:spPr/>
        <p:txBody>
          <a:bodyPr/>
          <a:lstStyle/>
          <a:p>
            <a:fld id="{7D65E904-84CD-47DA-B80E-5A6FBD5D4A1A}" type="datetimeFigureOut">
              <a:rPr lang="en-US" smtClean="0"/>
              <a:t>2/9/2025</a:t>
            </a:fld>
            <a:endParaRPr lang="en-US" dirty="0"/>
          </a:p>
        </p:txBody>
      </p:sp>
      <p:sp>
        <p:nvSpPr>
          <p:cNvPr id="5" name="Footer Placeholder 4">
            <a:extLst>
              <a:ext uri="{FF2B5EF4-FFF2-40B4-BE49-F238E27FC236}">
                <a16:creationId xmlns:a16="http://schemas.microsoft.com/office/drawing/2014/main" id="{1B7BFCA3-B2D2-4236-8824-EC443AC10B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82459A-5322-434E-9C18-1FA34FBC781F}"/>
              </a:ext>
            </a:extLst>
          </p:cNvPr>
          <p:cNvSpPr>
            <a:spLocks noGrp="1"/>
          </p:cNvSpPr>
          <p:nvPr>
            <p:ph type="sldNum" sz="quarter" idx="12"/>
          </p:nvPr>
        </p:nvSpPr>
        <p:spPr/>
        <p:txBody>
          <a:bodyPr/>
          <a:lstStyle/>
          <a:p>
            <a:fld id="{90696206-F05F-4F82-87EC-1F383DADE31E}" type="slidenum">
              <a:rPr lang="en-US" smtClean="0"/>
              <a:t>‹#›</a:t>
            </a:fld>
            <a:endParaRPr lang="en-US" dirty="0"/>
          </a:p>
        </p:txBody>
      </p:sp>
    </p:spTree>
    <p:extLst>
      <p:ext uri="{BB962C8B-B14F-4D97-AF65-F5344CB8AC3E}">
        <p14:creationId xmlns:p14="http://schemas.microsoft.com/office/powerpoint/2010/main" val="876680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D68463B-DC1A-124B-4633-1B94D7D6FA55}"/>
              </a:ext>
            </a:extLst>
          </p:cNvPr>
          <p:cNvSpPr>
            <a:spLocks noGrp="1"/>
          </p:cNvSpPr>
          <p:nvPr>
            <p:ph type="pic" sz="quarter" idx="10"/>
          </p:nvPr>
        </p:nvSpPr>
        <p:spPr>
          <a:xfrm>
            <a:off x="8050018" y="994781"/>
            <a:ext cx="3921403" cy="4868438"/>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p:spPr>
        <p:txBody>
          <a:bodyPr wrap="square">
            <a:noAutofit/>
          </a:bodyPr>
          <a:lstStyle/>
          <a:p>
            <a:endParaRPr lang="en-ID"/>
          </a:p>
        </p:txBody>
      </p:sp>
    </p:spTree>
    <p:extLst>
      <p:ext uri="{BB962C8B-B14F-4D97-AF65-F5344CB8AC3E}">
        <p14:creationId xmlns:p14="http://schemas.microsoft.com/office/powerpoint/2010/main" val="4346002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D68463B-DC1A-124B-4633-1B94D7D6FA55}"/>
              </a:ext>
            </a:extLst>
          </p:cNvPr>
          <p:cNvSpPr>
            <a:spLocks noGrp="1"/>
          </p:cNvSpPr>
          <p:nvPr>
            <p:ph type="pic" sz="quarter" idx="10"/>
          </p:nvPr>
        </p:nvSpPr>
        <p:spPr>
          <a:xfrm>
            <a:off x="8050018" y="994781"/>
            <a:ext cx="3921403" cy="4868438"/>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p:spPr>
        <p:txBody>
          <a:bodyPr wrap="square">
            <a:noAutofit/>
          </a:bodyPr>
          <a:lstStyle/>
          <a:p>
            <a:endParaRPr lang="en-ID"/>
          </a:p>
        </p:txBody>
      </p:sp>
    </p:spTree>
    <p:extLst>
      <p:ext uri="{BB962C8B-B14F-4D97-AF65-F5344CB8AC3E}">
        <p14:creationId xmlns:p14="http://schemas.microsoft.com/office/powerpoint/2010/main" val="27223911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32157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165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orta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50FB78-0B4E-4BE1-B9E8-AB48ADB3AB0E}"/>
              </a:ext>
            </a:extLst>
          </p:cNvPr>
          <p:cNvSpPr/>
          <p:nvPr userDrawn="1"/>
        </p:nvSpPr>
        <p:spPr>
          <a:xfrm>
            <a:off x="0" y="6652681"/>
            <a:ext cx="12192000" cy="206365"/>
          </a:xfrm>
          <a:prstGeom prst="rect">
            <a:avLst/>
          </a:prstGeom>
          <a:gradFill>
            <a:gsLst>
              <a:gs pos="0">
                <a:srgbClr val="BA1C6C"/>
              </a:gs>
              <a:gs pos="46000">
                <a:srgbClr val="895FA2"/>
              </a:gs>
              <a:gs pos="75000">
                <a:srgbClr val="6D79B7"/>
              </a:gs>
              <a:gs pos="100000">
                <a:srgbClr val="4092CA"/>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31047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Porta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50FB78-0B4E-4BE1-B9E8-AB48ADB3AB0E}"/>
              </a:ext>
            </a:extLst>
          </p:cNvPr>
          <p:cNvSpPr/>
          <p:nvPr userDrawn="1"/>
        </p:nvSpPr>
        <p:spPr>
          <a:xfrm>
            <a:off x="0" y="6652681"/>
            <a:ext cx="12192000" cy="206365"/>
          </a:xfrm>
          <a:prstGeom prst="rect">
            <a:avLst/>
          </a:prstGeom>
          <a:gradFill>
            <a:gsLst>
              <a:gs pos="0">
                <a:srgbClr val="BA1C6C"/>
              </a:gs>
              <a:gs pos="46000">
                <a:srgbClr val="895FA2"/>
              </a:gs>
              <a:gs pos="75000">
                <a:srgbClr val="6D79B7"/>
              </a:gs>
              <a:gs pos="100000">
                <a:srgbClr val="4092CA"/>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544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apositiva 9">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6811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Diapositiva 9">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992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27CA-EC04-FDCE-9CFC-53FBF80B2A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75C4E92-D8AF-45DE-4432-E80069378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4036554-42D0-0742-A750-B703AEFCBAB7}"/>
              </a:ext>
            </a:extLst>
          </p:cNvPr>
          <p:cNvSpPr>
            <a:spLocks noGrp="1"/>
          </p:cNvSpPr>
          <p:nvPr>
            <p:ph type="dt" sz="half" idx="10"/>
          </p:nvPr>
        </p:nvSpPr>
        <p:spPr/>
        <p:txBody>
          <a:bodyPr/>
          <a:lstStyle/>
          <a:p>
            <a:fld id="{68F5C24A-9409-42F1-AFD4-D88E5171A316}" type="datetime1">
              <a:rPr lang="en-GB" smtClean="0"/>
              <a:t>11/06/2025</a:t>
            </a:fld>
            <a:endParaRPr lang="en-GB"/>
          </a:p>
        </p:txBody>
      </p:sp>
      <p:sp>
        <p:nvSpPr>
          <p:cNvPr id="5" name="Footer Placeholder 4">
            <a:extLst>
              <a:ext uri="{FF2B5EF4-FFF2-40B4-BE49-F238E27FC236}">
                <a16:creationId xmlns:a16="http://schemas.microsoft.com/office/drawing/2014/main" id="{DC1C2A28-BEAA-D28B-8F6D-360C7F6E4AF7}"/>
              </a:ext>
            </a:extLst>
          </p:cNvPr>
          <p:cNvSpPr>
            <a:spLocks noGrp="1"/>
          </p:cNvSpPr>
          <p:nvPr>
            <p:ph type="ftr" sz="quarter" idx="11"/>
          </p:nvPr>
        </p:nvSpPr>
        <p:spPr/>
        <p:txBody>
          <a:bodyPr/>
          <a:lstStyle/>
          <a:p>
            <a:r>
              <a:rPr lang="en-GB"/>
              <a:t>Designed by One Skill</a:t>
            </a:r>
          </a:p>
        </p:txBody>
      </p:sp>
      <p:sp>
        <p:nvSpPr>
          <p:cNvPr id="6" name="Slide Number Placeholder 5">
            <a:extLst>
              <a:ext uri="{FF2B5EF4-FFF2-40B4-BE49-F238E27FC236}">
                <a16:creationId xmlns:a16="http://schemas.microsoft.com/office/drawing/2014/main" id="{E3E760C1-75AB-344F-27D3-2137BB8EE398}"/>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2535287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3387-52C0-5B6A-6F6C-67FD472CA73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2E3C19-97F7-B057-C5A8-E5CE271F7D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2C0E83-50A0-F62F-EE08-250DAE07F8F1}"/>
              </a:ext>
            </a:extLst>
          </p:cNvPr>
          <p:cNvSpPr>
            <a:spLocks noGrp="1"/>
          </p:cNvSpPr>
          <p:nvPr>
            <p:ph type="dt" sz="half" idx="10"/>
          </p:nvPr>
        </p:nvSpPr>
        <p:spPr/>
        <p:txBody>
          <a:bodyPr/>
          <a:lstStyle/>
          <a:p>
            <a:fld id="{3EA54FF3-9659-441D-886C-9DA4B7C21964}" type="datetime1">
              <a:rPr lang="en-GB" smtClean="0"/>
              <a:t>11/06/2025</a:t>
            </a:fld>
            <a:endParaRPr lang="en-GB"/>
          </a:p>
        </p:txBody>
      </p:sp>
      <p:sp>
        <p:nvSpPr>
          <p:cNvPr id="5" name="Footer Placeholder 4">
            <a:extLst>
              <a:ext uri="{FF2B5EF4-FFF2-40B4-BE49-F238E27FC236}">
                <a16:creationId xmlns:a16="http://schemas.microsoft.com/office/drawing/2014/main" id="{2BAA5126-015E-26C8-9777-AD4E0B1FC6DE}"/>
              </a:ext>
            </a:extLst>
          </p:cNvPr>
          <p:cNvSpPr>
            <a:spLocks noGrp="1"/>
          </p:cNvSpPr>
          <p:nvPr>
            <p:ph type="ftr" sz="quarter" idx="11"/>
          </p:nvPr>
        </p:nvSpPr>
        <p:spPr/>
        <p:txBody>
          <a:bodyPr/>
          <a:lstStyle/>
          <a:p>
            <a:r>
              <a:rPr lang="en-GB"/>
              <a:t>Designed by One Skill</a:t>
            </a:r>
          </a:p>
        </p:txBody>
      </p:sp>
      <p:sp>
        <p:nvSpPr>
          <p:cNvPr id="6" name="Slide Number Placeholder 5">
            <a:extLst>
              <a:ext uri="{FF2B5EF4-FFF2-40B4-BE49-F238E27FC236}">
                <a16:creationId xmlns:a16="http://schemas.microsoft.com/office/drawing/2014/main" id="{3D80E731-D4E3-1F29-4105-4BC1839D0BED}"/>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3806494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93CE-DC18-7EBB-FD8E-814F3522CD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0EB9178-C934-2288-EC5A-DAC080A9F6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207F36-ABE2-B599-3B45-FB385749FB92}"/>
              </a:ext>
            </a:extLst>
          </p:cNvPr>
          <p:cNvSpPr>
            <a:spLocks noGrp="1"/>
          </p:cNvSpPr>
          <p:nvPr>
            <p:ph type="dt" sz="half" idx="10"/>
          </p:nvPr>
        </p:nvSpPr>
        <p:spPr/>
        <p:txBody>
          <a:bodyPr/>
          <a:lstStyle/>
          <a:p>
            <a:fld id="{1CBE0393-4DC3-4B15-8652-4766F50BDB94}" type="datetime1">
              <a:rPr lang="en-GB" smtClean="0"/>
              <a:t>11/06/2025</a:t>
            </a:fld>
            <a:endParaRPr lang="en-GB"/>
          </a:p>
        </p:txBody>
      </p:sp>
      <p:sp>
        <p:nvSpPr>
          <p:cNvPr id="5" name="Footer Placeholder 4">
            <a:extLst>
              <a:ext uri="{FF2B5EF4-FFF2-40B4-BE49-F238E27FC236}">
                <a16:creationId xmlns:a16="http://schemas.microsoft.com/office/drawing/2014/main" id="{ED77A94B-EA40-561F-0E00-4D71ABE10DC9}"/>
              </a:ext>
            </a:extLst>
          </p:cNvPr>
          <p:cNvSpPr>
            <a:spLocks noGrp="1"/>
          </p:cNvSpPr>
          <p:nvPr>
            <p:ph type="ftr" sz="quarter" idx="11"/>
          </p:nvPr>
        </p:nvSpPr>
        <p:spPr/>
        <p:txBody>
          <a:bodyPr/>
          <a:lstStyle/>
          <a:p>
            <a:r>
              <a:rPr lang="en-GB"/>
              <a:t>Designed by One Skill</a:t>
            </a:r>
          </a:p>
        </p:txBody>
      </p:sp>
      <p:sp>
        <p:nvSpPr>
          <p:cNvPr id="6" name="Slide Number Placeholder 5">
            <a:extLst>
              <a:ext uri="{FF2B5EF4-FFF2-40B4-BE49-F238E27FC236}">
                <a16:creationId xmlns:a16="http://schemas.microsoft.com/office/drawing/2014/main" id="{A8203142-0649-0702-E644-F78C75B0A2A1}"/>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3568864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EBE7-5725-2027-6C19-02A8472DD1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E3EC399-F347-D0FB-AAC5-BB452DA45B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8FE23FA-119D-D03B-8CDB-C0B784E3D4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79C3B32-C36F-CC0E-645F-04EE564CCBCC}"/>
              </a:ext>
            </a:extLst>
          </p:cNvPr>
          <p:cNvSpPr>
            <a:spLocks noGrp="1"/>
          </p:cNvSpPr>
          <p:nvPr>
            <p:ph type="dt" sz="half" idx="10"/>
          </p:nvPr>
        </p:nvSpPr>
        <p:spPr/>
        <p:txBody>
          <a:bodyPr/>
          <a:lstStyle/>
          <a:p>
            <a:fld id="{8DB746B6-5631-4AC1-900D-706E9B0D7B63}" type="datetime1">
              <a:rPr lang="en-GB" smtClean="0"/>
              <a:t>11/06/2025</a:t>
            </a:fld>
            <a:endParaRPr lang="en-GB"/>
          </a:p>
        </p:txBody>
      </p:sp>
      <p:sp>
        <p:nvSpPr>
          <p:cNvPr id="6" name="Footer Placeholder 5">
            <a:extLst>
              <a:ext uri="{FF2B5EF4-FFF2-40B4-BE49-F238E27FC236}">
                <a16:creationId xmlns:a16="http://schemas.microsoft.com/office/drawing/2014/main" id="{8E9CFCF0-556C-BF46-05B1-FB1F17591F83}"/>
              </a:ext>
            </a:extLst>
          </p:cNvPr>
          <p:cNvSpPr>
            <a:spLocks noGrp="1"/>
          </p:cNvSpPr>
          <p:nvPr>
            <p:ph type="ftr" sz="quarter" idx="11"/>
          </p:nvPr>
        </p:nvSpPr>
        <p:spPr/>
        <p:txBody>
          <a:bodyPr/>
          <a:lstStyle/>
          <a:p>
            <a:r>
              <a:rPr lang="en-GB"/>
              <a:t>Designed by One Skill</a:t>
            </a:r>
          </a:p>
        </p:txBody>
      </p:sp>
      <p:sp>
        <p:nvSpPr>
          <p:cNvPr id="7" name="Slide Number Placeholder 6">
            <a:extLst>
              <a:ext uri="{FF2B5EF4-FFF2-40B4-BE49-F238E27FC236}">
                <a16:creationId xmlns:a16="http://schemas.microsoft.com/office/drawing/2014/main" id="{866B6493-3CBF-FD4E-EE7C-088CCE434C7B}"/>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500229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5329-AAE3-3E58-F378-BAD4CB611D8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3EA91E4-A116-2E09-B4CB-D5DBA73A20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7879D2-C552-EF51-DACF-B6C7FB7544FE}"/>
              </a:ext>
            </a:extLst>
          </p:cNvPr>
          <p:cNvSpPr>
            <a:spLocks noGrp="1"/>
          </p:cNvSpPr>
          <p:nvPr>
            <p:ph type="dt" sz="half" idx="10"/>
          </p:nvPr>
        </p:nvSpPr>
        <p:spPr/>
        <p:txBody>
          <a:bodyPr/>
          <a:lstStyle/>
          <a:p>
            <a:fld id="{9D50113B-307E-4BCC-B109-BBD51B521CA0}" type="datetimeFigureOut">
              <a:rPr lang="en-GB" smtClean="0"/>
              <a:t>11/06/2025</a:t>
            </a:fld>
            <a:endParaRPr lang="en-GB"/>
          </a:p>
        </p:txBody>
      </p:sp>
      <p:sp>
        <p:nvSpPr>
          <p:cNvPr id="5" name="Footer Placeholder 4">
            <a:extLst>
              <a:ext uri="{FF2B5EF4-FFF2-40B4-BE49-F238E27FC236}">
                <a16:creationId xmlns:a16="http://schemas.microsoft.com/office/drawing/2014/main" id="{F89E4186-D9C6-7254-A6CF-085AE5DAFD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687F46-1A54-4E99-9F0F-02FD07BA3CDA}"/>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3118141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480C-5F0C-EF6B-69FE-88938DD6486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0FF698D-F9DC-8256-2772-5DCD8EA9D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7DD954-1E5D-1CA5-AF1E-089B371029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0152888-0209-873C-C8AB-6DD83628DD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C10F12-C3AA-5409-24D5-7973DB32AB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F828A34-700E-CCCC-89A1-489F8837E36F}"/>
              </a:ext>
            </a:extLst>
          </p:cNvPr>
          <p:cNvSpPr>
            <a:spLocks noGrp="1"/>
          </p:cNvSpPr>
          <p:nvPr>
            <p:ph type="dt" sz="half" idx="10"/>
          </p:nvPr>
        </p:nvSpPr>
        <p:spPr/>
        <p:txBody>
          <a:bodyPr/>
          <a:lstStyle/>
          <a:p>
            <a:fld id="{3613351D-D414-4628-B6BA-F3CF23231103}" type="datetime1">
              <a:rPr lang="en-GB" smtClean="0"/>
              <a:t>11/06/2025</a:t>
            </a:fld>
            <a:endParaRPr lang="en-GB"/>
          </a:p>
        </p:txBody>
      </p:sp>
      <p:sp>
        <p:nvSpPr>
          <p:cNvPr id="8" name="Footer Placeholder 7">
            <a:extLst>
              <a:ext uri="{FF2B5EF4-FFF2-40B4-BE49-F238E27FC236}">
                <a16:creationId xmlns:a16="http://schemas.microsoft.com/office/drawing/2014/main" id="{6EAB6FA3-DBB1-94C6-4D07-2B495FB8D6AB}"/>
              </a:ext>
            </a:extLst>
          </p:cNvPr>
          <p:cNvSpPr>
            <a:spLocks noGrp="1"/>
          </p:cNvSpPr>
          <p:nvPr>
            <p:ph type="ftr" sz="quarter" idx="11"/>
          </p:nvPr>
        </p:nvSpPr>
        <p:spPr/>
        <p:txBody>
          <a:bodyPr/>
          <a:lstStyle/>
          <a:p>
            <a:r>
              <a:rPr lang="en-GB"/>
              <a:t>Designed by One Skill</a:t>
            </a:r>
          </a:p>
        </p:txBody>
      </p:sp>
      <p:sp>
        <p:nvSpPr>
          <p:cNvPr id="9" name="Slide Number Placeholder 8">
            <a:extLst>
              <a:ext uri="{FF2B5EF4-FFF2-40B4-BE49-F238E27FC236}">
                <a16:creationId xmlns:a16="http://schemas.microsoft.com/office/drawing/2014/main" id="{1C7E0359-950B-0308-A77D-C230EF31A0D0}"/>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1337151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E1CE1-03DC-4BC7-6D82-7D0A611FDA1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DCEC0E2-AA2B-3889-9554-96F303DAF6DC}"/>
              </a:ext>
            </a:extLst>
          </p:cNvPr>
          <p:cNvSpPr>
            <a:spLocks noGrp="1"/>
          </p:cNvSpPr>
          <p:nvPr>
            <p:ph type="dt" sz="half" idx="10"/>
          </p:nvPr>
        </p:nvSpPr>
        <p:spPr/>
        <p:txBody>
          <a:bodyPr/>
          <a:lstStyle/>
          <a:p>
            <a:fld id="{11CD3F00-CE47-4FAC-9296-264952B2AD7B}" type="datetime1">
              <a:rPr lang="en-GB" smtClean="0"/>
              <a:t>11/06/2025</a:t>
            </a:fld>
            <a:endParaRPr lang="en-GB"/>
          </a:p>
        </p:txBody>
      </p:sp>
      <p:sp>
        <p:nvSpPr>
          <p:cNvPr id="4" name="Footer Placeholder 3">
            <a:extLst>
              <a:ext uri="{FF2B5EF4-FFF2-40B4-BE49-F238E27FC236}">
                <a16:creationId xmlns:a16="http://schemas.microsoft.com/office/drawing/2014/main" id="{A73E8A7B-5406-5D43-99E7-8F06BC6637D2}"/>
              </a:ext>
            </a:extLst>
          </p:cNvPr>
          <p:cNvSpPr>
            <a:spLocks noGrp="1"/>
          </p:cNvSpPr>
          <p:nvPr>
            <p:ph type="ftr" sz="quarter" idx="11"/>
          </p:nvPr>
        </p:nvSpPr>
        <p:spPr/>
        <p:txBody>
          <a:bodyPr/>
          <a:lstStyle/>
          <a:p>
            <a:r>
              <a:rPr lang="en-GB"/>
              <a:t>Designed by One Skill</a:t>
            </a:r>
          </a:p>
        </p:txBody>
      </p:sp>
      <p:sp>
        <p:nvSpPr>
          <p:cNvPr id="5" name="Slide Number Placeholder 4">
            <a:extLst>
              <a:ext uri="{FF2B5EF4-FFF2-40B4-BE49-F238E27FC236}">
                <a16:creationId xmlns:a16="http://schemas.microsoft.com/office/drawing/2014/main" id="{5363C191-0DC0-D851-8C87-75F3406F350F}"/>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1228224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3E5B6-DA1D-5638-C9A6-3CB7531BF5F6}"/>
              </a:ext>
            </a:extLst>
          </p:cNvPr>
          <p:cNvSpPr>
            <a:spLocks noGrp="1"/>
          </p:cNvSpPr>
          <p:nvPr>
            <p:ph type="dt" sz="half" idx="10"/>
          </p:nvPr>
        </p:nvSpPr>
        <p:spPr/>
        <p:txBody>
          <a:bodyPr/>
          <a:lstStyle/>
          <a:p>
            <a:fld id="{05F8160D-F348-4767-A573-6056422869C1}" type="datetime1">
              <a:rPr lang="en-GB" smtClean="0"/>
              <a:t>11/06/2025</a:t>
            </a:fld>
            <a:endParaRPr lang="en-GB"/>
          </a:p>
        </p:txBody>
      </p:sp>
      <p:sp>
        <p:nvSpPr>
          <p:cNvPr id="3" name="Footer Placeholder 2">
            <a:extLst>
              <a:ext uri="{FF2B5EF4-FFF2-40B4-BE49-F238E27FC236}">
                <a16:creationId xmlns:a16="http://schemas.microsoft.com/office/drawing/2014/main" id="{AEB4E43F-1DF9-4A31-6750-A37A393C24A2}"/>
              </a:ext>
            </a:extLst>
          </p:cNvPr>
          <p:cNvSpPr>
            <a:spLocks noGrp="1"/>
          </p:cNvSpPr>
          <p:nvPr>
            <p:ph type="ftr" sz="quarter" idx="11"/>
          </p:nvPr>
        </p:nvSpPr>
        <p:spPr/>
        <p:txBody>
          <a:bodyPr vert="horz" lIns="91440" tIns="45720" rIns="91440" bIns="45720" rtlCol="0" anchor="ctr"/>
          <a:lstStyle>
            <a:lvl1pPr>
              <a:defRPr lang="en-GB" sz="1000">
                <a:latin typeface="Darker Grotesque" pitchFamily="2" charset="0"/>
              </a:defRPr>
            </a:lvl1pPr>
          </a:lstStyle>
          <a:p>
            <a:r>
              <a:rPr lang="en-GB"/>
              <a:t>Designed by One Skill</a:t>
            </a:r>
          </a:p>
        </p:txBody>
      </p:sp>
      <p:sp>
        <p:nvSpPr>
          <p:cNvPr id="4" name="Slide Number Placeholder 3">
            <a:extLst>
              <a:ext uri="{FF2B5EF4-FFF2-40B4-BE49-F238E27FC236}">
                <a16:creationId xmlns:a16="http://schemas.microsoft.com/office/drawing/2014/main" id="{20905FB5-9613-E806-4DED-5DBAED25C676}"/>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160833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800"/>
                                        <p:tgtEl>
                                          <p:spTgt spid="3"/>
                                        </p:tgtEl>
                                      </p:cBhvr>
                                    </p:animEffect>
                                  </p:childTnLst>
                                </p:cTn>
                              </p:par>
                              <p:par>
                                <p:cTn id="8" presetID="42" presetClass="path" presetSubtype="0" decel="100000" fill="hold" grpId="1" nodeType="withEffect">
                                  <p:stCondLst>
                                    <p:cond delay="0"/>
                                  </p:stCondLst>
                                  <p:childTnLst>
                                    <p:animMotion origin="layout" path="M 0 1.85185E-6 L 0 0.11389 " pathEditMode="relative" rAng="0" ptsTypes="AA">
                                      <p:cBhvr>
                                        <p:cTn id="9" dur="1250" spd="-100000" fill="hold"/>
                                        <p:tgtEl>
                                          <p:spTgt spid="3"/>
                                        </p:tgtEl>
                                        <p:attrNameLst>
                                          <p:attrName>ppt_x</p:attrName>
                                          <p:attrName>ppt_y</p:attrName>
                                        </p:attrNameLst>
                                      </p:cBhvr>
                                      <p:rCtr x="0" y="5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extLst>
    <p:ext uri="{DCECCB84-F9BA-43D5-87BE-67443E8EF086}">
      <p15:sldGuideLst xmlns:p15="http://schemas.microsoft.com/office/powerpoint/2012/main">
        <p15:guide id="1" userDrawn="1">
          <p15:clr>
            <a:srgbClr val="FBAE40"/>
          </p15:clr>
        </p15:guide>
        <p15:guide id="2" pos="7680" userDrawn="1">
          <p15:clr>
            <a:srgbClr val="FBAE40"/>
          </p15:clr>
        </p15:guide>
        <p15:guide id="3" pos="170" userDrawn="1">
          <p15:clr>
            <a:srgbClr val="FBAE40"/>
          </p15:clr>
        </p15:guide>
        <p15:guide id="4" pos="781" userDrawn="1">
          <p15:clr>
            <a:srgbClr val="FBAE40"/>
          </p15:clr>
        </p15:guide>
        <p15:guide id="5" pos="1393" userDrawn="1">
          <p15:clr>
            <a:srgbClr val="FBAE40"/>
          </p15:clr>
        </p15:guide>
        <p15:guide id="6" pos="2005" userDrawn="1">
          <p15:clr>
            <a:srgbClr val="FBAE40"/>
          </p15:clr>
        </p15:guide>
        <p15:guide id="7" pos="2616" userDrawn="1">
          <p15:clr>
            <a:srgbClr val="FBAE40"/>
          </p15:clr>
        </p15:guide>
        <p15:guide id="8" pos="3228" userDrawn="1">
          <p15:clr>
            <a:srgbClr val="FBAE40"/>
          </p15:clr>
        </p15:guide>
        <p15:guide id="9" pos="3840" userDrawn="1">
          <p15:clr>
            <a:srgbClr val="FBAE40"/>
          </p15:clr>
        </p15:guide>
        <p15:guide id="10" pos="4451" userDrawn="1">
          <p15:clr>
            <a:srgbClr val="FBAE40"/>
          </p15:clr>
        </p15:guide>
        <p15:guide id="11" pos="5063" userDrawn="1">
          <p15:clr>
            <a:srgbClr val="FBAE40"/>
          </p15:clr>
        </p15:guide>
        <p15:guide id="12" pos="5674" userDrawn="1">
          <p15:clr>
            <a:srgbClr val="FBAE40"/>
          </p15:clr>
        </p15:guide>
        <p15:guide id="13" pos="6286" userDrawn="1">
          <p15:clr>
            <a:srgbClr val="FBAE40"/>
          </p15:clr>
        </p15:guide>
        <p15:guide id="14" pos="6898" userDrawn="1">
          <p15:clr>
            <a:srgbClr val="FBAE40"/>
          </p15:clr>
        </p15:guide>
        <p15:guide id="15" pos="7509" userDrawn="1">
          <p15:clr>
            <a:srgbClr val="FBAE40"/>
          </p15:clr>
        </p15:guide>
        <p15:guide id="16" orient="horz" userDrawn="1">
          <p15:clr>
            <a:srgbClr val="FBAE40"/>
          </p15:clr>
        </p15:guide>
        <p15:guide id="17" orient="horz" pos="4320" userDrawn="1">
          <p15:clr>
            <a:srgbClr val="FBAE40"/>
          </p15:clr>
        </p15:guide>
        <p15:guide id="18" orient="horz" pos="170" userDrawn="1">
          <p15:clr>
            <a:srgbClr val="FBAE40"/>
          </p15:clr>
        </p15:guide>
        <p15:guide id="19" orient="horz" pos="2160" userDrawn="1">
          <p15:clr>
            <a:srgbClr val="FBAE40"/>
          </p15:clr>
        </p15:guide>
        <p15:guide id="20" orient="horz" pos="414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CE8C-4BC2-CAA2-7451-304FBEAA8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379F71-05EB-853E-7E23-A6EAE83199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BD395FD-E4E0-6076-4D07-98E0B9418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82851-6829-4144-8DAC-B8A74FD26763}"/>
              </a:ext>
            </a:extLst>
          </p:cNvPr>
          <p:cNvSpPr>
            <a:spLocks noGrp="1"/>
          </p:cNvSpPr>
          <p:nvPr>
            <p:ph type="dt" sz="half" idx="10"/>
          </p:nvPr>
        </p:nvSpPr>
        <p:spPr/>
        <p:txBody>
          <a:bodyPr/>
          <a:lstStyle/>
          <a:p>
            <a:fld id="{5442BB48-99BB-40C1-9AA6-5303F798AB6D}" type="datetime1">
              <a:rPr lang="en-GB" smtClean="0"/>
              <a:t>11/06/2025</a:t>
            </a:fld>
            <a:endParaRPr lang="en-GB"/>
          </a:p>
        </p:txBody>
      </p:sp>
      <p:sp>
        <p:nvSpPr>
          <p:cNvPr id="6" name="Footer Placeholder 5">
            <a:extLst>
              <a:ext uri="{FF2B5EF4-FFF2-40B4-BE49-F238E27FC236}">
                <a16:creationId xmlns:a16="http://schemas.microsoft.com/office/drawing/2014/main" id="{314CD30E-3C31-AA44-2A8B-87C605CD0134}"/>
              </a:ext>
            </a:extLst>
          </p:cNvPr>
          <p:cNvSpPr>
            <a:spLocks noGrp="1"/>
          </p:cNvSpPr>
          <p:nvPr>
            <p:ph type="ftr" sz="quarter" idx="11"/>
          </p:nvPr>
        </p:nvSpPr>
        <p:spPr/>
        <p:txBody>
          <a:bodyPr/>
          <a:lstStyle/>
          <a:p>
            <a:r>
              <a:rPr lang="en-GB"/>
              <a:t>Designed by One Skill</a:t>
            </a:r>
          </a:p>
        </p:txBody>
      </p:sp>
      <p:sp>
        <p:nvSpPr>
          <p:cNvPr id="7" name="Slide Number Placeholder 6">
            <a:extLst>
              <a:ext uri="{FF2B5EF4-FFF2-40B4-BE49-F238E27FC236}">
                <a16:creationId xmlns:a16="http://schemas.microsoft.com/office/drawing/2014/main" id="{48AB089B-89C5-5A31-F472-479A7604EB89}"/>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297663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4B6F-B779-6114-01F8-FC909B9E0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0AF54E-2C93-3182-A338-652AD5607C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010EA83-91B8-2F8B-D6D6-701E75F9D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3E36D-ADA9-46F8-605E-3DB04A717223}"/>
              </a:ext>
            </a:extLst>
          </p:cNvPr>
          <p:cNvSpPr>
            <a:spLocks noGrp="1"/>
          </p:cNvSpPr>
          <p:nvPr>
            <p:ph type="dt" sz="half" idx="10"/>
          </p:nvPr>
        </p:nvSpPr>
        <p:spPr/>
        <p:txBody>
          <a:bodyPr/>
          <a:lstStyle/>
          <a:p>
            <a:fld id="{1302C429-8E84-42A2-8E8C-AC5D38A08E5A}" type="datetime1">
              <a:rPr lang="en-GB" smtClean="0"/>
              <a:t>11/06/2025</a:t>
            </a:fld>
            <a:endParaRPr lang="en-GB"/>
          </a:p>
        </p:txBody>
      </p:sp>
      <p:sp>
        <p:nvSpPr>
          <p:cNvPr id="6" name="Footer Placeholder 5">
            <a:extLst>
              <a:ext uri="{FF2B5EF4-FFF2-40B4-BE49-F238E27FC236}">
                <a16:creationId xmlns:a16="http://schemas.microsoft.com/office/drawing/2014/main" id="{782E5099-E6D2-CF7B-6B64-FB3B7E6BEBFB}"/>
              </a:ext>
            </a:extLst>
          </p:cNvPr>
          <p:cNvSpPr>
            <a:spLocks noGrp="1"/>
          </p:cNvSpPr>
          <p:nvPr>
            <p:ph type="ftr" sz="quarter" idx="11"/>
          </p:nvPr>
        </p:nvSpPr>
        <p:spPr/>
        <p:txBody>
          <a:bodyPr/>
          <a:lstStyle/>
          <a:p>
            <a:r>
              <a:rPr lang="en-GB"/>
              <a:t>Designed by One Skill</a:t>
            </a:r>
          </a:p>
        </p:txBody>
      </p:sp>
      <p:sp>
        <p:nvSpPr>
          <p:cNvPr id="7" name="Slide Number Placeholder 6">
            <a:extLst>
              <a:ext uri="{FF2B5EF4-FFF2-40B4-BE49-F238E27FC236}">
                <a16:creationId xmlns:a16="http://schemas.microsoft.com/office/drawing/2014/main" id="{94B92FE7-A8B1-05B3-0C64-06952BBA890A}"/>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14363700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14CF-52E1-BE45-744A-368CA91C06E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076A353-9914-8982-0C84-9A5695B1A4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1C1416-2554-CE90-5596-7D9ED8625829}"/>
              </a:ext>
            </a:extLst>
          </p:cNvPr>
          <p:cNvSpPr>
            <a:spLocks noGrp="1"/>
          </p:cNvSpPr>
          <p:nvPr>
            <p:ph type="dt" sz="half" idx="10"/>
          </p:nvPr>
        </p:nvSpPr>
        <p:spPr/>
        <p:txBody>
          <a:bodyPr/>
          <a:lstStyle/>
          <a:p>
            <a:fld id="{4E964B02-EE58-467E-B191-C850F2619705}" type="datetime1">
              <a:rPr lang="en-GB" smtClean="0"/>
              <a:t>11/06/2025</a:t>
            </a:fld>
            <a:endParaRPr lang="en-GB"/>
          </a:p>
        </p:txBody>
      </p:sp>
      <p:sp>
        <p:nvSpPr>
          <p:cNvPr id="5" name="Footer Placeholder 4">
            <a:extLst>
              <a:ext uri="{FF2B5EF4-FFF2-40B4-BE49-F238E27FC236}">
                <a16:creationId xmlns:a16="http://schemas.microsoft.com/office/drawing/2014/main" id="{30C9D2BE-7059-389A-E2C3-EAE35D11C539}"/>
              </a:ext>
            </a:extLst>
          </p:cNvPr>
          <p:cNvSpPr>
            <a:spLocks noGrp="1"/>
          </p:cNvSpPr>
          <p:nvPr>
            <p:ph type="ftr" sz="quarter" idx="11"/>
          </p:nvPr>
        </p:nvSpPr>
        <p:spPr/>
        <p:txBody>
          <a:bodyPr/>
          <a:lstStyle/>
          <a:p>
            <a:r>
              <a:rPr lang="en-GB"/>
              <a:t>Designed by One Skill</a:t>
            </a:r>
          </a:p>
        </p:txBody>
      </p:sp>
      <p:sp>
        <p:nvSpPr>
          <p:cNvPr id="6" name="Slide Number Placeholder 5">
            <a:extLst>
              <a:ext uri="{FF2B5EF4-FFF2-40B4-BE49-F238E27FC236}">
                <a16:creationId xmlns:a16="http://schemas.microsoft.com/office/drawing/2014/main" id="{132B6406-B2CF-C5A0-55AD-808836148754}"/>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3142591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BDED2-2230-DDDB-24CA-10C580DD64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BF548C-B125-301D-91A0-E0236E25FF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88B4E0-1400-9F08-4390-6E5ADEC28D41}"/>
              </a:ext>
            </a:extLst>
          </p:cNvPr>
          <p:cNvSpPr>
            <a:spLocks noGrp="1"/>
          </p:cNvSpPr>
          <p:nvPr>
            <p:ph type="dt" sz="half" idx="10"/>
          </p:nvPr>
        </p:nvSpPr>
        <p:spPr/>
        <p:txBody>
          <a:bodyPr/>
          <a:lstStyle/>
          <a:p>
            <a:fld id="{550B8236-A10F-4128-9405-4158C4F29211}" type="datetime1">
              <a:rPr lang="en-GB" smtClean="0"/>
              <a:t>11/06/2025</a:t>
            </a:fld>
            <a:endParaRPr lang="en-GB"/>
          </a:p>
        </p:txBody>
      </p:sp>
      <p:sp>
        <p:nvSpPr>
          <p:cNvPr id="5" name="Footer Placeholder 4">
            <a:extLst>
              <a:ext uri="{FF2B5EF4-FFF2-40B4-BE49-F238E27FC236}">
                <a16:creationId xmlns:a16="http://schemas.microsoft.com/office/drawing/2014/main" id="{3B8B47D6-33E1-13E1-1F4C-E66E6C56FA87}"/>
              </a:ext>
            </a:extLst>
          </p:cNvPr>
          <p:cNvSpPr>
            <a:spLocks noGrp="1"/>
          </p:cNvSpPr>
          <p:nvPr>
            <p:ph type="ftr" sz="quarter" idx="11"/>
          </p:nvPr>
        </p:nvSpPr>
        <p:spPr/>
        <p:txBody>
          <a:bodyPr/>
          <a:lstStyle/>
          <a:p>
            <a:r>
              <a:rPr lang="en-GB"/>
              <a:t>Designed by One Skill</a:t>
            </a:r>
          </a:p>
        </p:txBody>
      </p:sp>
      <p:sp>
        <p:nvSpPr>
          <p:cNvPr id="6" name="Slide Number Placeholder 5">
            <a:extLst>
              <a:ext uri="{FF2B5EF4-FFF2-40B4-BE49-F238E27FC236}">
                <a16:creationId xmlns:a16="http://schemas.microsoft.com/office/drawing/2014/main" id="{EEE8F5D8-AA94-610F-1E85-D90E01FB6AB1}"/>
              </a:ext>
            </a:extLst>
          </p:cNvPr>
          <p:cNvSpPr>
            <a:spLocks noGrp="1"/>
          </p:cNvSpPr>
          <p:nvPr>
            <p:ph type="sldNum" sz="quarter" idx="12"/>
          </p:nvPr>
        </p:nvSpPr>
        <p:spPr/>
        <p:txBody>
          <a:bodyPr/>
          <a:lstStyle/>
          <a:p>
            <a:fld id="{41EB0B11-EF5C-41FA-A23E-99E3908ED535}" type="slidenum">
              <a:rPr lang="en-GB" smtClean="0"/>
              <a:t>‹#›</a:t>
            </a:fld>
            <a:endParaRPr lang="en-GB"/>
          </a:p>
        </p:txBody>
      </p:sp>
    </p:spTree>
    <p:extLst>
      <p:ext uri="{BB962C8B-B14F-4D97-AF65-F5344CB8AC3E}">
        <p14:creationId xmlns:p14="http://schemas.microsoft.com/office/powerpoint/2010/main" val="2809746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iapositiva 9">
    <p:spTree>
      <p:nvGrpSpPr>
        <p:cNvPr id="1" name=""/>
        <p:cNvGrpSpPr/>
        <p:nvPr/>
      </p:nvGrpSpPr>
      <p:grpSpPr>
        <a:xfrm>
          <a:off x="0" y="0"/>
          <a:ext cx="0" cy="0"/>
          <a:chOff x="0" y="0"/>
          <a:chExt cx="0" cy="0"/>
        </a:xfrm>
      </p:grpSpPr>
    </p:spTree>
    <p:extLst>
      <p:ext uri="{BB962C8B-B14F-4D97-AF65-F5344CB8AC3E}">
        <p14:creationId xmlns:p14="http://schemas.microsoft.com/office/powerpoint/2010/main" val="5837376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04BB-3598-4F2C-9C8F-A1F3E8CB94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7B0B12-4E06-4F8A-946B-EE5A65828F8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37E8B-B49D-44C3-823D-220A37A2EC26}"/>
              </a:ext>
            </a:extLst>
          </p:cNvPr>
          <p:cNvSpPr>
            <a:spLocks noGrp="1"/>
          </p:cNvSpPr>
          <p:nvPr>
            <p:ph type="dt" sz="half" idx="10"/>
          </p:nvPr>
        </p:nvSpPr>
        <p:spPr/>
        <p:txBody>
          <a:bodyPr/>
          <a:lstStyle/>
          <a:p>
            <a:fld id="{7D65E904-84CD-47DA-B80E-5A6FBD5D4A1A}" type="datetimeFigureOut">
              <a:rPr lang="en-US" smtClean="0"/>
              <a:t>2/9/2025</a:t>
            </a:fld>
            <a:endParaRPr lang="en-US" dirty="0"/>
          </a:p>
        </p:txBody>
      </p:sp>
      <p:sp>
        <p:nvSpPr>
          <p:cNvPr id="5" name="Footer Placeholder 4">
            <a:extLst>
              <a:ext uri="{FF2B5EF4-FFF2-40B4-BE49-F238E27FC236}">
                <a16:creationId xmlns:a16="http://schemas.microsoft.com/office/drawing/2014/main" id="{897385E9-C22C-4B9B-9805-24A712A3FB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A0882E-678C-49A9-8909-4110BB22E00D}"/>
              </a:ext>
            </a:extLst>
          </p:cNvPr>
          <p:cNvSpPr>
            <a:spLocks noGrp="1"/>
          </p:cNvSpPr>
          <p:nvPr>
            <p:ph type="sldNum" sz="quarter" idx="12"/>
          </p:nvPr>
        </p:nvSpPr>
        <p:spPr/>
        <p:txBody>
          <a:bodyPr/>
          <a:lstStyle/>
          <a:p>
            <a:fld id="{90696206-F05F-4F82-87EC-1F383DADE31E}" type="slidenum">
              <a:rPr lang="en-US" smtClean="0"/>
              <a:t>‹#›</a:t>
            </a:fld>
            <a:endParaRPr lang="en-US" dirty="0"/>
          </a:p>
        </p:txBody>
      </p:sp>
    </p:spTree>
    <p:extLst>
      <p:ext uri="{BB962C8B-B14F-4D97-AF65-F5344CB8AC3E}">
        <p14:creationId xmlns:p14="http://schemas.microsoft.com/office/powerpoint/2010/main" val="189451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2D31-7C3E-9B21-11F3-04D042B2C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0517DC-0E3B-090C-D59E-CF4189BB41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89B8AB-AECE-460D-ECF1-F71B5A9CB3EB}"/>
              </a:ext>
            </a:extLst>
          </p:cNvPr>
          <p:cNvSpPr>
            <a:spLocks noGrp="1"/>
          </p:cNvSpPr>
          <p:nvPr>
            <p:ph type="dt" sz="half" idx="10"/>
          </p:nvPr>
        </p:nvSpPr>
        <p:spPr/>
        <p:txBody>
          <a:bodyPr/>
          <a:lstStyle/>
          <a:p>
            <a:fld id="{9D50113B-307E-4BCC-B109-BBD51B521CA0}" type="datetimeFigureOut">
              <a:rPr lang="en-GB" smtClean="0"/>
              <a:t>11/06/2025</a:t>
            </a:fld>
            <a:endParaRPr lang="en-GB"/>
          </a:p>
        </p:txBody>
      </p:sp>
      <p:sp>
        <p:nvSpPr>
          <p:cNvPr id="5" name="Footer Placeholder 4">
            <a:extLst>
              <a:ext uri="{FF2B5EF4-FFF2-40B4-BE49-F238E27FC236}">
                <a16:creationId xmlns:a16="http://schemas.microsoft.com/office/drawing/2014/main" id="{657B0EE6-6B9F-C899-8CB2-BFC4C22F30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DB339F-44CD-99B1-E8A1-DB352F647225}"/>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30575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B69E-3286-4209-ABD5-E96ACE2027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286A2E-6839-4D26-B467-504A76646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32F8E64-8751-43DB-BC37-4037711CB6BE}"/>
              </a:ext>
            </a:extLst>
          </p:cNvPr>
          <p:cNvSpPr>
            <a:spLocks noGrp="1"/>
          </p:cNvSpPr>
          <p:nvPr>
            <p:ph type="dt" sz="half" idx="10"/>
          </p:nvPr>
        </p:nvSpPr>
        <p:spPr/>
        <p:txBody>
          <a:bodyPr/>
          <a:lstStyle/>
          <a:p>
            <a:fld id="{7D65E904-84CD-47DA-B80E-5A6FBD5D4A1A}" type="datetimeFigureOut">
              <a:rPr lang="en-US" smtClean="0"/>
              <a:t>2/9/2025</a:t>
            </a:fld>
            <a:endParaRPr lang="en-US" dirty="0"/>
          </a:p>
        </p:txBody>
      </p:sp>
      <p:sp>
        <p:nvSpPr>
          <p:cNvPr id="5" name="Footer Placeholder 4">
            <a:extLst>
              <a:ext uri="{FF2B5EF4-FFF2-40B4-BE49-F238E27FC236}">
                <a16:creationId xmlns:a16="http://schemas.microsoft.com/office/drawing/2014/main" id="{527B6F5E-81B5-4C6B-B11B-E34F358133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8FB293-501E-4073-B087-815800F46473}"/>
              </a:ext>
            </a:extLst>
          </p:cNvPr>
          <p:cNvSpPr>
            <a:spLocks noGrp="1"/>
          </p:cNvSpPr>
          <p:nvPr>
            <p:ph type="sldNum" sz="quarter" idx="12"/>
          </p:nvPr>
        </p:nvSpPr>
        <p:spPr/>
        <p:txBody>
          <a:bodyPr/>
          <a:lstStyle/>
          <a:p>
            <a:fld id="{90696206-F05F-4F82-87EC-1F383DADE31E}" type="slidenum">
              <a:rPr lang="en-US" smtClean="0"/>
              <a:t>‹#›</a:t>
            </a:fld>
            <a:endParaRPr lang="en-US" dirty="0"/>
          </a:p>
        </p:txBody>
      </p:sp>
    </p:spTree>
    <p:extLst>
      <p:ext uri="{BB962C8B-B14F-4D97-AF65-F5344CB8AC3E}">
        <p14:creationId xmlns:p14="http://schemas.microsoft.com/office/powerpoint/2010/main" val="4175117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DAB0E-B469-C409-AFFA-2E7D54D7384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159B5-6998-F676-C099-A3B516B920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A2BB8FA-7C7D-AAC3-03E6-C37C8DBCBD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559741E-FA99-DDFE-22EC-ED37E8EFED2F}"/>
              </a:ext>
            </a:extLst>
          </p:cNvPr>
          <p:cNvSpPr>
            <a:spLocks noGrp="1"/>
          </p:cNvSpPr>
          <p:nvPr>
            <p:ph type="dt" sz="half" idx="10"/>
          </p:nvPr>
        </p:nvSpPr>
        <p:spPr/>
        <p:txBody>
          <a:bodyPr/>
          <a:lstStyle/>
          <a:p>
            <a:fld id="{9D50113B-307E-4BCC-B109-BBD51B521CA0}" type="datetimeFigureOut">
              <a:rPr lang="en-GB" smtClean="0"/>
              <a:t>11/06/2025</a:t>
            </a:fld>
            <a:endParaRPr lang="en-GB"/>
          </a:p>
        </p:txBody>
      </p:sp>
      <p:sp>
        <p:nvSpPr>
          <p:cNvPr id="6" name="Footer Placeholder 5">
            <a:extLst>
              <a:ext uri="{FF2B5EF4-FFF2-40B4-BE49-F238E27FC236}">
                <a16:creationId xmlns:a16="http://schemas.microsoft.com/office/drawing/2014/main" id="{699B26E2-8080-3035-BA21-383ACED9E28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C850BC-FE52-B1FF-6350-3E751999EFA8}"/>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1330832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1C98-C402-4C03-820F-926F287FAF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09C16-BE4F-4860-A6CC-806C2B7B86A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890A4-596A-4986-850A-F2685A284D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D604EA-201C-4F32-B4AC-1BF17191F837}"/>
              </a:ext>
            </a:extLst>
          </p:cNvPr>
          <p:cNvSpPr>
            <a:spLocks noGrp="1"/>
          </p:cNvSpPr>
          <p:nvPr>
            <p:ph type="dt" sz="half" idx="10"/>
          </p:nvPr>
        </p:nvSpPr>
        <p:spPr/>
        <p:txBody>
          <a:bodyPr/>
          <a:lstStyle/>
          <a:p>
            <a:fld id="{7D65E904-84CD-47DA-B80E-5A6FBD5D4A1A}" type="datetimeFigureOut">
              <a:rPr lang="en-US" smtClean="0"/>
              <a:t>2/9/2025</a:t>
            </a:fld>
            <a:endParaRPr lang="en-US" dirty="0"/>
          </a:p>
        </p:txBody>
      </p:sp>
      <p:sp>
        <p:nvSpPr>
          <p:cNvPr id="6" name="Footer Placeholder 5">
            <a:extLst>
              <a:ext uri="{FF2B5EF4-FFF2-40B4-BE49-F238E27FC236}">
                <a16:creationId xmlns:a16="http://schemas.microsoft.com/office/drawing/2014/main" id="{451FA3DD-37EE-4051-A357-172516F7129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2191AD4-3352-4840-A7E5-BBD504E3AA3A}"/>
              </a:ext>
            </a:extLst>
          </p:cNvPr>
          <p:cNvSpPr>
            <a:spLocks noGrp="1"/>
          </p:cNvSpPr>
          <p:nvPr>
            <p:ph type="sldNum" sz="quarter" idx="12"/>
          </p:nvPr>
        </p:nvSpPr>
        <p:spPr/>
        <p:txBody>
          <a:bodyPr/>
          <a:lstStyle/>
          <a:p>
            <a:fld id="{90696206-F05F-4F82-87EC-1F383DADE31E}" type="slidenum">
              <a:rPr lang="en-US" smtClean="0"/>
              <a:t>‹#›</a:t>
            </a:fld>
            <a:endParaRPr lang="en-US" dirty="0"/>
          </a:p>
        </p:txBody>
      </p:sp>
    </p:spTree>
    <p:extLst>
      <p:ext uri="{BB962C8B-B14F-4D97-AF65-F5344CB8AC3E}">
        <p14:creationId xmlns:p14="http://schemas.microsoft.com/office/powerpoint/2010/main" val="1411414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7F57-39D5-C614-4045-8C236549A5C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1B197E-557E-4427-9EBC-537882EF5A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A809BE-7F98-0816-D773-19E230279A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63C4FD4-A360-787F-3521-F4F124068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910C97-2AF6-44DB-A7CA-9349559F72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AEE5B7E-BF9D-4409-F287-34E5C844F22B}"/>
              </a:ext>
            </a:extLst>
          </p:cNvPr>
          <p:cNvSpPr>
            <a:spLocks noGrp="1"/>
          </p:cNvSpPr>
          <p:nvPr>
            <p:ph type="dt" sz="half" idx="10"/>
          </p:nvPr>
        </p:nvSpPr>
        <p:spPr/>
        <p:txBody>
          <a:bodyPr/>
          <a:lstStyle/>
          <a:p>
            <a:fld id="{9D50113B-307E-4BCC-B109-BBD51B521CA0}" type="datetimeFigureOut">
              <a:rPr lang="en-GB" smtClean="0"/>
              <a:t>11/06/2025</a:t>
            </a:fld>
            <a:endParaRPr lang="en-GB"/>
          </a:p>
        </p:txBody>
      </p:sp>
      <p:sp>
        <p:nvSpPr>
          <p:cNvPr id="8" name="Footer Placeholder 7">
            <a:extLst>
              <a:ext uri="{FF2B5EF4-FFF2-40B4-BE49-F238E27FC236}">
                <a16:creationId xmlns:a16="http://schemas.microsoft.com/office/drawing/2014/main" id="{F2F544D2-2FFC-E60C-6746-D35B7B40D45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CC603DE-1205-4F8E-BC80-C26DD5412929}"/>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1770636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221BC-935B-4912-8A76-5192C845B1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FBACF-0E03-4DD3-85A1-E47165FC6B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BFF4D3-F734-43DC-993C-07390B88C9E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99B426-7F23-4D05-B140-4100CA47D0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9A4663-A033-4413-B628-94C1B36B5A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E3EBEF-AB3A-4853-A565-E8528943D486}"/>
              </a:ext>
            </a:extLst>
          </p:cNvPr>
          <p:cNvSpPr>
            <a:spLocks noGrp="1"/>
          </p:cNvSpPr>
          <p:nvPr>
            <p:ph type="dt" sz="half" idx="10"/>
          </p:nvPr>
        </p:nvSpPr>
        <p:spPr/>
        <p:txBody>
          <a:bodyPr/>
          <a:lstStyle/>
          <a:p>
            <a:fld id="{7D65E904-84CD-47DA-B80E-5A6FBD5D4A1A}" type="datetimeFigureOut">
              <a:rPr lang="en-US" smtClean="0"/>
              <a:t>2/9/2025</a:t>
            </a:fld>
            <a:endParaRPr lang="en-US" dirty="0"/>
          </a:p>
        </p:txBody>
      </p:sp>
      <p:sp>
        <p:nvSpPr>
          <p:cNvPr id="8" name="Footer Placeholder 7">
            <a:extLst>
              <a:ext uri="{FF2B5EF4-FFF2-40B4-BE49-F238E27FC236}">
                <a16:creationId xmlns:a16="http://schemas.microsoft.com/office/drawing/2014/main" id="{9DE12B78-32C1-448E-9301-E8F28A91E17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A6125F3-AAF7-43A9-88F0-F97678D57DF8}"/>
              </a:ext>
            </a:extLst>
          </p:cNvPr>
          <p:cNvSpPr>
            <a:spLocks noGrp="1"/>
          </p:cNvSpPr>
          <p:nvPr>
            <p:ph type="sldNum" sz="quarter" idx="12"/>
          </p:nvPr>
        </p:nvSpPr>
        <p:spPr/>
        <p:txBody>
          <a:bodyPr/>
          <a:lstStyle/>
          <a:p>
            <a:fld id="{90696206-F05F-4F82-87EC-1F383DADE31E}" type="slidenum">
              <a:rPr lang="en-US" smtClean="0"/>
              <a:t>‹#›</a:t>
            </a:fld>
            <a:endParaRPr lang="en-US" dirty="0"/>
          </a:p>
        </p:txBody>
      </p:sp>
    </p:spTree>
    <p:extLst>
      <p:ext uri="{BB962C8B-B14F-4D97-AF65-F5344CB8AC3E}">
        <p14:creationId xmlns:p14="http://schemas.microsoft.com/office/powerpoint/2010/main" val="1356744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CD14-B560-5502-8FA7-7C5ED24758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83E143C-9D80-7B20-53F1-F62F1622C8A2}"/>
              </a:ext>
            </a:extLst>
          </p:cNvPr>
          <p:cNvSpPr>
            <a:spLocks noGrp="1"/>
          </p:cNvSpPr>
          <p:nvPr>
            <p:ph type="dt" sz="half" idx="10"/>
          </p:nvPr>
        </p:nvSpPr>
        <p:spPr/>
        <p:txBody>
          <a:bodyPr/>
          <a:lstStyle/>
          <a:p>
            <a:fld id="{9D50113B-307E-4BCC-B109-BBD51B521CA0}" type="datetimeFigureOut">
              <a:rPr lang="en-GB" smtClean="0"/>
              <a:t>11/06/2025</a:t>
            </a:fld>
            <a:endParaRPr lang="en-GB"/>
          </a:p>
        </p:txBody>
      </p:sp>
      <p:sp>
        <p:nvSpPr>
          <p:cNvPr id="4" name="Footer Placeholder 3">
            <a:extLst>
              <a:ext uri="{FF2B5EF4-FFF2-40B4-BE49-F238E27FC236}">
                <a16:creationId xmlns:a16="http://schemas.microsoft.com/office/drawing/2014/main" id="{423224EA-D8AD-8467-6FA2-551B21B89EA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8D5502-98CE-1730-CF44-A6E43451D70E}"/>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3716746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15A4-5B28-400B-B2E9-92FE672743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FA4C5C-7D06-4B33-933F-F1F62C881AE1}"/>
              </a:ext>
            </a:extLst>
          </p:cNvPr>
          <p:cNvSpPr>
            <a:spLocks noGrp="1"/>
          </p:cNvSpPr>
          <p:nvPr>
            <p:ph type="dt" sz="half" idx="10"/>
          </p:nvPr>
        </p:nvSpPr>
        <p:spPr/>
        <p:txBody>
          <a:bodyPr/>
          <a:lstStyle/>
          <a:p>
            <a:fld id="{7D65E904-84CD-47DA-B80E-5A6FBD5D4A1A}" type="datetimeFigureOut">
              <a:rPr lang="en-US" smtClean="0"/>
              <a:t>2/9/2025</a:t>
            </a:fld>
            <a:endParaRPr lang="en-US" dirty="0"/>
          </a:p>
        </p:txBody>
      </p:sp>
      <p:sp>
        <p:nvSpPr>
          <p:cNvPr id="4" name="Footer Placeholder 3">
            <a:extLst>
              <a:ext uri="{FF2B5EF4-FFF2-40B4-BE49-F238E27FC236}">
                <a16:creationId xmlns:a16="http://schemas.microsoft.com/office/drawing/2014/main" id="{7E0CACA0-23B4-40FC-8C4F-5118A2D3CE5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95FD66B-71FD-438B-9BFF-D35EE0CA0991}"/>
              </a:ext>
            </a:extLst>
          </p:cNvPr>
          <p:cNvSpPr>
            <a:spLocks noGrp="1"/>
          </p:cNvSpPr>
          <p:nvPr>
            <p:ph type="sldNum" sz="quarter" idx="12"/>
          </p:nvPr>
        </p:nvSpPr>
        <p:spPr/>
        <p:txBody>
          <a:bodyPr/>
          <a:lstStyle/>
          <a:p>
            <a:fld id="{90696206-F05F-4F82-87EC-1F383DADE31E}" type="slidenum">
              <a:rPr lang="en-US" smtClean="0"/>
              <a:t>‹#›</a:t>
            </a:fld>
            <a:endParaRPr lang="en-US" dirty="0"/>
          </a:p>
        </p:txBody>
      </p:sp>
    </p:spTree>
    <p:extLst>
      <p:ext uri="{BB962C8B-B14F-4D97-AF65-F5344CB8AC3E}">
        <p14:creationId xmlns:p14="http://schemas.microsoft.com/office/powerpoint/2010/main" val="279410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D3DF59-3DE8-1391-6796-F8628072A2C5}"/>
              </a:ext>
            </a:extLst>
          </p:cNvPr>
          <p:cNvSpPr>
            <a:spLocks noGrp="1"/>
          </p:cNvSpPr>
          <p:nvPr>
            <p:ph type="dt" sz="half" idx="10"/>
          </p:nvPr>
        </p:nvSpPr>
        <p:spPr/>
        <p:txBody>
          <a:bodyPr/>
          <a:lstStyle/>
          <a:p>
            <a:fld id="{9D50113B-307E-4BCC-B109-BBD51B521CA0}" type="datetimeFigureOut">
              <a:rPr lang="en-GB" smtClean="0"/>
              <a:t>11/06/2025</a:t>
            </a:fld>
            <a:endParaRPr lang="en-GB"/>
          </a:p>
        </p:txBody>
      </p:sp>
      <p:sp>
        <p:nvSpPr>
          <p:cNvPr id="3" name="Footer Placeholder 2">
            <a:extLst>
              <a:ext uri="{FF2B5EF4-FFF2-40B4-BE49-F238E27FC236}">
                <a16:creationId xmlns:a16="http://schemas.microsoft.com/office/drawing/2014/main" id="{3E1741E8-5687-ABAE-BFDA-ABFB4E3F957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E1F92D4-5F01-F416-5AB8-5946FF38D62C}"/>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10591753"/>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pos="170" userDrawn="1">
          <p15:clr>
            <a:srgbClr val="FBAE40"/>
          </p15:clr>
        </p15:guide>
        <p15:guide id="4" pos="781" userDrawn="1">
          <p15:clr>
            <a:srgbClr val="FBAE40"/>
          </p15:clr>
        </p15:guide>
        <p15:guide id="5" pos="1393" userDrawn="1">
          <p15:clr>
            <a:srgbClr val="FBAE40"/>
          </p15:clr>
        </p15:guide>
        <p15:guide id="6" pos="2005" userDrawn="1">
          <p15:clr>
            <a:srgbClr val="FBAE40"/>
          </p15:clr>
        </p15:guide>
        <p15:guide id="7" pos="2616" userDrawn="1">
          <p15:clr>
            <a:srgbClr val="FBAE40"/>
          </p15:clr>
        </p15:guide>
        <p15:guide id="8" pos="3228" userDrawn="1">
          <p15:clr>
            <a:srgbClr val="FBAE40"/>
          </p15:clr>
        </p15:guide>
        <p15:guide id="9" pos="3840" userDrawn="1">
          <p15:clr>
            <a:srgbClr val="FBAE40"/>
          </p15:clr>
        </p15:guide>
        <p15:guide id="10" pos="4451" userDrawn="1">
          <p15:clr>
            <a:srgbClr val="FBAE40"/>
          </p15:clr>
        </p15:guide>
        <p15:guide id="11" pos="5063" userDrawn="1">
          <p15:clr>
            <a:srgbClr val="FBAE40"/>
          </p15:clr>
        </p15:guide>
        <p15:guide id="12" pos="5674" userDrawn="1">
          <p15:clr>
            <a:srgbClr val="FBAE40"/>
          </p15:clr>
        </p15:guide>
        <p15:guide id="13" pos="6286" userDrawn="1">
          <p15:clr>
            <a:srgbClr val="FBAE40"/>
          </p15:clr>
        </p15:guide>
        <p15:guide id="14" pos="6898" userDrawn="1">
          <p15:clr>
            <a:srgbClr val="FBAE40"/>
          </p15:clr>
        </p15:guide>
        <p15:guide id="15" pos="7509" userDrawn="1">
          <p15:clr>
            <a:srgbClr val="FBAE40"/>
          </p15:clr>
        </p15:guide>
        <p15:guide id="16" orient="horz" userDrawn="1">
          <p15:clr>
            <a:srgbClr val="FBAE40"/>
          </p15:clr>
        </p15:guide>
        <p15:guide id="17" orient="horz" pos="4320" userDrawn="1">
          <p15:clr>
            <a:srgbClr val="FBAE40"/>
          </p15:clr>
        </p15:guide>
        <p15:guide id="18" orient="horz" pos="170" userDrawn="1">
          <p15:clr>
            <a:srgbClr val="FBAE40"/>
          </p15:clr>
        </p15:guide>
        <p15:guide id="19" orient="horz" pos="4149"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D158BE-F55B-45B1-86B8-5872973A7247}"/>
              </a:ext>
            </a:extLst>
          </p:cNvPr>
          <p:cNvSpPr>
            <a:spLocks noGrp="1"/>
          </p:cNvSpPr>
          <p:nvPr>
            <p:ph type="dt" sz="half" idx="10"/>
          </p:nvPr>
        </p:nvSpPr>
        <p:spPr/>
        <p:txBody>
          <a:bodyPr/>
          <a:lstStyle/>
          <a:p>
            <a:fld id="{7D65E904-84CD-47DA-B80E-5A6FBD5D4A1A}" type="datetimeFigureOut">
              <a:rPr lang="en-US" smtClean="0"/>
              <a:t>2/9/2025</a:t>
            </a:fld>
            <a:endParaRPr lang="en-US" dirty="0"/>
          </a:p>
        </p:txBody>
      </p:sp>
      <p:sp>
        <p:nvSpPr>
          <p:cNvPr id="3" name="Footer Placeholder 2">
            <a:extLst>
              <a:ext uri="{FF2B5EF4-FFF2-40B4-BE49-F238E27FC236}">
                <a16:creationId xmlns:a16="http://schemas.microsoft.com/office/drawing/2014/main" id="{F67316E9-68D3-4785-9C23-EA06D6A04DE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BE1E189-C3AA-4CAE-AF9A-CB35FF1F398D}"/>
              </a:ext>
            </a:extLst>
          </p:cNvPr>
          <p:cNvSpPr>
            <a:spLocks noGrp="1"/>
          </p:cNvSpPr>
          <p:nvPr>
            <p:ph type="sldNum" sz="quarter" idx="12"/>
          </p:nvPr>
        </p:nvSpPr>
        <p:spPr/>
        <p:txBody>
          <a:bodyPr/>
          <a:lstStyle/>
          <a:p>
            <a:fld id="{90696206-F05F-4F82-87EC-1F383DADE31E}" type="slidenum">
              <a:rPr lang="en-US" smtClean="0"/>
              <a:t>‹#›</a:t>
            </a:fld>
            <a:endParaRPr lang="en-US" dirty="0"/>
          </a:p>
        </p:txBody>
      </p:sp>
    </p:spTree>
    <p:extLst>
      <p:ext uri="{BB962C8B-B14F-4D97-AF65-F5344CB8AC3E}">
        <p14:creationId xmlns:p14="http://schemas.microsoft.com/office/powerpoint/2010/main" val="2872565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80FC-954B-3902-44DA-728C90F766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C7B6F3C-2639-35E1-B777-330AF3DBB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E163C5E-D09C-57C5-2EC2-70882C866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F375C-4470-09D6-15BE-9BF9331F0EC2}"/>
              </a:ext>
            </a:extLst>
          </p:cNvPr>
          <p:cNvSpPr>
            <a:spLocks noGrp="1"/>
          </p:cNvSpPr>
          <p:nvPr>
            <p:ph type="dt" sz="half" idx="10"/>
          </p:nvPr>
        </p:nvSpPr>
        <p:spPr/>
        <p:txBody>
          <a:bodyPr/>
          <a:lstStyle/>
          <a:p>
            <a:fld id="{9D50113B-307E-4BCC-B109-BBD51B521CA0}" type="datetimeFigureOut">
              <a:rPr lang="en-GB" smtClean="0"/>
              <a:t>11/06/2025</a:t>
            </a:fld>
            <a:endParaRPr lang="en-GB"/>
          </a:p>
        </p:txBody>
      </p:sp>
      <p:sp>
        <p:nvSpPr>
          <p:cNvPr id="6" name="Footer Placeholder 5">
            <a:extLst>
              <a:ext uri="{FF2B5EF4-FFF2-40B4-BE49-F238E27FC236}">
                <a16:creationId xmlns:a16="http://schemas.microsoft.com/office/drawing/2014/main" id="{DE8796F1-3EE7-BE1C-93CC-2135E5BBDC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C2ACCB-8014-917F-BE76-14490BABA76E}"/>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20141912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BE7-8381-4C47-8EEB-ECD6978BF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90F07-70F9-4342-8046-E974B384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4AD982-016B-4CA6-958B-E2B33F2E5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FA0A1E-BDB5-460D-AE51-D87B15CFECB7}"/>
              </a:ext>
            </a:extLst>
          </p:cNvPr>
          <p:cNvSpPr>
            <a:spLocks noGrp="1"/>
          </p:cNvSpPr>
          <p:nvPr>
            <p:ph type="dt" sz="half" idx="10"/>
          </p:nvPr>
        </p:nvSpPr>
        <p:spPr/>
        <p:txBody>
          <a:bodyPr/>
          <a:lstStyle/>
          <a:p>
            <a:fld id="{7D65E904-84CD-47DA-B80E-5A6FBD5D4A1A}" type="datetimeFigureOut">
              <a:rPr lang="en-US" smtClean="0"/>
              <a:t>2/9/2025</a:t>
            </a:fld>
            <a:endParaRPr lang="en-US" dirty="0"/>
          </a:p>
        </p:txBody>
      </p:sp>
      <p:sp>
        <p:nvSpPr>
          <p:cNvPr id="6" name="Footer Placeholder 5">
            <a:extLst>
              <a:ext uri="{FF2B5EF4-FFF2-40B4-BE49-F238E27FC236}">
                <a16:creationId xmlns:a16="http://schemas.microsoft.com/office/drawing/2014/main" id="{FD5D23FF-228F-4B16-845D-80694B286A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C9CD5C-22AA-4C50-86A3-0FA0A8469E77}"/>
              </a:ext>
            </a:extLst>
          </p:cNvPr>
          <p:cNvSpPr>
            <a:spLocks noGrp="1"/>
          </p:cNvSpPr>
          <p:nvPr>
            <p:ph type="sldNum" sz="quarter" idx="12"/>
          </p:nvPr>
        </p:nvSpPr>
        <p:spPr/>
        <p:txBody>
          <a:bodyPr/>
          <a:lstStyle/>
          <a:p>
            <a:fld id="{90696206-F05F-4F82-87EC-1F383DADE31E}" type="slidenum">
              <a:rPr lang="en-US" smtClean="0"/>
              <a:t>‹#›</a:t>
            </a:fld>
            <a:endParaRPr lang="en-US" dirty="0"/>
          </a:p>
        </p:txBody>
      </p:sp>
    </p:spTree>
    <p:extLst>
      <p:ext uri="{BB962C8B-B14F-4D97-AF65-F5344CB8AC3E}">
        <p14:creationId xmlns:p14="http://schemas.microsoft.com/office/powerpoint/2010/main" val="971463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5C55-DE59-AD45-2ED2-29A7911569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E21D154-BEFF-4042-8137-4CE2589046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2B5F2CF-5E0E-84D9-7794-1E1EC50C4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3EA2CF-FF4B-F037-DBB0-1AE8C8E06AA6}"/>
              </a:ext>
            </a:extLst>
          </p:cNvPr>
          <p:cNvSpPr>
            <a:spLocks noGrp="1"/>
          </p:cNvSpPr>
          <p:nvPr>
            <p:ph type="dt" sz="half" idx="10"/>
          </p:nvPr>
        </p:nvSpPr>
        <p:spPr/>
        <p:txBody>
          <a:bodyPr/>
          <a:lstStyle/>
          <a:p>
            <a:fld id="{9D50113B-307E-4BCC-B109-BBD51B521CA0}" type="datetimeFigureOut">
              <a:rPr lang="en-GB" smtClean="0"/>
              <a:t>11/06/2025</a:t>
            </a:fld>
            <a:endParaRPr lang="en-GB"/>
          </a:p>
        </p:txBody>
      </p:sp>
      <p:sp>
        <p:nvSpPr>
          <p:cNvPr id="6" name="Footer Placeholder 5">
            <a:extLst>
              <a:ext uri="{FF2B5EF4-FFF2-40B4-BE49-F238E27FC236}">
                <a16:creationId xmlns:a16="http://schemas.microsoft.com/office/drawing/2014/main" id="{0D4DDD2A-A5F6-F1C5-05E8-64CD9D51A7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3BC7A3-B58F-13B7-9995-D27EF38245E9}"/>
              </a:ext>
            </a:extLst>
          </p:cNvPr>
          <p:cNvSpPr>
            <a:spLocks noGrp="1"/>
          </p:cNvSpPr>
          <p:nvPr>
            <p:ph type="sldNum" sz="quarter" idx="12"/>
          </p:nvPr>
        </p:nvSpPr>
        <p:spPr/>
        <p:txBody>
          <a:bodyPr/>
          <a:lstStyle/>
          <a:p>
            <a:fld id="{B314E427-6CF7-43B6-97E6-2AF54BA7AF6B}" type="slidenum">
              <a:rPr lang="en-GB" smtClean="0"/>
              <a:t>‹#›</a:t>
            </a:fld>
            <a:endParaRPr lang="en-GB"/>
          </a:p>
        </p:txBody>
      </p:sp>
    </p:spTree>
    <p:extLst>
      <p:ext uri="{BB962C8B-B14F-4D97-AF65-F5344CB8AC3E}">
        <p14:creationId xmlns:p14="http://schemas.microsoft.com/office/powerpoint/2010/main" val="37122170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2609-BCE9-4AB4-B3B5-3838B8A082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7609DD-F8BA-48DE-9452-0B4595EED4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EE2C02F-1E0B-4BE3-8B91-0E0D051E4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804AF1-6CE3-4F77-9F0A-C8F966EFC70B}"/>
              </a:ext>
            </a:extLst>
          </p:cNvPr>
          <p:cNvSpPr>
            <a:spLocks noGrp="1"/>
          </p:cNvSpPr>
          <p:nvPr>
            <p:ph type="dt" sz="half" idx="10"/>
          </p:nvPr>
        </p:nvSpPr>
        <p:spPr/>
        <p:txBody>
          <a:bodyPr/>
          <a:lstStyle/>
          <a:p>
            <a:fld id="{7D65E904-84CD-47DA-B80E-5A6FBD5D4A1A}" type="datetimeFigureOut">
              <a:rPr lang="en-US" smtClean="0"/>
              <a:t>2/9/2025</a:t>
            </a:fld>
            <a:endParaRPr lang="en-US" dirty="0"/>
          </a:p>
        </p:txBody>
      </p:sp>
      <p:sp>
        <p:nvSpPr>
          <p:cNvPr id="6" name="Footer Placeholder 5">
            <a:extLst>
              <a:ext uri="{FF2B5EF4-FFF2-40B4-BE49-F238E27FC236}">
                <a16:creationId xmlns:a16="http://schemas.microsoft.com/office/drawing/2014/main" id="{C0CE308B-6744-4D22-A09F-232B57BE759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C9D2569-A6F7-4A96-B87D-E15061DBA306}"/>
              </a:ext>
            </a:extLst>
          </p:cNvPr>
          <p:cNvSpPr>
            <a:spLocks noGrp="1"/>
          </p:cNvSpPr>
          <p:nvPr>
            <p:ph type="sldNum" sz="quarter" idx="12"/>
          </p:nvPr>
        </p:nvSpPr>
        <p:spPr/>
        <p:txBody>
          <a:bodyPr/>
          <a:lstStyle/>
          <a:p>
            <a:fld id="{90696206-F05F-4F82-87EC-1F383DADE31E}" type="slidenum">
              <a:rPr lang="en-US" smtClean="0"/>
              <a:t>‹#›</a:t>
            </a:fld>
            <a:endParaRPr lang="en-US" dirty="0"/>
          </a:p>
        </p:txBody>
      </p:sp>
    </p:spTree>
    <p:extLst>
      <p:ext uri="{BB962C8B-B14F-4D97-AF65-F5344CB8AC3E}">
        <p14:creationId xmlns:p14="http://schemas.microsoft.com/office/powerpoint/2010/main" val="2702912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2" Type="http://schemas.openxmlformats.org/officeDocument/2006/relationships/slideLayout" Target="../slideLayouts/slideLayout270.xml"/><Relationship Id="rId16" Type="http://schemas.openxmlformats.org/officeDocument/2006/relationships/theme" Target="../theme/theme10.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5" Type="http://schemas.openxmlformats.org/officeDocument/2006/relationships/slideLayout" Target="../slideLayouts/slideLayout50.xml"/><Relationship Id="rId15" Type="http://schemas.openxmlformats.org/officeDocument/2006/relationships/slideLayout" Target="../slideLayouts/slideLayout1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slideLayout" Target="../slideLayouts/slideLayout14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50F0E9-14D8-C13A-164C-5578C2FADF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BF6759-8623-0D18-E856-4DECD53A0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B6CE54-4744-A76E-1786-3567DF9AFE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50113B-307E-4BCC-B109-BBD51B521CA0}" type="datetimeFigureOut">
              <a:rPr lang="en-GB" smtClean="0"/>
              <a:t>11/06/2025</a:t>
            </a:fld>
            <a:endParaRPr lang="en-GB"/>
          </a:p>
        </p:txBody>
      </p:sp>
      <p:sp>
        <p:nvSpPr>
          <p:cNvPr id="5" name="Footer Placeholder 4">
            <a:extLst>
              <a:ext uri="{FF2B5EF4-FFF2-40B4-BE49-F238E27FC236}">
                <a16:creationId xmlns:a16="http://schemas.microsoft.com/office/drawing/2014/main" id="{B98C2A40-3DF3-1B62-CB90-5CF5DDD2B2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CF77C0B-632A-3E36-411B-34F99CAAF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14E427-6CF7-43B6-97E6-2AF54BA7AF6B}" type="slidenum">
              <a:rPr lang="en-GB" smtClean="0"/>
              <a:t>‹#›</a:t>
            </a:fld>
            <a:endParaRPr lang="en-GB"/>
          </a:p>
        </p:txBody>
      </p:sp>
    </p:spTree>
    <p:extLst>
      <p:ext uri="{BB962C8B-B14F-4D97-AF65-F5344CB8AC3E}">
        <p14:creationId xmlns:p14="http://schemas.microsoft.com/office/powerpoint/2010/main" val="3786801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612CD-432A-46EF-9803-137C13E2B4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19681C-334F-4949-8258-F19CDB5F06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B9A4B-FF83-496D-AEBA-B624BFBB67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5E904-84CD-47DA-B80E-5A6FBD5D4A1A}" type="datetimeFigureOut">
              <a:rPr lang="en-US" smtClean="0"/>
              <a:t>2/9/2025</a:t>
            </a:fld>
            <a:endParaRPr lang="en-US" dirty="0"/>
          </a:p>
        </p:txBody>
      </p:sp>
      <p:sp>
        <p:nvSpPr>
          <p:cNvPr id="5" name="Footer Placeholder 4">
            <a:extLst>
              <a:ext uri="{FF2B5EF4-FFF2-40B4-BE49-F238E27FC236}">
                <a16:creationId xmlns:a16="http://schemas.microsoft.com/office/drawing/2014/main" id="{FD00DAE6-2108-4C6A-AD98-04BA967D1F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21B3B5C-2568-499D-BA3A-0980E0D367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96206-F05F-4F82-87EC-1F383DADE31E}" type="slidenum">
              <a:rPr lang="en-US" smtClean="0"/>
              <a:t>‹#›</a:t>
            </a:fld>
            <a:endParaRPr lang="en-US" dirty="0"/>
          </a:p>
        </p:txBody>
      </p:sp>
    </p:spTree>
    <p:extLst>
      <p:ext uri="{BB962C8B-B14F-4D97-AF65-F5344CB8AC3E}">
        <p14:creationId xmlns:p14="http://schemas.microsoft.com/office/powerpoint/2010/main" val="1561669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408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770F58-8B7D-F427-3309-C3D961FD3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E1B47EA-74DB-F782-1229-A7D50D55D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C7489F-CA03-DF0D-936B-836DF94942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5E39B9-08EC-4F45-925B-8D107A3A0A96}" type="datetime1">
              <a:rPr lang="en-GB" smtClean="0"/>
              <a:t>11/06/2025</a:t>
            </a:fld>
            <a:endParaRPr lang="en-GB"/>
          </a:p>
        </p:txBody>
      </p:sp>
      <p:sp>
        <p:nvSpPr>
          <p:cNvPr id="5" name="Footer Placeholder 4">
            <a:extLst>
              <a:ext uri="{FF2B5EF4-FFF2-40B4-BE49-F238E27FC236}">
                <a16:creationId xmlns:a16="http://schemas.microsoft.com/office/drawing/2014/main" id="{6A0FD0F0-FA20-6934-DED2-4CCC6121D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Designed by One Skill</a:t>
            </a:r>
          </a:p>
        </p:txBody>
      </p:sp>
      <p:sp>
        <p:nvSpPr>
          <p:cNvPr id="6" name="Slide Number Placeholder 5">
            <a:extLst>
              <a:ext uri="{FF2B5EF4-FFF2-40B4-BE49-F238E27FC236}">
                <a16:creationId xmlns:a16="http://schemas.microsoft.com/office/drawing/2014/main" id="{71C108D4-B6A7-9A0C-D98B-E13304A17E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EB0B11-EF5C-41FA-A23E-99E3908ED535}" type="slidenum">
              <a:rPr lang="en-GB" smtClean="0"/>
              <a:t>‹#›</a:t>
            </a:fld>
            <a:endParaRPr lang="en-GB"/>
          </a:p>
        </p:txBody>
      </p:sp>
    </p:spTree>
    <p:extLst>
      <p:ext uri="{BB962C8B-B14F-4D97-AF65-F5344CB8AC3E}">
        <p14:creationId xmlns:p14="http://schemas.microsoft.com/office/powerpoint/2010/main" val="3110437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6"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31.svg"/><Relationship Id="rId39" Type="http://schemas.openxmlformats.org/officeDocument/2006/relationships/slide" Target="slide61.xml"/><Relationship Id="rId21" Type="http://schemas.openxmlformats.org/officeDocument/2006/relationships/image" Target="../media/image26.png"/><Relationship Id="rId34" Type="http://schemas.openxmlformats.org/officeDocument/2006/relationships/image" Target="../media/image270.png"/><Relationship Id="rId42" Type="http://schemas.openxmlformats.org/officeDocument/2006/relationships/slide" Target="slide137.xml"/><Relationship Id="rId47" Type="http://schemas.openxmlformats.org/officeDocument/2006/relationships/image" Target="../media/image10.png"/><Relationship Id="rId50" Type="http://schemas.openxmlformats.org/officeDocument/2006/relationships/image" Target="../media/image34.png"/><Relationship Id="rId2" Type="http://schemas.openxmlformats.org/officeDocument/2006/relationships/notesSlide" Target="../notesSlides/notesSlide7.xml"/><Relationship Id="rId16" Type="http://schemas.openxmlformats.org/officeDocument/2006/relationships/image" Target="../media/image21.svg"/><Relationship Id="rId29" Type="http://schemas.openxmlformats.org/officeDocument/2006/relationships/image" Target="../media/image38.png"/><Relationship Id="rId11" Type="http://schemas.openxmlformats.org/officeDocument/2006/relationships/image" Target="../media/image16.png"/><Relationship Id="rId24" Type="http://schemas.openxmlformats.org/officeDocument/2006/relationships/image" Target="../media/image29.svg"/><Relationship Id="rId32" Type="http://schemas.openxmlformats.org/officeDocument/2006/relationships/image" Target="../media/image39.png"/><Relationship Id="rId37" Type="http://schemas.openxmlformats.org/officeDocument/2006/relationships/image" Target="../media/image280.png"/><Relationship Id="rId40" Type="http://schemas.openxmlformats.org/officeDocument/2006/relationships/image" Target="../media/image41.png"/><Relationship Id="rId45" Type="http://schemas.openxmlformats.org/officeDocument/2006/relationships/image" Target="../media/image8.png"/><Relationship Id="rId53" Type="http://schemas.openxmlformats.org/officeDocument/2006/relationships/slide" Target="slide130.xml"/><Relationship Id="rId5" Type="http://schemas.openxmlformats.org/officeDocument/2006/relationships/image" Target="../media/image15.jp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svg"/><Relationship Id="rId36" Type="http://schemas.openxmlformats.org/officeDocument/2006/relationships/slide" Target="slide900.xml"/><Relationship Id="rId49" Type="http://schemas.openxmlformats.org/officeDocument/2006/relationships/image" Target="../media/image12.png"/><Relationship Id="rId10" Type="http://schemas.openxmlformats.org/officeDocument/2006/relationships/slide" Target="slide310.xml"/><Relationship Id="rId19" Type="http://schemas.openxmlformats.org/officeDocument/2006/relationships/image" Target="../media/image24.png"/><Relationship Id="rId31" Type="http://schemas.openxmlformats.org/officeDocument/2006/relationships/image" Target="../media/image260.png"/><Relationship Id="rId44" Type="http://schemas.openxmlformats.org/officeDocument/2006/relationships/image" Target="../media/image7.png"/><Relationship Id="rId52"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250.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2.png"/><Relationship Id="rId30" Type="http://schemas.openxmlformats.org/officeDocument/2006/relationships/slide" Target="slide510.xml"/><Relationship Id="rId35" Type="http://schemas.openxmlformats.org/officeDocument/2006/relationships/image" Target="../media/image40.png"/><Relationship Id="rId43" Type="http://schemas.openxmlformats.org/officeDocument/2006/relationships/image" Target="../media/image421.png"/><Relationship Id="rId48" Type="http://schemas.openxmlformats.org/officeDocument/2006/relationships/image" Target="../media/image11.png"/><Relationship Id="rId51" Type="http://schemas.openxmlformats.org/officeDocument/2006/relationships/image" Target="../media/image35.svg"/><Relationship Id="rId3" Type="http://schemas.openxmlformats.org/officeDocument/2006/relationships/image" Target="../media/image36.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slide" Target="slide701.xml"/><Relationship Id="rId38" Type="http://schemas.openxmlformats.org/officeDocument/2006/relationships/image" Target="../media/image41.png"/><Relationship Id="rId46" Type="http://schemas.openxmlformats.org/officeDocument/2006/relationships/image" Target="../media/image9.png"/><Relationship Id="rId20" Type="http://schemas.openxmlformats.org/officeDocument/2006/relationships/image" Target="../media/image25.svg"/><Relationship Id="rId41" Type="http://schemas.openxmlformats.org/officeDocument/2006/relationships/image" Target="../media/image42.png"/><Relationship Id="rId54"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7.png"/></Relationships>
</file>

<file path=ppt/slides/_rels/slide100.xml.rels><?xml version="1.0" encoding="UTF-8" standalone="yes"?>
<Relationships xmlns="http://schemas.openxmlformats.org/package/2006/relationships"><Relationship Id="rId8" Type="http://schemas.openxmlformats.org/officeDocument/2006/relationships/image" Target="../media/image139.jpg"/><Relationship Id="rId3" Type="http://schemas.openxmlformats.org/officeDocument/2006/relationships/image" Target="../media/image147.png"/><Relationship Id="rId7" Type="http://schemas.openxmlformats.org/officeDocument/2006/relationships/image" Target="../media/image143.jpg"/><Relationship Id="rId12" Type="http://schemas.openxmlformats.org/officeDocument/2006/relationships/image" Target="../media/image144.jpg"/><Relationship Id="rId2" Type="http://schemas.microsoft.com/office/2017/06/relationships/model3d" Target="../media/model3d2.glb"/><Relationship Id="rId1" Type="http://schemas.openxmlformats.org/officeDocument/2006/relationships/slideLayout" Target="../slideLayouts/slideLayout16.xml"/><Relationship Id="rId6" Type="http://schemas.openxmlformats.org/officeDocument/2006/relationships/image" Target="../media/image147.png"/><Relationship Id="rId11" Type="http://schemas.openxmlformats.org/officeDocument/2006/relationships/image" Target="../media/image142.jpg"/><Relationship Id="rId10" Type="http://schemas.openxmlformats.org/officeDocument/2006/relationships/image" Target="../media/image141.jpg"/><Relationship Id="rId9" Type="http://schemas.openxmlformats.org/officeDocument/2006/relationships/image" Target="../media/image140.jpg"/></Relationships>
</file>

<file path=ppt/slides/_rels/slide101.xml.rels><?xml version="1.0" encoding="UTF-8" standalone="yes"?>
<Relationships xmlns="http://schemas.openxmlformats.org/package/2006/relationships"><Relationship Id="rId8" Type="http://schemas.openxmlformats.org/officeDocument/2006/relationships/image" Target="../media/image149.jpg"/><Relationship Id="rId3" Type="http://schemas.openxmlformats.org/officeDocument/2006/relationships/image" Target="../media/image147.png"/><Relationship Id="rId7" Type="http://schemas.openxmlformats.org/officeDocument/2006/relationships/image" Target="../media/image148.jpg"/><Relationship Id="rId12" Type="http://schemas.openxmlformats.org/officeDocument/2006/relationships/image" Target="../media/image153.jpg"/><Relationship Id="rId2" Type="http://schemas.microsoft.com/office/2017/06/relationships/model3d" Target="../media/model3d2.glb"/><Relationship Id="rId1" Type="http://schemas.openxmlformats.org/officeDocument/2006/relationships/slideLayout" Target="../slideLayouts/slideLayout16.xml"/><Relationship Id="rId6" Type="http://schemas.openxmlformats.org/officeDocument/2006/relationships/image" Target="../media/image147.png"/><Relationship Id="rId11" Type="http://schemas.openxmlformats.org/officeDocument/2006/relationships/image" Target="../media/image152.jpg"/><Relationship Id="rId10" Type="http://schemas.openxmlformats.org/officeDocument/2006/relationships/image" Target="../media/image151.jpg"/><Relationship Id="rId9" Type="http://schemas.openxmlformats.org/officeDocument/2006/relationships/image" Target="../media/image150.jpg"/></Relationships>
</file>

<file path=ppt/slides/_rels/slide102.xml.rels><?xml version="1.0" encoding="UTF-8" standalone="yes"?>
<Relationships xmlns="http://schemas.openxmlformats.org/package/2006/relationships"><Relationship Id="rId8" Type="http://schemas.openxmlformats.org/officeDocument/2006/relationships/image" Target="../media/image148.jpg"/><Relationship Id="rId3" Type="http://schemas.openxmlformats.org/officeDocument/2006/relationships/image" Target="../media/image147.png"/><Relationship Id="rId7" Type="http://schemas.openxmlformats.org/officeDocument/2006/relationships/image" Target="../media/image154.jpg"/><Relationship Id="rId12" Type="http://schemas.openxmlformats.org/officeDocument/2006/relationships/image" Target="../media/image149.jpg"/><Relationship Id="rId2" Type="http://schemas.microsoft.com/office/2017/06/relationships/model3d" Target="../media/model3d2.glb"/><Relationship Id="rId1" Type="http://schemas.openxmlformats.org/officeDocument/2006/relationships/slideLayout" Target="../slideLayouts/slideLayout16.xml"/><Relationship Id="rId6" Type="http://schemas.openxmlformats.org/officeDocument/2006/relationships/image" Target="../media/image147.png"/><Relationship Id="rId11" Type="http://schemas.openxmlformats.org/officeDocument/2006/relationships/image" Target="../media/image150.jpg"/><Relationship Id="rId10" Type="http://schemas.openxmlformats.org/officeDocument/2006/relationships/image" Target="../media/image152.jpg"/><Relationship Id="rId9" Type="http://schemas.openxmlformats.org/officeDocument/2006/relationships/image" Target="../media/image153.jpg"/></Relationships>
</file>

<file path=ppt/slides/_rels/slide103.xml.rels><?xml version="1.0" encoding="UTF-8" standalone="yes"?>
<Relationships xmlns="http://schemas.openxmlformats.org/package/2006/relationships"><Relationship Id="rId8" Type="http://schemas.openxmlformats.org/officeDocument/2006/relationships/image" Target="../media/image154.jpg"/><Relationship Id="rId3" Type="http://schemas.openxmlformats.org/officeDocument/2006/relationships/image" Target="../media/image147.png"/><Relationship Id="rId7" Type="http://schemas.openxmlformats.org/officeDocument/2006/relationships/image" Target="../media/image152.jpg"/><Relationship Id="rId12" Type="http://schemas.openxmlformats.org/officeDocument/2006/relationships/image" Target="../media/image148.jpg"/><Relationship Id="rId2" Type="http://schemas.microsoft.com/office/2017/06/relationships/model3d" Target="../media/model3d2.glb"/><Relationship Id="rId1" Type="http://schemas.openxmlformats.org/officeDocument/2006/relationships/slideLayout" Target="../slideLayouts/slideLayout16.xml"/><Relationship Id="rId6" Type="http://schemas.openxmlformats.org/officeDocument/2006/relationships/image" Target="../media/image147.png"/><Relationship Id="rId11" Type="http://schemas.openxmlformats.org/officeDocument/2006/relationships/image" Target="../media/image153.jpg"/><Relationship Id="rId10" Type="http://schemas.openxmlformats.org/officeDocument/2006/relationships/image" Target="../media/image150.jpg"/><Relationship Id="rId9" Type="http://schemas.openxmlformats.org/officeDocument/2006/relationships/image" Target="../media/image149.jpg"/></Relationships>
</file>

<file path=ppt/slides/_rels/slide104.xml.rels><?xml version="1.0" encoding="UTF-8" standalone="yes"?>
<Relationships xmlns="http://schemas.openxmlformats.org/package/2006/relationships"><Relationship Id="rId8" Type="http://schemas.openxmlformats.org/officeDocument/2006/relationships/image" Target="../media/image152.jpg"/><Relationship Id="rId3" Type="http://schemas.openxmlformats.org/officeDocument/2006/relationships/image" Target="../media/image147.png"/><Relationship Id="rId7" Type="http://schemas.openxmlformats.org/officeDocument/2006/relationships/image" Target="../media/image150.jpg"/><Relationship Id="rId12" Type="http://schemas.openxmlformats.org/officeDocument/2006/relationships/image" Target="../media/image151.jpg"/><Relationship Id="rId2" Type="http://schemas.microsoft.com/office/2017/06/relationships/model3d" Target="../media/model3d2.glb"/><Relationship Id="rId1" Type="http://schemas.openxmlformats.org/officeDocument/2006/relationships/slideLayout" Target="../slideLayouts/slideLayout16.xml"/><Relationship Id="rId6" Type="http://schemas.openxmlformats.org/officeDocument/2006/relationships/image" Target="../media/image147.png"/><Relationship Id="rId11" Type="http://schemas.openxmlformats.org/officeDocument/2006/relationships/image" Target="../media/image149.jpg"/><Relationship Id="rId10" Type="http://schemas.openxmlformats.org/officeDocument/2006/relationships/image" Target="../media/image153.jpg"/><Relationship Id="rId9" Type="http://schemas.openxmlformats.org/officeDocument/2006/relationships/image" Target="../media/image148.jpg"/></Relationships>
</file>

<file path=ppt/slides/_rels/slide105.xml.rels><?xml version="1.0" encoding="UTF-8" standalone="yes"?>
<Relationships xmlns="http://schemas.openxmlformats.org/package/2006/relationships"><Relationship Id="rId8" Type="http://schemas.openxmlformats.org/officeDocument/2006/relationships/image" Target="../media/image150.jpg"/><Relationship Id="rId3" Type="http://schemas.openxmlformats.org/officeDocument/2006/relationships/image" Target="../media/image147.png"/><Relationship Id="rId7" Type="http://schemas.openxmlformats.org/officeDocument/2006/relationships/image" Target="../media/image153.jpg"/><Relationship Id="rId12" Type="http://schemas.openxmlformats.org/officeDocument/2006/relationships/image" Target="../media/image152.jpg"/><Relationship Id="rId2" Type="http://schemas.microsoft.com/office/2017/06/relationships/model3d" Target="../media/model3d2.glb"/><Relationship Id="rId1" Type="http://schemas.openxmlformats.org/officeDocument/2006/relationships/slideLayout" Target="../slideLayouts/slideLayout16.xml"/><Relationship Id="rId6" Type="http://schemas.openxmlformats.org/officeDocument/2006/relationships/image" Target="../media/image147.png"/><Relationship Id="rId11" Type="http://schemas.openxmlformats.org/officeDocument/2006/relationships/image" Target="../media/image148.jpg"/><Relationship Id="rId10" Type="http://schemas.openxmlformats.org/officeDocument/2006/relationships/image" Target="../media/image149.jpg"/><Relationship Id="rId9" Type="http://schemas.openxmlformats.org/officeDocument/2006/relationships/image" Target="../media/image154.jpg"/></Relationships>
</file>

<file path=ppt/slides/_rels/slide106.xml.rels><?xml version="1.0" encoding="UTF-8" standalone="yes"?>
<Relationships xmlns="http://schemas.openxmlformats.org/package/2006/relationships"><Relationship Id="rId8" Type="http://schemas.openxmlformats.org/officeDocument/2006/relationships/image" Target="../media/image153.jpg"/><Relationship Id="rId3" Type="http://schemas.openxmlformats.org/officeDocument/2006/relationships/image" Target="../media/image147.png"/><Relationship Id="rId7" Type="http://schemas.openxmlformats.org/officeDocument/2006/relationships/image" Target="../media/image149.jpg"/><Relationship Id="rId12" Type="http://schemas.openxmlformats.org/officeDocument/2006/relationships/image" Target="../media/image150.jpg"/><Relationship Id="rId2" Type="http://schemas.microsoft.com/office/2017/06/relationships/model3d" Target="../media/model3d2.glb"/><Relationship Id="rId1" Type="http://schemas.openxmlformats.org/officeDocument/2006/relationships/slideLayout" Target="../slideLayouts/slideLayout16.xml"/><Relationship Id="rId6" Type="http://schemas.openxmlformats.org/officeDocument/2006/relationships/image" Target="../media/image147.png"/><Relationship Id="rId11" Type="http://schemas.openxmlformats.org/officeDocument/2006/relationships/image" Target="../media/image154.jpg"/><Relationship Id="rId10" Type="http://schemas.openxmlformats.org/officeDocument/2006/relationships/image" Target="../media/image148.jpg"/><Relationship Id="rId9" Type="http://schemas.openxmlformats.org/officeDocument/2006/relationships/image" Target="../media/image152.jpg"/></Relationships>
</file>

<file path=ppt/slides/_rels/slide107.xml.rels><?xml version="1.0" encoding="UTF-8" standalone="yes"?>
<Relationships xmlns="http://schemas.openxmlformats.org/package/2006/relationships"><Relationship Id="rId8" Type="http://schemas.openxmlformats.org/officeDocument/2006/relationships/image" Target="../media/image154.jpg"/><Relationship Id="rId3" Type="http://schemas.openxmlformats.org/officeDocument/2006/relationships/image" Target="../media/image155.png"/><Relationship Id="rId7" Type="http://schemas.openxmlformats.org/officeDocument/2006/relationships/image" Target="../media/image148.jpg"/><Relationship Id="rId2" Type="http://schemas.microsoft.com/office/2017/06/relationships/model3d" Target="../media/model3d2.glb"/><Relationship Id="rId1" Type="http://schemas.openxmlformats.org/officeDocument/2006/relationships/slideLayout" Target="../slideLayouts/slideLayout16.xml"/><Relationship Id="rId6" Type="http://schemas.openxmlformats.org/officeDocument/2006/relationships/image" Target="../media/image152.jpg"/><Relationship Id="rId5" Type="http://schemas.openxmlformats.org/officeDocument/2006/relationships/image" Target="../media/image153.jpg"/><Relationship Id="rId10" Type="http://schemas.openxmlformats.org/officeDocument/2006/relationships/image" Target="../media/image150.jpg"/><Relationship Id="rId4" Type="http://schemas.openxmlformats.org/officeDocument/2006/relationships/image" Target="../media/image155.png"/><Relationship Id="rId9" Type="http://schemas.openxmlformats.org/officeDocument/2006/relationships/image" Target="../media/image149.jpg"/></Relationships>
</file>

<file path=ppt/slides/_rels/slide108.xml.rels><?xml version="1.0" encoding="UTF-8" standalone="yes"?>
<Relationships xmlns="http://schemas.openxmlformats.org/package/2006/relationships"><Relationship Id="rId8" Type="http://schemas.openxmlformats.org/officeDocument/2006/relationships/image" Target="../media/image154.jpg"/><Relationship Id="rId13" Type="http://schemas.openxmlformats.org/officeDocument/2006/relationships/image" Target="../media/image118.png"/><Relationship Id="rId3" Type="http://schemas.openxmlformats.org/officeDocument/2006/relationships/image" Target="../media/image156.png"/><Relationship Id="rId7" Type="http://schemas.openxmlformats.org/officeDocument/2006/relationships/image" Target="../media/image148.jpg"/><Relationship Id="rId12" Type="http://schemas.microsoft.com/office/2017/06/relationships/model3d" Target="../media/model3d1.glb"/><Relationship Id="rId2" Type="http://schemas.microsoft.com/office/2017/06/relationships/model3d" Target="../media/model3d2.glb"/><Relationship Id="rId1" Type="http://schemas.openxmlformats.org/officeDocument/2006/relationships/slideLayout" Target="../slideLayouts/slideLayout16.xml"/><Relationship Id="rId6" Type="http://schemas.openxmlformats.org/officeDocument/2006/relationships/image" Target="../media/image152.jpg"/><Relationship Id="rId11" Type="http://schemas.openxmlformats.org/officeDocument/2006/relationships/hyperlink" Target="https://www.loom.com/share/752e58a712c2429d890c2299068115a4?sid=6d2043e6-51ec-4d87-8635-0d8ed692516c" TargetMode="External"/><Relationship Id="rId5" Type="http://schemas.openxmlformats.org/officeDocument/2006/relationships/image" Target="../media/image153.jpg"/><Relationship Id="rId10" Type="http://schemas.openxmlformats.org/officeDocument/2006/relationships/image" Target="../media/image150.jpg"/><Relationship Id="rId4" Type="http://schemas.openxmlformats.org/officeDocument/2006/relationships/image" Target="../media/image156.png"/><Relationship Id="rId9" Type="http://schemas.openxmlformats.org/officeDocument/2006/relationships/image" Target="../media/image149.jpg"/><Relationship Id="rId14" Type="http://schemas.openxmlformats.org/officeDocument/2006/relationships/image" Target="../media/image118.png"/></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microsoft.com/office/2017/06/relationships/model3d" Target="../media/model3d1.glb"/><Relationship Id="rId1" Type="http://schemas.openxmlformats.org/officeDocument/2006/relationships/slideLayout" Target="../slideLayouts/slideLayout27.xml"/><Relationship Id="rId6" Type="http://schemas.openxmlformats.org/officeDocument/2006/relationships/image" Target="../media/image118.png"/><Relationship Id="rId5" Type="http://schemas.openxmlformats.org/officeDocument/2006/relationships/image" Target="../media/image118.png"/><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8" Type="http://schemas.openxmlformats.org/officeDocument/2006/relationships/slide" Target="slide700.xml"/><Relationship Id="rId3" Type="http://schemas.openxmlformats.org/officeDocument/2006/relationships/image" Target="../media/image119.png"/><Relationship Id="rId7" Type="http://schemas.openxmlformats.org/officeDocument/2006/relationships/image" Target="../media/image120.png"/><Relationship Id="rId2" Type="http://schemas.microsoft.com/office/2017/06/relationships/model3d" Target="../media/model3d1.glb"/><Relationship Id="rId1" Type="http://schemas.openxmlformats.org/officeDocument/2006/relationships/slideLayout" Target="../slideLayouts/slideLayout27.xml"/><Relationship Id="rId6" Type="http://schemas.openxmlformats.org/officeDocument/2006/relationships/image" Target="../media/image118.png"/><Relationship Id="rId4" Type="http://schemas.openxmlformats.org/officeDocument/2006/relationships/image" Target="../media/image119.png"/><Relationship Id="rId9" Type="http://schemas.openxmlformats.org/officeDocument/2006/relationships/image" Target="../media/image120.png"/></Relationships>
</file>

<file path=ppt/slides/_rels/slide11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1.jpeg"/><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1.jpeg"/><Relationship Id="rId1" Type="http://schemas.openxmlformats.org/officeDocument/2006/relationships/slideLayout" Target="../slideLayouts/slideLayout22.xml"/><Relationship Id="rId4" Type="http://schemas.openxmlformats.org/officeDocument/2006/relationships/image" Target="../media/image158.png"/></Relationships>
</file>

<file path=ppt/slides/_rels/slide11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1.jpeg"/><Relationship Id="rId1" Type="http://schemas.openxmlformats.org/officeDocument/2006/relationships/slideLayout" Target="../slideLayouts/slideLayout22.xml"/><Relationship Id="rId4" Type="http://schemas.openxmlformats.org/officeDocument/2006/relationships/image" Target="../media/image158.png"/></Relationships>
</file>

<file path=ppt/slides/_rels/slide115.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59.png"/><Relationship Id="rId1" Type="http://schemas.openxmlformats.org/officeDocument/2006/relationships/slideLayout" Target="../slideLayouts/slideLayout2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72.jpg"/><Relationship Id="rId2" Type="http://schemas.microsoft.com/office/2017/06/relationships/model3d" Target="../media/model3d1.glb"/><Relationship Id="rId1" Type="http://schemas.openxmlformats.org/officeDocument/2006/relationships/slideLayout" Target="../slideLayouts/slideLayout27.xml"/><Relationship Id="rId6" Type="http://schemas.openxmlformats.org/officeDocument/2006/relationships/image" Target="../media/image118.png"/><Relationship Id="rId4" Type="http://schemas.openxmlformats.org/officeDocument/2006/relationships/image" Target="../media/image119.png"/></Relationships>
</file>

<file path=ppt/slides/_rels/slide129.xml.rels><?xml version="1.0" encoding="UTF-8" standalone="yes"?>
<Relationships xmlns="http://schemas.openxmlformats.org/package/2006/relationships"><Relationship Id="rId3" Type="http://schemas.openxmlformats.org/officeDocument/2006/relationships/image" Target="../media/image173.png"/><Relationship Id="rId2" Type="http://schemas.microsoft.com/office/2017/06/relationships/model3d" Target="../media/model3d1.glb"/><Relationship Id="rId1" Type="http://schemas.openxmlformats.org/officeDocument/2006/relationships/slideLayout" Target="../slideLayouts/slideLayout27.xml"/><Relationship Id="rId5" Type="http://schemas.openxmlformats.org/officeDocument/2006/relationships/hyperlink" Target="https://drive.google.com/file/d/1317W6NmMnEelMnFieITmOxBfPsOvY4lC/view?usp=drivesdk" TargetMode="External"/><Relationship Id="rId4" Type="http://schemas.openxmlformats.org/officeDocument/2006/relationships/image" Target="../media/image17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30.png"/><Relationship Id="rId7" Type="http://schemas.openxmlformats.org/officeDocument/2006/relationships/image" Target="../media/image177.png"/><Relationship Id="rId2" Type="http://schemas.openxmlformats.org/officeDocument/2006/relationships/image" Target="../media/image174.jpeg"/><Relationship Id="rId1" Type="http://schemas.openxmlformats.org/officeDocument/2006/relationships/slideLayout" Target="../slideLayouts/slideLayout22.xml"/><Relationship Id="rId6" Type="http://schemas.openxmlformats.org/officeDocument/2006/relationships/image" Target="../media/image176.svg"/><Relationship Id="rId5" Type="http://schemas.openxmlformats.org/officeDocument/2006/relationships/image" Target="../media/image175.png"/><Relationship Id="rId4" Type="http://schemas.openxmlformats.org/officeDocument/2006/relationships/image" Target="../media/image31.svg"/></Relationships>
</file>

<file path=ppt/slides/_rels/slide131.xml.rels><?xml version="1.0" encoding="UTF-8" standalone="yes"?>
<Relationships xmlns="http://schemas.openxmlformats.org/package/2006/relationships"><Relationship Id="rId3" Type="http://schemas.openxmlformats.org/officeDocument/2006/relationships/image" Target="../media/image116.png"/><Relationship Id="rId2" Type="http://schemas.microsoft.com/office/2017/06/relationships/model3d" Target="../media/model3d1.glb"/><Relationship Id="rId1" Type="http://schemas.openxmlformats.org/officeDocument/2006/relationships/slideLayout" Target="../slideLayouts/slideLayout27.xml"/><Relationship Id="rId6" Type="http://schemas.openxmlformats.org/officeDocument/2006/relationships/image" Target="../media/image118.png"/><Relationship Id="rId5" Type="http://schemas.openxmlformats.org/officeDocument/2006/relationships/image" Target="../media/image118.png"/><Relationship Id="rId4" Type="http://schemas.openxmlformats.org/officeDocument/2006/relationships/image" Target="../media/image116.png"/></Relationships>
</file>

<file path=ppt/slides/_rels/slide132.xml.rels><?xml version="1.0" encoding="UTF-8" standalone="yes"?>
<Relationships xmlns="http://schemas.openxmlformats.org/package/2006/relationships"><Relationship Id="rId8" Type="http://schemas.openxmlformats.org/officeDocument/2006/relationships/slide" Target="slide700.xml"/><Relationship Id="rId3" Type="http://schemas.openxmlformats.org/officeDocument/2006/relationships/image" Target="../media/image119.png"/><Relationship Id="rId7" Type="http://schemas.openxmlformats.org/officeDocument/2006/relationships/image" Target="../media/image120.png"/><Relationship Id="rId2" Type="http://schemas.microsoft.com/office/2017/06/relationships/model3d" Target="../media/model3d1.glb"/><Relationship Id="rId1" Type="http://schemas.openxmlformats.org/officeDocument/2006/relationships/slideLayout" Target="../slideLayouts/slideLayout27.xml"/><Relationship Id="rId6" Type="http://schemas.openxmlformats.org/officeDocument/2006/relationships/image" Target="../media/image118.png"/><Relationship Id="rId4" Type="http://schemas.openxmlformats.org/officeDocument/2006/relationships/image" Target="../media/image119.png"/><Relationship Id="rId9" Type="http://schemas.openxmlformats.org/officeDocument/2006/relationships/image" Target="../media/image120.png"/></Relationships>
</file>

<file path=ppt/slides/_rels/slide13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1.jpeg"/><Relationship Id="rId1" Type="http://schemas.openxmlformats.org/officeDocument/2006/relationships/slideLayout" Target="../slideLayouts/slideLayout2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1.jpeg"/><Relationship Id="rId1" Type="http://schemas.openxmlformats.org/officeDocument/2006/relationships/slideLayout" Target="../slideLayouts/slideLayout22.xml"/><Relationship Id="rId4" Type="http://schemas.openxmlformats.org/officeDocument/2006/relationships/image" Target="../media/image158.png"/></Relationships>
</file>

<file path=ppt/slides/_rels/slide1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1.jpeg"/><Relationship Id="rId1" Type="http://schemas.openxmlformats.org/officeDocument/2006/relationships/slideLayout" Target="../slideLayouts/slideLayout22.xml"/><Relationship Id="rId5" Type="http://schemas.openxmlformats.org/officeDocument/2006/relationships/hyperlink" Target="Implementaion%20Recipe%20Recommendation%20Presentation%20.html" TargetMode="External"/><Relationship Id="rId4" Type="http://schemas.openxmlformats.org/officeDocument/2006/relationships/image" Target="../media/image15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0.jpg"/></Relationships>
</file>

<file path=ppt/slides/_rels/slide139.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83.png"/><Relationship Id="rId5" Type="http://schemas.openxmlformats.org/officeDocument/2006/relationships/hyperlink" Target="http://www.tomw.net.au/technology/it/digital_learning/index.shtml" TargetMode="External"/><Relationship Id="rId4" Type="http://schemas.openxmlformats.org/officeDocument/2006/relationships/image" Target="../media/image18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83.png"/><Relationship Id="rId5" Type="http://schemas.openxmlformats.org/officeDocument/2006/relationships/hyperlink" Target="http://www.tomw.net.au/technology/it/digital_learning/index.shtml" TargetMode="External"/><Relationship Id="rId4" Type="http://schemas.openxmlformats.org/officeDocument/2006/relationships/image" Target="../media/image182.png"/></Relationships>
</file>

<file path=ppt/slides/_rels/slide141.xml.rels><?xml version="1.0" encoding="UTF-8" standalone="yes"?>
<Relationships xmlns="http://schemas.openxmlformats.org/package/2006/relationships"><Relationship Id="rId3" Type="http://schemas.openxmlformats.org/officeDocument/2006/relationships/image" Target="../media/image181.jpg"/><Relationship Id="rId7" Type="http://schemas.openxmlformats.org/officeDocument/2006/relationships/image" Target="../media/image18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42.xml.rels><?xml version="1.0" encoding="UTF-8" standalone="yes"?>
<Relationships xmlns="http://schemas.openxmlformats.org/package/2006/relationships"><Relationship Id="rId3" Type="http://schemas.openxmlformats.org/officeDocument/2006/relationships/image" Target="../media/image181.jpg"/><Relationship Id="rId7" Type="http://schemas.openxmlformats.org/officeDocument/2006/relationships/image" Target="../media/image19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cms"/></Relationships>
</file>

<file path=ppt/slides/_rels/slide14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1.jpg"/><Relationship Id="rId7" Type="http://schemas.microsoft.com/office/2007/relationships/hdphoto" Target="../media/hdphoto5.wdp"/><Relationship Id="rId12" Type="http://schemas.openxmlformats.org/officeDocument/2006/relationships/image" Target="../media/image19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93.png"/><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196.png"/><Relationship Id="rId4" Type="http://schemas.openxmlformats.org/officeDocument/2006/relationships/image" Target="../media/image192.png"/><Relationship Id="rId9" Type="http://schemas.openxmlformats.org/officeDocument/2006/relationships/image" Target="../media/image195.svg"/></Relationships>
</file>

<file path=ppt/slides/_rels/slide144.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8.png"/><Relationship Id="rId3" Type="http://schemas.openxmlformats.org/officeDocument/2006/relationships/image" Target="../media/image181.jpg"/><Relationship Id="rId7" Type="http://schemas.microsoft.com/office/2007/relationships/hdphoto" Target="../media/hdphoto5.wdp"/><Relationship Id="rId12" Type="http://schemas.openxmlformats.org/officeDocument/2006/relationships/image" Target="../media/image19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93.png"/><Relationship Id="rId11" Type="http://schemas.microsoft.com/office/2007/relationships/hdphoto" Target="../media/hdphoto6.wdp"/><Relationship Id="rId5" Type="http://schemas.microsoft.com/office/2007/relationships/hdphoto" Target="../media/hdphoto4.wdp"/><Relationship Id="rId15" Type="http://schemas.openxmlformats.org/officeDocument/2006/relationships/image" Target="../media/image200.png"/><Relationship Id="rId10" Type="http://schemas.openxmlformats.org/officeDocument/2006/relationships/image" Target="../media/image196.png"/><Relationship Id="rId4" Type="http://schemas.openxmlformats.org/officeDocument/2006/relationships/image" Target="../media/image192.png"/><Relationship Id="rId9" Type="http://schemas.openxmlformats.org/officeDocument/2006/relationships/image" Target="../media/image195.svg"/><Relationship Id="rId14" Type="http://schemas.openxmlformats.org/officeDocument/2006/relationships/image" Target="../media/image199.png"/></Relationships>
</file>

<file path=ppt/slides/_rels/slide145.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1.jpg"/><Relationship Id="rId7" Type="http://schemas.microsoft.com/office/2007/relationships/hdphoto" Target="../media/hdphoto5.wdp"/><Relationship Id="rId12" Type="http://schemas.openxmlformats.org/officeDocument/2006/relationships/image" Target="../media/image19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93.png"/><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196.png"/><Relationship Id="rId4" Type="http://schemas.openxmlformats.org/officeDocument/2006/relationships/image" Target="../media/image192.png"/><Relationship Id="rId9" Type="http://schemas.openxmlformats.org/officeDocument/2006/relationships/image" Target="../media/image195.svg"/></Relationships>
</file>

<file path=ppt/slides/_rels/slide146.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8.png"/><Relationship Id="rId3" Type="http://schemas.openxmlformats.org/officeDocument/2006/relationships/image" Target="../media/image181.jpg"/><Relationship Id="rId7" Type="http://schemas.microsoft.com/office/2007/relationships/hdphoto" Target="../media/hdphoto5.wdp"/><Relationship Id="rId12" Type="http://schemas.openxmlformats.org/officeDocument/2006/relationships/image" Target="../media/image19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93.png"/><Relationship Id="rId11" Type="http://schemas.microsoft.com/office/2007/relationships/hdphoto" Target="../media/hdphoto6.wdp"/><Relationship Id="rId5" Type="http://schemas.microsoft.com/office/2007/relationships/hdphoto" Target="../media/hdphoto4.wdp"/><Relationship Id="rId15" Type="http://schemas.openxmlformats.org/officeDocument/2006/relationships/image" Target="../media/image200.png"/><Relationship Id="rId10" Type="http://schemas.openxmlformats.org/officeDocument/2006/relationships/image" Target="../media/image196.png"/><Relationship Id="rId4" Type="http://schemas.openxmlformats.org/officeDocument/2006/relationships/image" Target="../media/image192.png"/><Relationship Id="rId9" Type="http://schemas.openxmlformats.org/officeDocument/2006/relationships/image" Target="../media/image195.svg"/><Relationship Id="rId14" Type="http://schemas.openxmlformats.org/officeDocument/2006/relationships/image" Target="../media/image199.png"/></Relationships>
</file>

<file path=ppt/slides/_rels/slide147.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203.png"/><Relationship Id="rId4" Type="http://schemas.openxmlformats.org/officeDocument/2006/relationships/image" Target="../media/image202.png"/></Relationships>
</file>

<file path=ppt/slides/_rels/slide14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07.jpg"/><Relationship Id="rId5" Type="http://schemas.openxmlformats.org/officeDocument/2006/relationships/image" Target="../media/image206.webp"/><Relationship Id="rId4" Type="http://schemas.openxmlformats.org/officeDocument/2006/relationships/image" Target="../media/image205.png"/></Relationships>
</file>

<file path=ppt/slides/_rels/slide14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210.png"/><Relationship Id="rId4" Type="http://schemas.openxmlformats.org/officeDocument/2006/relationships/image" Target="../media/image209.jp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7.png"/><Relationship Id="rId7" Type="http://schemas.openxmlformats.org/officeDocument/2006/relationships/image" Target="../media/image8.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45.png"/><Relationship Id="rId10" Type="http://schemas.openxmlformats.org/officeDocument/2006/relationships/image" Target="../media/image11.png"/><Relationship Id="rId4" Type="http://schemas.openxmlformats.org/officeDocument/2006/relationships/image" Target="../media/image48.jpeg"/><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5.png"/><Relationship Id="rId7" Type="http://schemas.openxmlformats.org/officeDocument/2006/relationships/image" Target="../media/image8.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48.jpeg"/><Relationship Id="rId10" Type="http://schemas.openxmlformats.org/officeDocument/2006/relationships/image" Target="../media/image11.png"/><Relationship Id="rId4" Type="http://schemas.openxmlformats.org/officeDocument/2006/relationships/image" Target="../media/image47.png"/><Relationship Id="rId9"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jpg"/><Relationship Id="rId11" Type="http://schemas.openxmlformats.org/officeDocument/2006/relationships/image" Target="../media/image11.png"/><Relationship Id="rId5" Type="http://schemas.openxmlformats.org/officeDocument/2006/relationships/image" Target="../media/image49.jpg"/><Relationship Id="rId10" Type="http://schemas.openxmlformats.org/officeDocument/2006/relationships/image" Target="../media/image10.png"/><Relationship Id="rId4" Type="http://schemas.openxmlformats.org/officeDocument/2006/relationships/image" Target="../media/image45.png"/><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11.png"/><Relationship Id="rId5" Type="http://schemas.openxmlformats.org/officeDocument/2006/relationships/image" Target="../media/image50.jpg"/><Relationship Id="rId10" Type="http://schemas.openxmlformats.org/officeDocument/2006/relationships/image" Target="../media/image10.png"/><Relationship Id="rId4" Type="http://schemas.openxmlformats.org/officeDocument/2006/relationships/image" Target="../media/image49.jpg"/><Relationship Id="rId9"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0.jpg"/><Relationship Id="rId7" Type="http://schemas.openxmlformats.org/officeDocument/2006/relationships/image" Target="../media/image9.png"/><Relationship Id="rId2" Type="http://schemas.openxmlformats.org/officeDocument/2006/relationships/image" Target="../media/image49.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51.png"/><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3.jpg"/><Relationship Id="rId7" Type="http://schemas.openxmlformats.org/officeDocument/2006/relationships/image" Target="../media/image9.png"/><Relationship Id="rId2" Type="http://schemas.openxmlformats.org/officeDocument/2006/relationships/image" Target="../media/image52.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54.jpg"/><Relationship Id="rId9" Type="http://schemas.openxmlformats.org/officeDocument/2006/relationships/image" Target="../media/image11.pn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0.jpg"/><Relationship Id="rId7" Type="http://schemas.openxmlformats.org/officeDocument/2006/relationships/image" Target="../media/image8.png"/><Relationship Id="rId2" Type="http://schemas.openxmlformats.org/officeDocument/2006/relationships/image" Target="../media/image49.jp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56.svg"/><Relationship Id="rId10" Type="http://schemas.openxmlformats.org/officeDocument/2006/relationships/image" Target="../media/image11.png"/><Relationship Id="rId4" Type="http://schemas.openxmlformats.org/officeDocument/2006/relationships/image" Target="../media/image55.png"/><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11.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9.png"/><Relationship Id="rId5" Type="http://schemas.openxmlformats.org/officeDocument/2006/relationships/image" Target="../media/image59.svg"/><Relationship Id="rId10" Type="http://schemas.openxmlformats.org/officeDocument/2006/relationships/image" Target="../media/image8.png"/><Relationship Id="rId4" Type="http://schemas.openxmlformats.org/officeDocument/2006/relationships/image" Target="../media/image58.png"/><Relationship Id="rId9" Type="http://schemas.openxmlformats.org/officeDocument/2006/relationships/image" Target="../media/image7.png"/><Relationship Id="rId1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11.png"/><Relationship Id="rId5" Type="http://schemas.openxmlformats.org/officeDocument/2006/relationships/image" Target="../media/image65.png"/><Relationship Id="rId10" Type="http://schemas.openxmlformats.org/officeDocument/2006/relationships/image" Target="../media/image10.png"/><Relationship Id="rId4" Type="http://schemas.openxmlformats.org/officeDocument/2006/relationships/image" Target="../media/image64.png"/><Relationship Id="rId9"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slideLayout" Target="../slideLayouts/slideLayout22.xml"/><Relationship Id="rId1" Type="http://schemas.openxmlformats.org/officeDocument/2006/relationships/tags" Target="../tags/tag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7.png"/></Relationships>
</file>

<file path=ppt/slides/_rels/slide3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openclipart.org/detail/159469/web-search-grayscale-by-sibskull" TargetMode="Externa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hyperlink" Target="https://openclipart.org/detail/159469/web-search-grayscale-by-sibskul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hyperlink" Target="https://openclipart.org/detail/159469/web-search-grayscale-by-sibskul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hyperlink" Target="https://openclipart.org/detail/159469/web-search-grayscale-by-sibskul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hyperlink" Target="https://openclipart.org/detail/159469/web-search-grayscale-by-sibskull" TargetMode="External"/><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0.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8" Type="http://schemas.openxmlformats.org/officeDocument/2006/relationships/hyperlink" Target="https://openclipart.org/detail/159469/web-search-grayscale-by-sibskull" TargetMode="External"/><Relationship Id="rId3" Type="http://schemas.openxmlformats.org/officeDocument/2006/relationships/image" Target="../media/image6.png"/><Relationship Id="rId7" Type="http://schemas.openxmlformats.org/officeDocument/2006/relationships/image" Target="../media/image69.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hyperlink" Target="https://openclipart.org/detail/159469/web-search-grayscale-by-sibskull" TargetMode="Externa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2.png"/><Relationship Id="rId7"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openclipart.org/detail/159469/web-search-grayscale-by-sibskull" TargetMode="External"/><Relationship Id="rId5" Type="http://schemas.openxmlformats.org/officeDocument/2006/relationships/image" Target="../media/image69.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2.png"/><Relationship Id="rId7"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hyperlink" Target="https://openclipart.org/detail/159469/web-search-grayscale-by-sibskull" TargetMode="External"/><Relationship Id="rId5" Type="http://schemas.openxmlformats.org/officeDocument/2006/relationships/image" Target="../media/image69.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6.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5.png"/><Relationship Id="rId7" Type="http://schemas.openxmlformats.org/officeDocument/2006/relationships/image" Target="../media/image70.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6.png"/><Relationship Id="rId4" Type="http://schemas.openxmlformats.org/officeDocument/2006/relationships/image" Target="../media/image76.png"/><Relationship Id="rId9" Type="http://schemas.openxmlformats.org/officeDocument/2006/relationships/hyperlink" Target="https://openclipart.org/detail/159469/web-search-grayscale-by-sibskull"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5.png"/><Relationship Id="rId7" Type="http://schemas.openxmlformats.org/officeDocument/2006/relationships/image" Target="../media/image70.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6.png"/><Relationship Id="rId4" Type="http://schemas.openxmlformats.org/officeDocument/2006/relationships/image" Target="../media/image76.png"/><Relationship Id="rId9" Type="http://schemas.openxmlformats.org/officeDocument/2006/relationships/hyperlink" Target="https://openclipart.org/detail/159469/web-search-grayscale-by-sibskull"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7.png"/><Relationship Id="rId1" Type="http://schemas.openxmlformats.org/officeDocument/2006/relationships/slideLayout" Target="../slideLayouts/slideLayout22.xml"/><Relationship Id="rId4" Type="http://schemas.openxmlformats.org/officeDocument/2006/relationships/image" Target="../media/image19.svg"/></Relationships>
</file>

<file path=ppt/slides/_rels/slide5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sv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7.sv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1.png"/><Relationship Id="rId2"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5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8.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3.xml"/><Relationship Id="rId5" Type="http://schemas.openxmlformats.org/officeDocument/2006/relationships/image" Target="../media/image103.png"/><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5.svg"/><Relationship Id="rId7" Type="http://schemas.openxmlformats.org/officeDocument/2006/relationships/image" Target="../media/image103.png"/><Relationship Id="rId2"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104.png"/><Relationship Id="rId5" Type="http://schemas.openxmlformats.org/officeDocument/2006/relationships/image" Target="../media/image97.sv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106.png"/><Relationship Id="rId1" Type="http://schemas.openxmlformats.org/officeDocument/2006/relationships/slideLayout" Target="../slideLayouts/slideLayout13.xml"/><Relationship Id="rId6" Type="http://schemas.openxmlformats.org/officeDocument/2006/relationships/image" Target="../media/image95.svg"/><Relationship Id="rId11" Type="http://schemas.openxmlformats.org/officeDocument/2006/relationships/image" Target="../media/image105.png"/><Relationship Id="rId5" Type="http://schemas.openxmlformats.org/officeDocument/2006/relationships/image" Target="../media/image94.png"/><Relationship Id="rId10" Type="http://schemas.openxmlformats.org/officeDocument/2006/relationships/image" Target="../media/image104.png"/><Relationship Id="rId4" Type="http://schemas.openxmlformats.org/officeDocument/2006/relationships/image" Target="../media/image93.svg"/><Relationship Id="rId9" Type="http://schemas.openxmlformats.org/officeDocument/2006/relationships/image" Target="../media/image103.png"/></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g"/><Relationship Id="rId1" Type="http://schemas.openxmlformats.org/officeDocument/2006/relationships/slideLayout" Target="../slideLayouts/slideLayout14.xml"/><Relationship Id="rId5" Type="http://schemas.openxmlformats.org/officeDocument/2006/relationships/image" Target="../media/image114.png"/><Relationship Id="rId4" Type="http://schemas.openxmlformats.org/officeDocument/2006/relationships/image" Target="../media/image113.png"/></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g"/><Relationship Id="rId1" Type="http://schemas.openxmlformats.org/officeDocument/2006/relationships/slideLayout" Target="../slideLayouts/slideLayout14.xml"/><Relationship Id="rId5" Type="http://schemas.openxmlformats.org/officeDocument/2006/relationships/image" Target="../media/image114.png"/><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g"/><Relationship Id="rId1" Type="http://schemas.openxmlformats.org/officeDocument/2006/relationships/slideLayout" Target="../slideLayouts/slideLayout14.xml"/><Relationship Id="rId5" Type="http://schemas.openxmlformats.org/officeDocument/2006/relationships/image" Target="../media/image114.png"/><Relationship Id="rId4" Type="http://schemas.openxmlformats.org/officeDocument/2006/relationships/image" Target="../media/image113.png"/></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g"/><Relationship Id="rId1" Type="http://schemas.openxmlformats.org/officeDocument/2006/relationships/slideLayout" Target="../slideLayouts/slideLayout14.xml"/><Relationship Id="rId5" Type="http://schemas.openxmlformats.org/officeDocument/2006/relationships/image" Target="../media/image114.png"/><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g"/><Relationship Id="rId1" Type="http://schemas.openxmlformats.org/officeDocument/2006/relationships/slideLayout" Target="../slideLayouts/slideLayout14.xml"/><Relationship Id="rId5" Type="http://schemas.openxmlformats.org/officeDocument/2006/relationships/image" Target="../media/image114.png"/><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g"/><Relationship Id="rId1" Type="http://schemas.openxmlformats.org/officeDocument/2006/relationships/slideLayout" Target="../slideLayouts/slideLayout14.xml"/><Relationship Id="rId5" Type="http://schemas.openxmlformats.org/officeDocument/2006/relationships/image" Target="../media/image114.png"/><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5.png"/></Relationships>
</file>

<file path=ppt/slides/_rels/slide70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0.xml"/></Relationships>
</file>

<file path=ppt/slides/_rels/slide7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7.png"/><Relationship Id="rId1" Type="http://schemas.openxmlformats.org/officeDocument/2006/relationships/slideLayout" Target="../slideLayouts/slideLayout22.xml"/><Relationship Id="rId4" Type="http://schemas.openxmlformats.org/officeDocument/2006/relationships/image" Target="../media/image21.svg"/></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microsoft.com/office/2017/06/relationships/model3d" Target="../media/model3d1.glb"/><Relationship Id="rId1" Type="http://schemas.openxmlformats.org/officeDocument/2006/relationships/slideLayout" Target="../slideLayouts/slideLayout15.xml"/><Relationship Id="rId6" Type="http://schemas.openxmlformats.org/officeDocument/2006/relationships/image" Target="../media/image118.png"/><Relationship Id="rId5" Type="http://schemas.openxmlformats.org/officeDocument/2006/relationships/image" Target="../media/image118.png"/><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8" Type="http://schemas.openxmlformats.org/officeDocument/2006/relationships/slide" Target="slide700.xml"/><Relationship Id="rId3" Type="http://schemas.openxmlformats.org/officeDocument/2006/relationships/image" Target="../media/image119.png"/><Relationship Id="rId7" Type="http://schemas.openxmlformats.org/officeDocument/2006/relationships/image" Target="../media/image120.png"/><Relationship Id="rId2" Type="http://schemas.microsoft.com/office/2017/06/relationships/model3d" Target="../media/model3d1.glb"/><Relationship Id="rId1" Type="http://schemas.openxmlformats.org/officeDocument/2006/relationships/slideLayout" Target="../slideLayouts/slideLayout15.xml"/><Relationship Id="rId6" Type="http://schemas.openxmlformats.org/officeDocument/2006/relationships/image" Target="../media/image118.png"/><Relationship Id="rId4" Type="http://schemas.openxmlformats.org/officeDocument/2006/relationships/image" Target="../media/image119.png"/><Relationship Id="rId9" Type="http://schemas.openxmlformats.org/officeDocument/2006/relationships/image" Target="../media/image120.png"/></Relationships>
</file>

<file path=ppt/slides/_rels/slide7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6.webp"/><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3.jpg"/><Relationship Id="rId1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27.webp"/><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8.webp"/><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0.webp"/><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31.webp"/><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2.webp"/><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3.jpeg"/></Relationships>
</file>

<file path=ppt/slides/_rels/slide8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4.webp"/></Relationships>
</file>

<file path=ppt/slides/_rels/slide89.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3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36.png"/><Relationship Id="rId5" Type="http://schemas.microsoft.com/office/2017/06/relationships/model3d" Target="../media/model3d2.glb"/><Relationship Id="rId4" Type="http://schemas.openxmlformats.org/officeDocument/2006/relationships/image" Target="../media/image135.webp"/></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4.png"/><Relationship Id="rId21" Type="http://schemas.openxmlformats.org/officeDocument/2006/relationships/image" Target="../media/image31.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svg"/><Relationship Id="rId2" Type="http://schemas.openxmlformats.org/officeDocument/2006/relationships/notesSlide" Target="../notesSlides/notesSlide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24" Type="http://schemas.openxmlformats.org/officeDocument/2006/relationships/image" Target="../media/image34.png"/><Relationship Id="rId5" Type="http://schemas.openxmlformats.org/officeDocument/2006/relationships/image" Target="../media/image15.jp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29.svg"/><Relationship Id="rId4" Type="http://schemas.microsoft.com/office/2007/relationships/hdphoto" Target="../media/hdphoto1.wdp"/><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7.png"/><Relationship Id="rId1" Type="http://schemas.openxmlformats.org/officeDocument/2006/relationships/slideLayout" Target="../slideLayouts/slideLayout22.xml"/><Relationship Id="rId4" Type="http://schemas.openxmlformats.org/officeDocument/2006/relationships/image" Target="../media/image29.svg"/></Relationships>
</file>

<file path=ppt/slides/_rels/slide900.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chart" Target="../charts/chart1.xml"/><Relationship Id="rId1" Type="http://schemas.openxmlformats.org/officeDocument/2006/relationships/slideLayout" Target="../slideLayouts/slideLayout22.xml"/><Relationship Id="rId5" Type="http://schemas.openxmlformats.org/officeDocument/2006/relationships/image" Target="../media/image23.svg"/><Relationship Id="rId4" Type="http://schemas.openxmlformats.org/officeDocument/2006/relationships/image" Target="../media/image22.png"/></Relationships>
</file>

<file path=ppt/slides/_rels/slide91.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21.jpeg"/><Relationship Id="rId1" Type="http://schemas.openxmlformats.org/officeDocument/2006/relationships/slideLayout" Target="../slideLayouts/slideLayout22.xml"/><Relationship Id="rId5" Type="http://schemas.openxmlformats.org/officeDocument/2006/relationships/image" Target="../media/image138.png"/><Relationship Id="rId4" Type="http://schemas.openxmlformats.org/officeDocument/2006/relationships/image" Target="../media/image138.png"/></Relationships>
</file>

<file path=ppt/slides/_rels/slide92.xml.rels><?xml version="1.0" encoding="UTF-8" standalone="yes"?>
<Relationships xmlns="http://schemas.openxmlformats.org/package/2006/relationships"><Relationship Id="rId8" Type="http://schemas.openxmlformats.org/officeDocument/2006/relationships/image" Target="../media/image144.jpg"/><Relationship Id="rId3" Type="http://schemas.openxmlformats.org/officeDocument/2006/relationships/image" Target="../media/image139.jpg"/><Relationship Id="rId7" Type="http://schemas.openxmlformats.org/officeDocument/2006/relationships/image" Target="../media/image143.jp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142.jpg"/><Relationship Id="rId11" Type="http://schemas.openxmlformats.org/officeDocument/2006/relationships/image" Target="../media/image145.png"/><Relationship Id="rId5" Type="http://schemas.openxmlformats.org/officeDocument/2006/relationships/image" Target="../media/image141.jpg"/><Relationship Id="rId10" Type="http://schemas.openxmlformats.org/officeDocument/2006/relationships/image" Target="../media/image145.png"/><Relationship Id="rId4" Type="http://schemas.openxmlformats.org/officeDocument/2006/relationships/image" Target="../media/image140.jpg"/><Relationship Id="rId9" Type="http://schemas.microsoft.com/office/2017/06/relationships/model3d" Target="../media/model3d2.glb"/></Relationships>
</file>

<file path=ppt/slides/_rels/slide93.xml.rels><?xml version="1.0" encoding="UTF-8" standalone="yes"?>
<Relationships xmlns="http://schemas.openxmlformats.org/package/2006/relationships"><Relationship Id="rId8" Type="http://schemas.openxmlformats.org/officeDocument/2006/relationships/image" Target="../media/image142.jpg"/><Relationship Id="rId3" Type="http://schemas.microsoft.com/office/2017/06/relationships/model3d" Target="../media/model3d2.glb"/><Relationship Id="rId7" Type="http://schemas.openxmlformats.org/officeDocument/2006/relationships/image" Target="../media/image140.jpg"/><Relationship Id="rId2" Type="http://schemas.openxmlformats.org/officeDocument/2006/relationships/image" Target="../media/image141.jpg"/><Relationship Id="rId1" Type="http://schemas.openxmlformats.org/officeDocument/2006/relationships/slideLayout" Target="../slideLayouts/slideLayout16.xml"/><Relationship Id="rId6" Type="http://schemas.openxmlformats.org/officeDocument/2006/relationships/image" Target="../media/image139.jpg"/><Relationship Id="rId5" Type="http://schemas.openxmlformats.org/officeDocument/2006/relationships/image" Target="../media/image146.png"/><Relationship Id="rId10" Type="http://schemas.openxmlformats.org/officeDocument/2006/relationships/image" Target="../media/image144.jpg"/><Relationship Id="rId4" Type="http://schemas.openxmlformats.org/officeDocument/2006/relationships/image" Target="../media/image146.png"/><Relationship Id="rId9" Type="http://schemas.openxmlformats.org/officeDocument/2006/relationships/image" Target="../media/image143.jpg"/></Relationships>
</file>

<file path=ppt/slides/_rels/slide94.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140.jpg"/><Relationship Id="rId7" Type="http://schemas.openxmlformats.org/officeDocument/2006/relationships/image" Target="../media/image144.jpg"/><Relationship Id="rId12" Type="http://schemas.openxmlformats.org/officeDocument/2006/relationships/image" Target="../media/image147.png"/><Relationship Id="rId2" Type="http://schemas.openxmlformats.org/officeDocument/2006/relationships/image" Target="../media/image139.jpg"/><Relationship Id="rId1" Type="http://schemas.openxmlformats.org/officeDocument/2006/relationships/slideLayout" Target="../slideLayouts/slideLayout16.xml"/><Relationship Id="rId6" Type="http://schemas.openxmlformats.org/officeDocument/2006/relationships/image" Target="../media/image143.jpg"/><Relationship Id="rId5" Type="http://schemas.openxmlformats.org/officeDocument/2006/relationships/image" Target="../media/image142.jpg"/><Relationship Id="rId4" Type="http://schemas.openxmlformats.org/officeDocument/2006/relationships/image" Target="../media/image141.jpg"/><Relationship Id="rId9" Type="http://schemas.openxmlformats.org/officeDocument/2006/relationships/image" Target="../media/image147.png"/></Relationships>
</file>

<file path=ppt/slides/_rels/slide95.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140.jpg"/><Relationship Id="rId7" Type="http://schemas.openxmlformats.org/officeDocument/2006/relationships/image" Target="../media/image144.jpg"/><Relationship Id="rId12" Type="http://schemas.openxmlformats.org/officeDocument/2006/relationships/image" Target="../media/image147.png"/><Relationship Id="rId2" Type="http://schemas.openxmlformats.org/officeDocument/2006/relationships/image" Target="../media/image139.jpg"/><Relationship Id="rId1" Type="http://schemas.openxmlformats.org/officeDocument/2006/relationships/slideLayout" Target="../slideLayouts/slideLayout16.xml"/><Relationship Id="rId6" Type="http://schemas.openxmlformats.org/officeDocument/2006/relationships/image" Target="../media/image143.jpg"/><Relationship Id="rId5" Type="http://schemas.openxmlformats.org/officeDocument/2006/relationships/image" Target="../media/image142.jpg"/><Relationship Id="rId4" Type="http://schemas.openxmlformats.org/officeDocument/2006/relationships/image" Target="../media/image141.jpg"/><Relationship Id="rId9" Type="http://schemas.openxmlformats.org/officeDocument/2006/relationships/image" Target="../media/image147.png"/></Relationships>
</file>

<file path=ppt/slides/_rels/slide96.xml.rels><?xml version="1.0" encoding="UTF-8" standalone="yes"?>
<Relationships xmlns="http://schemas.openxmlformats.org/package/2006/relationships"><Relationship Id="rId8" Type="http://schemas.openxmlformats.org/officeDocument/2006/relationships/image" Target="../media/image139.jpg"/><Relationship Id="rId3" Type="http://schemas.openxmlformats.org/officeDocument/2006/relationships/image" Target="../media/image147.png"/><Relationship Id="rId7" Type="http://schemas.openxmlformats.org/officeDocument/2006/relationships/image" Target="../media/image140.jpg"/><Relationship Id="rId12" Type="http://schemas.openxmlformats.org/officeDocument/2006/relationships/image" Target="../media/image144.jpg"/><Relationship Id="rId2" Type="http://schemas.microsoft.com/office/2017/06/relationships/model3d" Target="../media/model3d2.glb"/><Relationship Id="rId1" Type="http://schemas.openxmlformats.org/officeDocument/2006/relationships/slideLayout" Target="../slideLayouts/slideLayout16.xml"/><Relationship Id="rId6" Type="http://schemas.openxmlformats.org/officeDocument/2006/relationships/image" Target="../media/image147.png"/><Relationship Id="rId11" Type="http://schemas.openxmlformats.org/officeDocument/2006/relationships/image" Target="../media/image143.jpg"/><Relationship Id="rId10" Type="http://schemas.openxmlformats.org/officeDocument/2006/relationships/image" Target="../media/image142.jpg"/><Relationship Id="rId9" Type="http://schemas.openxmlformats.org/officeDocument/2006/relationships/image" Target="../media/image141.jpg"/></Relationships>
</file>

<file path=ppt/slides/_rels/slide97.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140.jpg"/><Relationship Id="rId7" Type="http://schemas.openxmlformats.org/officeDocument/2006/relationships/image" Target="../media/image144.jpg"/><Relationship Id="rId12" Type="http://schemas.openxmlformats.org/officeDocument/2006/relationships/image" Target="../media/image147.png"/><Relationship Id="rId2" Type="http://schemas.openxmlformats.org/officeDocument/2006/relationships/image" Target="../media/image139.jpg"/><Relationship Id="rId1" Type="http://schemas.openxmlformats.org/officeDocument/2006/relationships/slideLayout" Target="../slideLayouts/slideLayout16.xml"/><Relationship Id="rId6" Type="http://schemas.openxmlformats.org/officeDocument/2006/relationships/image" Target="../media/image143.jpg"/><Relationship Id="rId5" Type="http://schemas.openxmlformats.org/officeDocument/2006/relationships/image" Target="../media/image142.jpg"/><Relationship Id="rId4" Type="http://schemas.openxmlformats.org/officeDocument/2006/relationships/image" Target="../media/image141.jpg"/><Relationship Id="rId9" Type="http://schemas.openxmlformats.org/officeDocument/2006/relationships/image" Target="../media/image147.png"/></Relationships>
</file>

<file path=ppt/slides/_rels/slide98.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140.jpg"/><Relationship Id="rId7" Type="http://schemas.openxmlformats.org/officeDocument/2006/relationships/image" Target="../media/image144.jpg"/><Relationship Id="rId12" Type="http://schemas.openxmlformats.org/officeDocument/2006/relationships/image" Target="../media/image147.png"/><Relationship Id="rId2" Type="http://schemas.openxmlformats.org/officeDocument/2006/relationships/image" Target="../media/image139.jpg"/><Relationship Id="rId1" Type="http://schemas.openxmlformats.org/officeDocument/2006/relationships/slideLayout" Target="../slideLayouts/slideLayout16.xml"/><Relationship Id="rId6" Type="http://schemas.openxmlformats.org/officeDocument/2006/relationships/image" Target="../media/image143.jpg"/><Relationship Id="rId5" Type="http://schemas.openxmlformats.org/officeDocument/2006/relationships/image" Target="../media/image142.jpg"/><Relationship Id="rId4" Type="http://schemas.openxmlformats.org/officeDocument/2006/relationships/image" Target="../media/image141.jpg"/><Relationship Id="rId9" Type="http://schemas.openxmlformats.org/officeDocument/2006/relationships/image" Target="../media/image147.png"/></Relationships>
</file>

<file path=ppt/slides/_rels/slide99.xml.rels><?xml version="1.0" encoding="UTF-8" standalone="yes"?>
<Relationships xmlns="http://schemas.openxmlformats.org/package/2006/relationships"><Relationship Id="rId8" Type="http://schemas.openxmlformats.org/officeDocument/2006/relationships/image" Target="../media/image139.jpg"/><Relationship Id="rId3" Type="http://schemas.openxmlformats.org/officeDocument/2006/relationships/image" Target="../media/image147.png"/><Relationship Id="rId7" Type="http://schemas.openxmlformats.org/officeDocument/2006/relationships/image" Target="../media/image143.jpg"/><Relationship Id="rId12" Type="http://schemas.openxmlformats.org/officeDocument/2006/relationships/image" Target="../media/image144.jpg"/><Relationship Id="rId2" Type="http://schemas.microsoft.com/office/2017/06/relationships/model3d" Target="../media/model3d2.glb"/><Relationship Id="rId1" Type="http://schemas.openxmlformats.org/officeDocument/2006/relationships/slideLayout" Target="../slideLayouts/slideLayout16.xml"/><Relationship Id="rId6" Type="http://schemas.openxmlformats.org/officeDocument/2006/relationships/image" Target="../media/image147.png"/><Relationship Id="rId11" Type="http://schemas.openxmlformats.org/officeDocument/2006/relationships/image" Target="../media/image142.jpg"/><Relationship Id="rId10" Type="http://schemas.openxmlformats.org/officeDocument/2006/relationships/image" Target="../media/image141.jpg"/><Relationship Id="rId9" Type="http://schemas.openxmlformats.org/officeDocument/2006/relationships/image" Target="../media/image1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0DE156-A32E-4D86-BBFE-CDA4427BC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9286" y="-4412003"/>
            <a:ext cx="33610571" cy="29868768"/>
          </a:xfrm>
          <a:prstGeom prst="rect">
            <a:avLst/>
          </a:prstGeom>
        </p:spPr>
      </p:pic>
      <p:pic>
        <p:nvPicPr>
          <p:cNvPr id="15" name="Picture 14">
            <a:extLst>
              <a:ext uri="{FF2B5EF4-FFF2-40B4-BE49-F238E27FC236}">
                <a16:creationId xmlns:a16="http://schemas.microsoft.com/office/drawing/2014/main" id="{8FAED93C-BDAF-47F9-9822-0483A52615B1}"/>
              </a:ext>
            </a:extLst>
          </p:cNvPr>
          <p:cNvPicPr>
            <a:picLocks noChangeAspect="1"/>
          </p:cNvPicPr>
          <p:nvPr/>
        </p:nvPicPr>
        <p:blipFill>
          <a:blip r:embed="rId4"/>
          <a:stretch>
            <a:fillRect/>
          </a:stretch>
        </p:blipFill>
        <p:spPr>
          <a:xfrm>
            <a:off x="-7727162" y="0"/>
            <a:ext cx="1823963" cy="940660"/>
          </a:xfrm>
          <a:prstGeom prst="rect">
            <a:avLst/>
          </a:prstGeom>
        </p:spPr>
      </p:pic>
      <p:sp>
        <p:nvSpPr>
          <p:cNvPr id="21" name="Rectangle 20">
            <a:extLst>
              <a:ext uri="{FF2B5EF4-FFF2-40B4-BE49-F238E27FC236}">
                <a16:creationId xmlns:a16="http://schemas.microsoft.com/office/drawing/2014/main" id="{B0973D85-3B2C-458D-AC28-38B00414172B}"/>
              </a:ext>
            </a:extLst>
          </p:cNvPr>
          <p:cNvSpPr/>
          <p:nvPr/>
        </p:nvSpPr>
        <p:spPr>
          <a:xfrm>
            <a:off x="-5718828" y="0"/>
            <a:ext cx="45719" cy="79686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63E8A2F-F335-4862-937D-C72DC4ABEF81}"/>
              </a:ext>
            </a:extLst>
          </p:cNvPr>
          <p:cNvSpPr txBox="1"/>
          <p:nvPr/>
        </p:nvSpPr>
        <p:spPr>
          <a:xfrm>
            <a:off x="-5578276" y="213766"/>
            <a:ext cx="5181600" cy="369332"/>
          </a:xfrm>
          <a:prstGeom prst="rect">
            <a:avLst/>
          </a:prstGeom>
          <a:noFill/>
        </p:spPr>
        <p:txBody>
          <a:bodyPr wrap="square" rtlCol="0">
            <a:spAutoFit/>
          </a:bodyPr>
          <a:lstStyle/>
          <a:p>
            <a:r>
              <a:rPr lang="en-US" sz="1800" b="1" dirty="0">
                <a:solidFill>
                  <a:srgbClr val="243F88"/>
                </a:solidFill>
              </a:rPr>
              <a:t>Facility of Information Technology  </a:t>
            </a:r>
          </a:p>
        </p:txBody>
      </p:sp>
    </p:spTree>
    <p:extLst>
      <p:ext uri="{BB962C8B-B14F-4D97-AF65-F5344CB8AC3E}">
        <p14:creationId xmlns:p14="http://schemas.microsoft.com/office/powerpoint/2010/main" val="2571598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0F48D5-EE9C-9633-579B-11E830EA1C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557" y="-64741"/>
            <a:ext cx="12171697" cy="6857999"/>
          </a:xfrm>
          <a:prstGeom prst="rect">
            <a:avLst/>
          </a:prstGeom>
        </p:spPr>
      </p:pic>
      <p:sp useBgFill="1">
        <p:nvSpPr>
          <p:cNvPr id="11" name="!!mission_big">
            <a:extLst>
              <a:ext uri="{FF2B5EF4-FFF2-40B4-BE49-F238E27FC236}">
                <a16:creationId xmlns:a16="http://schemas.microsoft.com/office/drawing/2014/main" id="{6001EAF3-99DE-071D-640E-27373C22F4EC}"/>
              </a:ext>
            </a:extLst>
          </p:cNvPr>
          <p:cNvSpPr/>
          <p:nvPr/>
        </p:nvSpPr>
        <p:spPr>
          <a:xfrm>
            <a:off x="1468834"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4" name="!!problem_big">
            <a:extLst>
              <a:ext uri="{FF2B5EF4-FFF2-40B4-BE49-F238E27FC236}">
                <a16:creationId xmlns:a16="http://schemas.microsoft.com/office/drawing/2014/main" id="{41CA0059-60D2-6D7F-A447-1DBBEF5018AE}"/>
              </a:ext>
            </a:extLst>
          </p:cNvPr>
          <p:cNvSpPr/>
          <p:nvPr/>
        </p:nvSpPr>
        <p:spPr>
          <a:xfrm>
            <a:off x="2447825" y="3364259"/>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5" name="!!solution_big">
            <a:extLst>
              <a:ext uri="{FF2B5EF4-FFF2-40B4-BE49-F238E27FC236}">
                <a16:creationId xmlns:a16="http://schemas.microsoft.com/office/drawing/2014/main" id="{01485104-FBE1-6D05-D1EB-C70693B8A671}"/>
              </a:ext>
            </a:extLst>
          </p:cNvPr>
          <p:cNvSpPr/>
          <p:nvPr/>
        </p:nvSpPr>
        <p:spPr>
          <a:xfrm>
            <a:off x="3426817"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mc:AlternateContent xmlns:mc="http://schemas.openxmlformats.org/markup-compatibility/2006" xmlns:psez="http://schemas.microsoft.com/office/powerpoint/2016/sectionzoom">
        <mc:Choice Requires="psez">
          <p:graphicFrame>
            <p:nvGraphicFramePr>
              <p:cNvPr id="54" name="Section Zoom 53">
                <a:extLst>
                  <a:ext uri="{FF2B5EF4-FFF2-40B4-BE49-F238E27FC236}">
                    <a16:creationId xmlns:a16="http://schemas.microsoft.com/office/drawing/2014/main" id="{DBC6B9C2-6600-0373-E3D5-6E3846853C35}"/>
                  </a:ext>
                </a:extLst>
              </p:cNvPr>
              <p:cNvGraphicFramePr>
                <a:graphicFrameLocks noChangeAspect="1"/>
              </p:cNvGraphicFramePr>
              <p:nvPr>
                <p:extLst>
                  <p:ext uri="{D42A27DB-BD31-4B8C-83A1-F6EECF244321}">
                    <p14:modId xmlns:p14="http://schemas.microsoft.com/office/powerpoint/2010/main" val="4128634608"/>
                  </p:ext>
                </p:extLst>
              </p:nvPr>
            </p:nvGraphicFramePr>
            <p:xfrm>
              <a:off x="1577089" y="2440294"/>
              <a:ext cx="1205890" cy="678314"/>
            </p:xfrm>
            <a:graphic>
              <a:graphicData uri="http://schemas.microsoft.com/office/powerpoint/2016/sectionzoom">
                <psez:sectionZm>
                  <psez:sectionZmObj sectionId="{88495344-40FB-4841-99CC-E364E4B3FA60}">
                    <psez:zmPr id="{2045F387-F9C1-4234-AB40-2F706D3FBEEE}" transitionDur="1000" showBg="0">
                      <p166:blipFill xmlns:p166="http://schemas.microsoft.com/office/powerpoint/2016/6/main">
                        <a:blip r:embed="rId6"/>
                        <a:stretch>
                          <a:fillRect/>
                        </a:stretch>
                      </p166:blipFill>
                      <p166:spPr xmlns:p166="http://schemas.microsoft.com/office/powerpoint/2016/6/main">
                        <a:xfrm>
                          <a:off x="0" y="0"/>
                          <a:ext cx="1205890" cy="678314"/>
                        </a:xfrm>
                        <a:prstGeom prst="rect">
                          <a:avLst/>
                        </a:prstGeom>
                        <a:ln w="3175">
                          <a:noFill/>
                        </a:ln>
                      </p166:spPr>
                    </psez:zmPr>
                  </psez:sectionZmObj>
                </psez:sectionZm>
              </a:graphicData>
            </a:graphic>
          </p:graphicFrame>
        </mc:Choice>
        <mc:Fallback xmlns="">
          <p:pic>
            <p:nvPicPr>
              <p:cNvPr id="54" name="Section Zoom 53">
                <a:hlinkClick r:id="rId10" action="ppaction://hlinksldjump"/>
                <a:extLst>
                  <a:ext uri="{FF2B5EF4-FFF2-40B4-BE49-F238E27FC236}">
                    <a16:creationId xmlns:a16="http://schemas.microsoft.com/office/drawing/2014/main" id="{DBC6B9C2-6600-0373-E3D5-6E3846853C35}"/>
                  </a:ext>
                </a:extLst>
              </p:cNvPr>
              <p:cNvPicPr>
                <a:picLocks noGrp="1" noRot="1" noChangeAspect="1" noMove="1" noResize="1" noEditPoints="1" noAdjustHandles="1" noChangeArrowheads="1" noChangeShapeType="1"/>
              </p:cNvPicPr>
              <p:nvPr/>
            </p:nvPicPr>
            <p:blipFill>
              <a:blip r:embed="rId9"/>
              <a:stretch>
                <a:fillRect/>
              </a:stretch>
            </p:blipFill>
            <p:spPr>
              <a:xfrm>
                <a:off x="1577089" y="2440294"/>
                <a:ext cx="1205890" cy="678314"/>
              </a:xfrm>
              <a:prstGeom prst="rect">
                <a:avLst/>
              </a:prstGeom>
              <a:ln w="3175">
                <a:noFill/>
              </a:ln>
            </p:spPr>
          </p:pic>
        </mc:Fallback>
      </mc:AlternateContent>
      <p:sp useBgFill="1">
        <p:nvSpPr>
          <p:cNvPr id="21" name="!!potential_big">
            <a:extLst>
              <a:ext uri="{FF2B5EF4-FFF2-40B4-BE49-F238E27FC236}">
                <a16:creationId xmlns:a16="http://schemas.microsoft.com/office/drawing/2014/main" id="{451ADC09-786B-7817-12A7-45589629C4FD}"/>
              </a:ext>
            </a:extLst>
          </p:cNvPr>
          <p:cNvSpPr/>
          <p:nvPr/>
        </p:nvSpPr>
        <p:spPr>
          <a:xfrm>
            <a:off x="4405808" y="3364259"/>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29" name="!!model_big">
            <a:extLst>
              <a:ext uri="{FF2B5EF4-FFF2-40B4-BE49-F238E27FC236}">
                <a16:creationId xmlns:a16="http://schemas.microsoft.com/office/drawing/2014/main" id="{D0B663A2-5250-7360-D77D-BA82684250B9}"/>
              </a:ext>
            </a:extLst>
          </p:cNvPr>
          <p:cNvSpPr/>
          <p:nvPr/>
        </p:nvSpPr>
        <p:spPr>
          <a:xfrm>
            <a:off x="5384800"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40" name="!!growth_big">
            <a:extLst>
              <a:ext uri="{FF2B5EF4-FFF2-40B4-BE49-F238E27FC236}">
                <a16:creationId xmlns:a16="http://schemas.microsoft.com/office/drawing/2014/main" id="{1E4D5046-D93E-1283-7C95-8297912863DF}"/>
              </a:ext>
            </a:extLst>
          </p:cNvPr>
          <p:cNvSpPr/>
          <p:nvPr/>
        </p:nvSpPr>
        <p:spPr>
          <a:xfrm>
            <a:off x="6363791" y="3364259"/>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41" name="!!competition_big">
            <a:extLst>
              <a:ext uri="{FF2B5EF4-FFF2-40B4-BE49-F238E27FC236}">
                <a16:creationId xmlns:a16="http://schemas.microsoft.com/office/drawing/2014/main" id="{CB47AF06-08C1-C824-3CDC-6718A25A5568}"/>
              </a:ext>
            </a:extLst>
          </p:cNvPr>
          <p:cNvSpPr/>
          <p:nvPr/>
        </p:nvSpPr>
        <p:spPr>
          <a:xfrm>
            <a:off x="7342783"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51" name="!!finanvials_big">
            <a:extLst>
              <a:ext uri="{FF2B5EF4-FFF2-40B4-BE49-F238E27FC236}">
                <a16:creationId xmlns:a16="http://schemas.microsoft.com/office/drawing/2014/main" id="{C1A01352-BCE7-17AB-4430-ACC0B0082F50}"/>
              </a:ext>
            </a:extLst>
          </p:cNvPr>
          <p:cNvSpPr/>
          <p:nvPr/>
        </p:nvSpPr>
        <p:spPr>
          <a:xfrm>
            <a:off x="8321775" y="3364259"/>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52" name="!!team_big">
            <a:extLst>
              <a:ext uri="{FF2B5EF4-FFF2-40B4-BE49-F238E27FC236}">
                <a16:creationId xmlns:a16="http://schemas.microsoft.com/office/drawing/2014/main" id="{B302DE39-6CAA-0299-5B01-34FB4ACE7015}"/>
              </a:ext>
            </a:extLst>
          </p:cNvPr>
          <p:cNvSpPr/>
          <p:nvPr/>
        </p:nvSpPr>
        <p:spPr>
          <a:xfrm>
            <a:off x="9300766"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p:nvSpPr>
          <p:cNvPr id="76" name="Slide Title">
            <a:extLst>
              <a:ext uri="{FF2B5EF4-FFF2-40B4-BE49-F238E27FC236}">
                <a16:creationId xmlns:a16="http://schemas.microsoft.com/office/drawing/2014/main" id="{F1C16585-D5BD-D317-3939-4561F6529330}"/>
              </a:ext>
            </a:extLst>
          </p:cNvPr>
          <p:cNvSpPr txBox="1"/>
          <p:nvPr/>
        </p:nvSpPr>
        <p:spPr>
          <a:xfrm>
            <a:off x="5408633" y="290756"/>
            <a:ext cx="1374735" cy="670633"/>
          </a:xfrm>
          <a:prstGeom prst="rect">
            <a:avLst/>
          </a:prstGeom>
          <a:noFill/>
        </p:spPr>
        <p:txBody>
          <a:bodyPr wrap="none" lIns="0">
            <a:spAutoFit/>
          </a:bodyPr>
          <a:lstStyle>
            <a:defPPr>
              <a:defRPr lang="en-US"/>
            </a:defPPr>
            <a:lvl1pPr algn="ctr">
              <a:defRPr sz="5400">
                <a:solidFill>
                  <a:schemeClr val="bg1"/>
                </a:solidFill>
                <a:latin typeface="Orbitron Black" pitchFamily="2" charset="0"/>
              </a:defRPr>
            </a:lvl1pPr>
          </a:lstStyle>
          <a:p>
            <a:pPr marL="0" marR="0" lvl="0" indent="0" defTabSz="914400" rtl="0" eaLnBrk="1" fontAlgn="auto" latinLnBrk="0" hangingPunct="1">
              <a:lnSpc>
                <a:spcPct val="55357"/>
              </a:lnSpc>
              <a:spcBef>
                <a:spcPts val="0"/>
              </a:spcBef>
              <a:spcAft>
                <a:spcPts val="0"/>
              </a:spcAft>
              <a:buClrTx/>
              <a:buSzTx/>
              <a:buFontTx/>
              <a:buNone/>
              <a:tabLst/>
              <a:defRPr/>
            </a:pPr>
            <a:r>
              <a:rPr kumimoji="0" lang="en-US" sz="32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Table of</a:t>
            </a:r>
          </a:p>
          <a:p>
            <a:pPr marL="0" marR="0" lvl="0" indent="0" defTabSz="914400" rtl="0" eaLnBrk="1" fontAlgn="auto" latinLnBrk="0" hangingPunct="1">
              <a:lnSpc>
                <a:spcPct val="55357"/>
              </a:lnSpc>
              <a:spcBef>
                <a:spcPts val="0"/>
              </a:spcBef>
              <a:spcAft>
                <a:spcPts val="0"/>
              </a:spcAft>
              <a:buClrTx/>
              <a:buSzTx/>
              <a:buFontTx/>
              <a:buNone/>
              <a:tabLst/>
              <a:defRPr/>
            </a:pPr>
            <a:r>
              <a:rPr kumimoji="0" lang="en-US" sz="28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rPr>
              <a:t>Contents</a:t>
            </a:r>
            <a:r>
              <a:rPr kumimoji="0" lang="en-US" sz="32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 </a:t>
            </a:r>
            <a:endParaRPr kumimoji="0" lang="en-US" sz="32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endParaRPr>
          </a:p>
        </p:txBody>
      </p:sp>
      <p:grpSp>
        <p:nvGrpSpPr>
          <p:cNvPr id="77" name="!!mission">
            <a:extLst>
              <a:ext uri="{FF2B5EF4-FFF2-40B4-BE49-F238E27FC236}">
                <a16:creationId xmlns:a16="http://schemas.microsoft.com/office/drawing/2014/main" id="{4D0C00DC-150A-FD9D-4EE1-B24D3FCF6B7B}"/>
              </a:ext>
            </a:extLst>
          </p:cNvPr>
          <p:cNvGrpSpPr/>
          <p:nvPr/>
        </p:nvGrpSpPr>
        <p:grpSpPr>
          <a:xfrm>
            <a:off x="1926241" y="1867721"/>
            <a:ext cx="507586" cy="507586"/>
            <a:chOff x="1700837" y="1711757"/>
            <a:chExt cx="507586" cy="507586"/>
          </a:xfrm>
        </p:grpSpPr>
        <p:sp useBgFill="1">
          <p:nvSpPr>
            <p:cNvPr id="78" name="Oval 77">
              <a:extLst>
                <a:ext uri="{FF2B5EF4-FFF2-40B4-BE49-F238E27FC236}">
                  <a16:creationId xmlns:a16="http://schemas.microsoft.com/office/drawing/2014/main" id="{C9B6FF81-6FE6-C909-6253-D0FEA76AB50A}"/>
                </a:ext>
              </a:extLst>
            </p:cNvPr>
            <p:cNvSpPr/>
            <p:nvPr/>
          </p:nvSpPr>
          <p:spPr>
            <a:xfrm>
              <a:off x="1700837" y="1711757"/>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79" name="Graphic 78">
              <a:extLst>
                <a:ext uri="{FF2B5EF4-FFF2-40B4-BE49-F238E27FC236}">
                  <a16:creationId xmlns:a16="http://schemas.microsoft.com/office/drawing/2014/main" id="{800F1B16-217C-9DC0-72A3-A42F9233098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28630" y="1839550"/>
              <a:ext cx="252000" cy="252000"/>
            </a:xfrm>
            <a:prstGeom prst="rect">
              <a:avLst/>
            </a:prstGeom>
          </p:spPr>
        </p:pic>
      </p:grpSp>
      <p:grpSp>
        <p:nvGrpSpPr>
          <p:cNvPr id="80" name="!!problem">
            <a:extLst>
              <a:ext uri="{FF2B5EF4-FFF2-40B4-BE49-F238E27FC236}">
                <a16:creationId xmlns:a16="http://schemas.microsoft.com/office/drawing/2014/main" id="{9B6C9727-7E1C-F116-6F90-1D7429A07540}"/>
              </a:ext>
            </a:extLst>
          </p:cNvPr>
          <p:cNvGrpSpPr/>
          <p:nvPr/>
        </p:nvGrpSpPr>
        <p:grpSpPr>
          <a:xfrm>
            <a:off x="2905233" y="4482692"/>
            <a:ext cx="507586" cy="507586"/>
            <a:chOff x="2240169" y="4083721"/>
            <a:chExt cx="507586" cy="507586"/>
          </a:xfrm>
        </p:grpSpPr>
        <p:sp useBgFill="1">
          <p:nvSpPr>
            <p:cNvPr id="81" name="Oval 80">
              <a:extLst>
                <a:ext uri="{FF2B5EF4-FFF2-40B4-BE49-F238E27FC236}">
                  <a16:creationId xmlns:a16="http://schemas.microsoft.com/office/drawing/2014/main" id="{98463B26-6FCE-4CAB-7C5B-843FA4A386F2}"/>
                </a:ext>
              </a:extLst>
            </p:cNvPr>
            <p:cNvSpPr/>
            <p:nvPr/>
          </p:nvSpPr>
          <p:spPr>
            <a:xfrm>
              <a:off x="2240169" y="4083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2" name="Graphic 81">
              <a:extLst>
                <a:ext uri="{FF2B5EF4-FFF2-40B4-BE49-F238E27FC236}">
                  <a16:creationId xmlns:a16="http://schemas.microsoft.com/office/drawing/2014/main" id="{875A70AF-DD72-53CD-B890-AA5606A5DC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67962" y="4211514"/>
              <a:ext cx="252000" cy="252000"/>
            </a:xfrm>
            <a:prstGeom prst="rect">
              <a:avLst/>
            </a:prstGeom>
          </p:spPr>
        </p:pic>
      </p:grpSp>
      <p:grpSp>
        <p:nvGrpSpPr>
          <p:cNvPr id="83" name="!!solution">
            <a:extLst>
              <a:ext uri="{FF2B5EF4-FFF2-40B4-BE49-F238E27FC236}">
                <a16:creationId xmlns:a16="http://schemas.microsoft.com/office/drawing/2014/main" id="{02C93F58-6DE8-870C-D1AE-B70C074E0601}"/>
              </a:ext>
            </a:extLst>
          </p:cNvPr>
          <p:cNvGrpSpPr/>
          <p:nvPr/>
        </p:nvGrpSpPr>
        <p:grpSpPr>
          <a:xfrm>
            <a:off x="3886094" y="1867721"/>
            <a:ext cx="507586" cy="507586"/>
            <a:chOff x="3825777" y="2263184"/>
            <a:chExt cx="507586" cy="507586"/>
          </a:xfrm>
        </p:grpSpPr>
        <p:sp useBgFill="1">
          <p:nvSpPr>
            <p:cNvPr id="84" name="Oval 83">
              <a:extLst>
                <a:ext uri="{FF2B5EF4-FFF2-40B4-BE49-F238E27FC236}">
                  <a16:creationId xmlns:a16="http://schemas.microsoft.com/office/drawing/2014/main" id="{0F414691-D85D-55A6-6399-3CD06D7FCFFF}"/>
                </a:ext>
              </a:extLst>
            </p:cNvPr>
            <p:cNvSpPr/>
            <p:nvPr/>
          </p:nvSpPr>
          <p:spPr>
            <a:xfrm>
              <a:off x="3825777" y="2263184"/>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5" name="Graphic 84">
              <a:extLst>
                <a:ext uri="{FF2B5EF4-FFF2-40B4-BE49-F238E27FC236}">
                  <a16:creationId xmlns:a16="http://schemas.microsoft.com/office/drawing/2014/main" id="{5CF24868-AC3E-1F7F-E655-7F620EAAA3D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53570" y="2390977"/>
              <a:ext cx="252000" cy="252000"/>
            </a:xfrm>
            <a:prstGeom prst="rect">
              <a:avLst/>
            </a:prstGeom>
          </p:spPr>
        </p:pic>
      </p:grpSp>
      <p:grpSp>
        <p:nvGrpSpPr>
          <p:cNvPr id="86" name="!!potential">
            <a:extLst>
              <a:ext uri="{FF2B5EF4-FFF2-40B4-BE49-F238E27FC236}">
                <a16:creationId xmlns:a16="http://schemas.microsoft.com/office/drawing/2014/main" id="{76D5D0DE-AA33-7B2C-C884-B10D4689429A}"/>
              </a:ext>
            </a:extLst>
          </p:cNvPr>
          <p:cNvGrpSpPr/>
          <p:nvPr/>
        </p:nvGrpSpPr>
        <p:grpSpPr>
          <a:xfrm>
            <a:off x="4863215" y="4480477"/>
            <a:ext cx="507586" cy="507586"/>
            <a:chOff x="4797684" y="4481585"/>
            <a:chExt cx="507586" cy="507586"/>
          </a:xfrm>
        </p:grpSpPr>
        <p:sp useBgFill="1">
          <p:nvSpPr>
            <p:cNvPr id="87" name="Oval 86">
              <a:extLst>
                <a:ext uri="{FF2B5EF4-FFF2-40B4-BE49-F238E27FC236}">
                  <a16:creationId xmlns:a16="http://schemas.microsoft.com/office/drawing/2014/main" id="{00A96CE1-5985-A4D9-DABC-EA7FB44BC0CC}"/>
                </a:ext>
              </a:extLst>
            </p:cNvPr>
            <p:cNvSpPr/>
            <p:nvPr/>
          </p:nvSpPr>
          <p:spPr>
            <a:xfrm>
              <a:off x="4797684"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8" name="Graphic 87">
              <a:extLst>
                <a:ext uri="{FF2B5EF4-FFF2-40B4-BE49-F238E27FC236}">
                  <a16:creationId xmlns:a16="http://schemas.microsoft.com/office/drawing/2014/main" id="{2A1CE0DD-DACD-661A-1B04-6016859A9D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25477" y="4609378"/>
              <a:ext cx="252000" cy="252000"/>
            </a:xfrm>
            <a:prstGeom prst="rect">
              <a:avLst/>
            </a:prstGeom>
          </p:spPr>
        </p:pic>
      </p:grpSp>
      <p:grpSp>
        <p:nvGrpSpPr>
          <p:cNvPr id="89" name="!!model">
            <a:extLst>
              <a:ext uri="{FF2B5EF4-FFF2-40B4-BE49-F238E27FC236}">
                <a16:creationId xmlns:a16="http://schemas.microsoft.com/office/drawing/2014/main" id="{566EDD2E-22AC-6031-0455-A2B2DCCA440F}"/>
              </a:ext>
            </a:extLst>
          </p:cNvPr>
          <p:cNvGrpSpPr/>
          <p:nvPr/>
        </p:nvGrpSpPr>
        <p:grpSpPr>
          <a:xfrm>
            <a:off x="5842207" y="1867721"/>
            <a:ext cx="507586" cy="507586"/>
            <a:chOff x="5832785" y="1868829"/>
            <a:chExt cx="507586" cy="507586"/>
          </a:xfrm>
        </p:grpSpPr>
        <p:sp useBgFill="1">
          <p:nvSpPr>
            <p:cNvPr id="90" name="Oval 89">
              <a:extLst>
                <a:ext uri="{FF2B5EF4-FFF2-40B4-BE49-F238E27FC236}">
                  <a16:creationId xmlns:a16="http://schemas.microsoft.com/office/drawing/2014/main" id="{388129E3-63DA-5454-7CF3-03B8C87AAE37}"/>
                </a:ext>
              </a:extLst>
            </p:cNvPr>
            <p:cNvSpPr/>
            <p:nvPr/>
          </p:nvSpPr>
          <p:spPr>
            <a:xfrm>
              <a:off x="5832785"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1" name="Graphic 90">
              <a:extLst>
                <a:ext uri="{FF2B5EF4-FFF2-40B4-BE49-F238E27FC236}">
                  <a16:creationId xmlns:a16="http://schemas.microsoft.com/office/drawing/2014/main" id="{5D96F2BD-B628-D112-2E38-FB30D72EF76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60578" y="1996622"/>
              <a:ext cx="252000" cy="252000"/>
            </a:xfrm>
            <a:prstGeom prst="rect">
              <a:avLst/>
            </a:prstGeom>
          </p:spPr>
        </p:pic>
      </p:grpSp>
      <p:grpSp>
        <p:nvGrpSpPr>
          <p:cNvPr id="92" name="!!growth">
            <a:extLst>
              <a:ext uri="{FF2B5EF4-FFF2-40B4-BE49-F238E27FC236}">
                <a16:creationId xmlns:a16="http://schemas.microsoft.com/office/drawing/2014/main" id="{4799AE04-E682-847B-C0E1-01565EE45133}"/>
              </a:ext>
            </a:extLst>
          </p:cNvPr>
          <p:cNvGrpSpPr/>
          <p:nvPr/>
        </p:nvGrpSpPr>
        <p:grpSpPr>
          <a:xfrm>
            <a:off x="6821198" y="4480477"/>
            <a:ext cx="507586" cy="507586"/>
            <a:chOff x="6811776" y="4481585"/>
            <a:chExt cx="507586" cy="507586"/>
          </a:xfrm>
        </p:grpSpPr>
        <p:sp useBgFill="1">
          <p:nvSpPr>
            <p:cNvPr id="93" name="Oval 92">
              <a:extLst>
                <a:ext uri="{FF2B5EF4-FFF2-40B4-BE49-F238E27FC236}">
                  <a16:creationId xmlns:a16="http://schemas.microsoft.com/office/drawing/2014/main" id="{45655F16-2ECE-EDA5-6F1F-965804C74FBE}"/>
                </a:ext>
              </a:extLst>
            </p:cNvPr>
            <p:cNvSpPr/>
            <p:nvPr/>
          </p:nvSpPr>
          <p:spPr>
            <a:xfrm>
              <a:off x="6811776"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4" name="Graphic 93">
              <a:extLst>
                <a:ext uri="{FF2B5EF4-FFF2-40B4-BE49-F238E27FC236}">
                  <a16:creationId xmlns:a16="http://schemas.microsoft.com/office/drawing/2014/main" id="{26471ED8-B281-8A51-3506-E86AA66F87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939569" y="4609378"/>
              <a:ext cx="252000" cy="252000"/>
            </a:xfrm>
            <a:prstGeom prst="rect">
              <a:avLst/>
            </a:prstGeom>
          </p:spPr>
        </p:pic>
      </p:grpSp>
      <p:grpSp>
        <p:nvGrpSpPr>
          <p:cNvPr id="95" name="!!competition">
            <a:extLst>
              <a:ext uri="{FF2B5EF4-FFF2-40B4-BE49-F238E27FC236}">
                <a16:creationId xmlns:a16="http://schemas.microsoft.com/office/drawing/2014/main" id="{7B3CFE44-CCB2-0E22-A954-EDDDAD190D76}"/>
              </a:ext>
            </a:extLst>
          </p:cNvPr>
          <p:cNvGrpSpPr/>
          <p:nvPr/>
        </p:nvGrpSpPr>
        <p:grpSpPr>
          <a:xfrm>
            <a:off x="7800190" y="1867721"/>
            <a:ext cx="507586" cy="507586"/>
            <a:chOff x="7790768" y="1868829"/>
            <a:chExt cx="507586" cy="507586"/>
          </a:xfrm>
        </p:grpSpPr>
        <p:sp useBgFill="1">
          <p:nvSpPr>
            <p:cNvPr id="96" name="Oval 95">
              <a:extLst>
                <a:ext uri="{FF2B5EF4-FFF2-40B4-BE49-F238E27FC236}">
                  <a16:creationId xmlns:a16="http://schemas.microsoft.com/office/drawing/2014/main" id="{D788B742-9A70-2B7D-B38B-7FF78CADE6D8}"/>
                </a:ext>
              </a:extLst>
            </p:cNvPr>
            <p:cNvSpPr/>
            <p:nvPr/>
          </p:nvSpPr>
          <p:spPr>
            <a:xfrm>
              <a:off x="7790768"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7" name="Graphic 96">
              <a:extLst>
                <a:ext uri="{FF2B5EF4-FFF2-40B4-BE49-F238E27FC236}">
                  <a16:creationId xmlns:a16="http://schemas.microsoft.com/office/drawing/2014/main" id="{79C69A43-9E36-291C-6CF0-244B275780D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18561" y="1996622"/>
              <a:ext cx="252000" cy="252000"/>
            </a:xfrm>
            <a:prstGeom prst="rect">
              <a:avLst/>
            </a:prstGeom>
          </p:spPr>
        </p:pic>
      </p:grpSp>
      <p:grpSp>
        <p:nvGrpSpPr>
          <p:cNvPr id="98" name="!!financials">
            <a:extLst>
              <a:ext uri="{FF2B5EF4-FFF2-40B4-BE49-F238E27FC236}">
                <a16:creationId xmlns:a16="http://schemas.microsoft.com/office/drawing/2014/main" id="{E0A6DEA5-CA59-57A5-0E30-5A4162D13094}"/>
              </a:ext>
            </a:extLst>
          </p:cNvPr>
          <p:cNvGrpSpPr/>
          <p:nvPr/>
        </p:nvGrpSpPr>
        <p:grpSpPr>
          <a:xfrm>
            <a:off x="8779182" y="4480477"/>
            <a:ext cx="507586" cy="507586"/>
            <a:chOff x="8769760" y="4481585"/>
            <a:chExt cx="507586" cy="507586"/>
          </a:xfrm>
        </p:grpSpPr>
        <p:sp useBgFill="1">
          <p:nvSpPr>
            <p:cNvPr id="99" name="Oval 98">
              <a:extLst>
                <a:ext uri="{FF2B5EF4-FFF2-40B4-BE49-F238E27FC236}">
                  <a16:creationId xmlns:a16="http://schemas.microsoft.com/office/drawing/2014/main" id="{3094A7F4-7D95-3CCB-D7F6-F42074CE8F7B}"/>
                </a:ext>
              </a:extLst>
            </p:cNvPr>
            <p:cNvSpPr/>
            <p:nvPr/>
          </p:nvSpPr>
          <p:spPr>
            <a:xfrm>
              <a:off x="8769760"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0" name="Graphic 99">
              <a:extLst>
                <a:ext uri="{FF2B5EF4-FFF2-40B4-BE49-F238E27FC236}">
                  <a16:creationId xmlns:a16="http://schemas.microsoft.com/office/drawing/2014/main" id="{4409B0E0-3844-50FF-9E5A-258BBD79A43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897553" y="4609378"/>
              <a:ext cx="252000" cy="252000"/>
            </a:xfrm>
            <a:prstGeom prst="rect">
              <a:avLst/>
            </a:prstGeom>
          </p:spPr>
        </p:pic>
      </p:grpSp>
      <p:grpSp>
        <p:nvGrpSpPr>
          <p:cNvPr id="101" name="!!team">
            <a:extLst>
              <a:ext uri="{FF2B5EF4-FFF2-40B4-BE49-F238E27FC236}">
                <a16:creationId xmlns:a16="http://schemas.microsoft.com/office/drawing/2014/main" id="{8E61FCE0-E10A-1420-082C-CE9DBF73E0CA}"/>
              </a:ext>
            </a:extLst>
          </p:cNvPr>
          <p:cNvGrpSpPr/>
          <p:nvPr/>
        </p:nvGrpSpPr>
        <p:grpSpPr>
          <a:xfrm>
            <a:off x="9758173" y="1867721"/>
            <a:ext cx="507586" cy="507586"/>
            <a:chOff x="9748751" y="1868829"/>
            <a:chExt cx="507586" cy="507586"/>
          </a:xfrm>
        </p:grpSpPr>
        <p:sp useBgFill="1">
          <p:nvSpPr>
            <p:cNvPr id="102" name="Oval 101">
              <a:extLst>
                <a:ext uri="{FF2B5EF4-FFF2-40B4-BE49-F238E27FC236}">
                  <a16:creationId xmlns:a16="http://schemas.microsoft.com/office/drawing/2014/main" id="{42463592-5F51-250B-F652-A79CA406F0C6}"/>
                </a:ext>
              </a:extLst>
            </p:cNvPr>
            <p:cNvSpPr/>
            <p:nvPr/>
          </p:nvSpPr>
          <p:spPr>
            <a:xfrm>
              <a:off x="9748751"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3" name="Graphic 102">
              <a:extLst>
                <a:ext uri="{FF2B5EF4-FFF2-40B4-BE49-F238E27FC236}">
                  <a16:creationId xmlns:a16="http://schemas.microsoft.com/office/drawing/2014/main" id="{767B9916-BE31-3F3A-5EEC-B9649AD83CC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876544" y="1996622"/>
              <a:ext cx="252000" cy="252000"/>
            </a:xfrm>
            <a:prstGeom prst="rect">
              <a:avLst/>
            </a:prstGeom>
          </p:spPr>
        </p:pic>
      </p:gr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9C812770-1A6C-DA5B-1711-1DBE2F511457}"/>
                  </a:ext>
                </a:extLst>
              </p:cNvPr>
              <p:cNvGraphicFramePr>
                <a:graphicFrameLocks noChangeAspect="1"/>
              </p:cNvGraphicFramePr>
              <p:nvPr>
                <p:extLst>
                  <p:ext uri="{D42A27DB-BD31-4B8C-83A1-F6EECF244321}">
                    <p14:modId xmlns:p14="http://schemas.microsoft.com/office/powerpoint/2010/main" val="3652512214"/>
                  </p:ext>
                </p:extLst>
              </p:nvPr>
            </p:nvGraphicFramePr>
            <p:xfrm>
              <a:off x="2556079" y="3736302"/>
              <a:ext cx="1205892" cy="678314"/>
            </p:xfrm>
            <a:graphic>
              <a:graphicData uri="http://schemas.microsoft.com/office/powerpoint/2016/sectionzoom">
                <psez:sectionZm>
                  <psez:sectionZmObj sectionId="{89DC3976-4114-4C72-A3F7-CD5F9D4A7E2B}">
                    <psez:zmPr id="{589C5D53-314B-45D2-A22D-40EF9D54BAAF}" transitionDur="1000" showBg="0">
                      <p166:blipFill xmlns:p166="http://schemas.microsoft.com/office/powerpoint/2016/6/main">
                        <a:blip r:embed="rId29"/>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7" name="Section Zoom 6">
                <a:hlinkClick r:id="rId30" action="ppaction://hlinksldjump"/>
                <a:extLst>
                  <a:ext uri="{FF2B5EF4-FFF2-40B4-BE49-F238E27FC236}">
                    <a16:creationId xmlns:a16="http://schemas.microsoft.com/office/drawing/2014/main" id="{9C812770-1A6C-DA5B-1711-1DBE2F511457}"/>
                  </a:ext>
                </a:extLst>
              </p:cNvPr>
              <p:cNvPicPr>
                <a:picLocks noGrp="1" noRot="1" noChangeAspect="1" noMove="1" noResize="1" noEditPoints="1" noAdjustHandles="1" noChangeArrowheads="1" noChangeShapeType="1"/>
              </p:cNvPicPr>
              <p:nvPr/>
            </p:nvPicPr>
            <p:blipFill>
              <a:blip r:embed="rId31"/>
              <a:stretch>
                <a:fillRect/>
              </a:stretch>
            </p:blipFill>
            <p:spPr>
              <a:xfrm>
                <a:off x="2556079" y="3736302"/>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A7B5DE9F-77DA-2216-24D5-A7E51426B6E6}"/>
                  </a:ext>
                </a:extLst>
              </p:cNvPr>
              <p:cNvGraphicFramePr>
                <a:graphicFrameLocks noChangeAspect="1"/>
              </p:cNvGraphicFramePr>
              <p:nvPr>
                <p:extLst>
                  <p:ext uri="{D42A27DB-BD31-4B8C-83A1-F6EECF244321}">
                    <p14:modId xmlns:p14="http://schemas.microsoft.com/office/powerpoint/2010/main" val="590615241"/>
                  </p:ext>
                </p:extLst>
              </p:nvPr>
            </p:nvGraphicFramePr>
            <p:xfrm>
              <a:off x="3535071" y="2440294"/>
              <a:ext cx="1205892" cy="678314"/>
            </p:xfrm>
            <a:graphic>
              <a:graphicData uri="http://schemas.microsoft.com/office/powerpoint/2016/sectionzoom">
                <psez:sectionZm>
                  <psez:sectionZmObj sectionId="{B0161835-6204-4266-8552-F3667AA67871}">
                    <psez:zmPr id="{8063EAC8-A51B-4716-95F3-8D194DDEC352}" transitionDur="1000" showBg="0">
                      <p166:blipFill xmlns:p166="http://schemas.microsoft.com/office/powerpoint/2016/6/main">
                        <a:blip r:embed="rId32"/>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10" name="Section Zoom 9">
                <a:hlinkClick r:id="rId33" action="ppaction://hlinksldjump"/>
                <a:extLst>
                  <a:ext uri="{FF2B5EF4-FFF2-40B4-BE49-F238E27FC236}">
                    <a16:creationId xmlns:a16="http://schemas.microsoft.com/office/drawing/2014/main" id="{A7B5DE9F-77DA-2216-24D5-A7E51426B6E6}"/>
                  </a:ext>
                </a:extLst>
              </p:cNvPr>
              <p:cNvPicPr>
                <a:picLocks noGrp="1" noRot="1" noChangeAspect="1" noMove="1" noResize="1" noEditPoints="1" noAdjustHandles="1" noChangeArrowheads="1" noChangeShapeType="1"/>
              </p:cNvPicPr>
              <p:nvPr/>
            </p:nvPicPr>
            <p:blipFill>
              <a:blip r:embed="rId34"/>
              <a:stretch>
                <a:fillRect/>
              </a:stretch>
            </p:blipFill>
            <p:spPr>
              <a:xfrm>
                <a:off x="3535071" y="2440294"/>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8C693734-C934-C86F-DBF3-51A83A14962D}"/>
                  </a:ext>
                </a:extLst>
              </p:cNvPr>
              <p:cNvGraphicFramePr>
                <a:graphicFrameLocks noChangeAspect="1"/>
              </p:cNvGraphicFramePr>
              <p:nvPr>
                <p:extLst>
                  <p:ext uri="{D42A27DB-BD31-4B8C-83A1-F6EECF244321}">
                    <p14:modId xmlns:p14="http://schemas.microsoft.com/office/powerpoint/2010/main" val="3940670081"/>
                  </p:ext>
                </p:extLst>
              </p:nvPr>
            </p:nvGraphicFramePr>
            <p:xfrm>
              <a:off x="4514062" y="3736302"/>
              <a:ext cx="1205892" cy="678314"/>
            </p:xfrm>
            <a:graphic>
              <a:graphicData uri="http://schemas.microsoft.com/office/powerpoint/2016/sectionzoom">
                <psez:sectionZm>
                  <psez:sectionZmObj sectionId="{B78F869A-DB52-4C0F-9771-93BD0B0C77E6}">
                    <psez:zmPr id="{25F3C81B-8628-4BDC-A625-35EC4F6BCABF}" transitionDur="1000" showBg="0">
                      <p166:blipFill xmlns:p166="http://schemas.microsoft.com/office/powerpoint/2016/6/main">
                        <a:blip r:embed="rId35"/>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13" name="Section Zoom 12">
                <a:hlinkClick r:id="rId36" action="ppaction://hlinksldjump"/>
                <a:extLst>
                  <a:ext uri="{FF2B5EF4-FFF2-40B4-BE49-F238E27FC236}">
                    <a16:creationId xmlns:a16="http://schemas.microsoft.com/office/drawing/2014/main" id="{8C693734-C934-C86F-DBF3-51A83A14962D}"/>
                  </a:ext>
                </a:extLst>
              </p:cNvPr>
              <p:cNvPicPr>
                <a:picLocks noGrp="1" noRot="1" noChangeAspect="1" noMove="1" noResize="1" noEditPoints="1" noAdjustHandles="1" noChangeArrowheads="1" noChangeShapeType="1"/>
              </p:cNvPicPr>
              <p:nvPr/>
            </p:nvPicPr>
            <p:blipFill>
              <a:blip r:embed="rId37"/>
              <a:stretch>
                <a:fillRect/>
              </a:stretch>
            </p:blipFill>
            <p:spPr>
              <a:xfrm>
                <a:off x="4514062" y="3736302"/>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366A5243-9F37-B263-172D-5FF4FD239A02}"/>
                  </a:ext>
                </a:extLst>
              </p:cNvPr>
              <p:cNvGraphicFramePr>
                <a:graphicFrameLocks noChangeAspect="1"/>
              </p:cNvGraphicFramePr>
              <p:nvPr>
                <p:extLst>
                  <p:ext uri="{D42A27DB-BD31-4B8C-83A1-F6EECF244321}">
                    <p14:modId xmlns:p14="http://schemas.microsoft.com/office/powerpoint/2010/main" val="1727644655"/>
                  </p:ext>
                </p:extLst>
              </p:nvPr>
            </p:nvGraphicFramePr>
            <p:xfrm>
              <a:off x="5493054" y="2440294"/>
              <a:ext cx="1205892" cy="678314"/>
            </p:xfrm>
            <a:graphic>
              <a:graphicData uri="http://schemas.microsoft.com/office/powerpoint/2016/sectionzoom">
                <psez:sectionZm>
                  <psez:sectionZmObj sectionId="{8EDEC664-D3C4-4592-8786-C99AA6E5D5F4}">
                    <psez:zmPr id="{1174C820-6585-4812-BAF9-B20F5FE26C7E}" transitionDur="1000" showBg="0">
                      <p166:blipFill xmlns:p166="http://schemas.microsoft.com/office/powerpoint/2016/6/main">
                        <a:blip r:embed="rId38"/>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16" name="Section Zoom 15">
                <a:hlinkClick r:id="rId39" action="ppaction://hlinksldjump"/>
                <a:extLst>
                  <a:ext uri="{FF2B5EF4-FFF2-40B4-BE49-F238E27FC236}">
                    <a16:creationId xmlns:a16="http://schemas.microsoft.com/office/drawing/2014/main" id="{366A5243-9F37-B263-172D-5FF4FD239A02}"/>
                  </a:ext>
                </a:extLst>
              </p:cNvPr>
              <p:cNvPicPr>
                <a:picLocks noGrp="1" noRot="1" noChangeAspect="1" noMove="1" noResize="1" noEditPoints="1" noAdjustHandles="1" noChangeArrowheads="1" noChangeShapeType="1"/>
              </p:cNvPicPr>
              <p:nvPr/>
            </p:nvPicPr>
            <p:blipFill>
              <a:blip r:embed="rId40"/>
              <a:stretch>
                <a:fillRect/>
              </a:stretch>
            </p:blipFill>
            <p:spPr>
              <a:xfrm>
                <a:off x="5493054" y="2440294"/>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B1818394-B566-89EC-93B7-0C7F52D96C8E}"/>
                  </a:ext>
                </a:extLst>
              </p:cNvPr>
              <p:cNvGraphicFramePr>
                <a:graphicFrameLocks noChangeAspect="1"/>
              </p:cNvGraphicFramePr>
              <p:nvPr>
                <p:extLst>
                  <p:ext uri="{D42A27DB-BD31-4B8C-83A1-F6EECF244321}">
                    <p14:modId xmlns:p14="http://schemas.microsoft.com/office/powerpoint/2010/main" val="3521098290"/>
                  </p:ext>
                </p:extLst>
              </p:nvPr>
            </p:nvGraphicFramePr>
            <p:xfrm>
              <a:off x="6475316" y="3736302"/>
              <a:ext cx="1205892" cy="678314"/>
            </p:xfrm>
            <a:graphic>
              <a:graphicData uri="http://schemas.microsoft.com/office/powerpoint/2016/sectionzoom">
                <psez:sectionZm>
                  <psez:sectionZmObj sectionId="{F496BB06-4A29-4BF5-BA77-B16347F04B8B}">
                    <psez:zmPr id="{CA16EA92-A482-4473-9D2E-4B82CD37A180}" transitionDur="1000" showBg="0">
                      <p166:blipFill xmlns:p166="http://schemas.microsoft.com/office/powerpoint/2016/6/main">
                        <a:blip r:embed="rId41"/>
                        <a:stretch>
                          <a:fillRect/>
                        </a:stretch>
                      </p166:blipFill>
                      <p166:spPr xmlns:p166="http://schemas.microsoft.com/office/powerpoint/2016/6/main">
                        <a:xfrm>
                          <a:off x="0" y="0"/>
                          <a:ext cx="1205892" cy="678314"/>
                        </a:xfrm>
                        <a:prstGeom prst="rect">
                          <a:avLst/>
                        </a:prstGeom>
                      </p166:spPr>
                    </psez:zmPr>
                  </psez:sectionZmObj>
                </psez:sectionZm>
              </a:graphicData>
            </a:graphic>
          </p:graphicFrame>
        </mc:Choice>
        <mc:Fallback xmlns="">
          <p:pic>
            <p:nvPicPr>
              <p:cNvPr id="3" name="Section Zoom 2">
                <a:hlinkClick r:id="rId42" action="ppaction://hlinksldjump"/>
                <a:extLst>
                  <a:ext uri="{FF2B5EF4-FFF2-40B4-BE49-F238E27FC236}">
                    <a16:creationId xmlns:a16="http://schemas.microsoft.com/office/drawing/2014/main" id="{B1818394-B566-89EC-93B7-0C7F52D96C8E}"/>
                  </a:ext>
                </a:extLst>
              </p:cNvPr>
              <p:cNvPicPr>
                <a:picLocks noGrp="1" noRot="1" noChangeAspect="1" noMove="1" noResize="1" noEditPoints="1" noAdjustHandles="1" noChangeArrowheads="1" noChangeShapeType="1"/>
              </p:cNvPicPr>
              <p:nvPr/>
            </p:nvPicPr>
            <p:blipFill>
              <a:blip r:embed="rId43"/>
              <a:stretch>
                <a:fillRect/>
              </a:stretch>
            </p:blipFill>
            <p:spPr>
              <a:xfrm>
                <a:off x="6475316" y="3736302"/>
                <a:ext cx="1205892" cy="678314"/>
              </a:xfrm>
              <a:prstGeom prst="rect">
                <a:avLst/>
              </a:prstGeom>
            </p:spPr>
          </p:pic>
        </mc:Fallback>
      </mc:AlternateContent>
      <p:sp useBgFill="1">
        <p:nvSpPr>
          <p:cNvPr id="2" name="Rectangle: Rounded Corners 1">
            <a:extLst>
              <a:ext uri="{FF2B5EF4-FFF2-40B4-BE49-F238E27FC236}">
                <a16:creationId xmlns:a16="http://schemas.microsoft.com/office/drawing/2014/main" id="{36C4B878-37C6-7B4E-B091-2E034E3D2D72}"/>
              </a:ext>
            </a:extLst>
          </p:cNvPr>
          <p:cNvSpPr/>
          <p:nvPr/>
        </p:nvSpPr>
        <p:spPr>
          <a:xfrm>
            <a:off x="10703959" y="257132"/>
            <a:ext cx="1216579"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 dirty="0">
                <a:solidFill>
                  <a:prstClr val="white"/>
                </a:solidFill>
                <a:latin typeface="Darker Grotesque" pitchFamily="2" charset="0"/>
              </a:rPr>
              <a:t>11 Feb 2025</a:t>
            </a:r>
            <a:endParaRPr lang="en-GB" sz="1200" spc="30" dirty="0">
              <a:solidFill>
                <a:prstClr val="white"/>
              </a:solidFill>
              <a:latin typeface="Darker Grotesque" pitchFamily="2" charset="0"/>
            </a:endParaRPr>
          </a:p>
        </p:txBody>
      </p:sp>
      <p:sp useBgFill="1">
        <p:nvSpPr>
          <p:cNvPr id="6" name="Rectangle: Rounded Corners 5">
            <a:extLst>
              <a:ext uri="{FF2B5EF4-FFF2-40B4-BE49-F238E27FC236}">
                <a16:creationId xmlns:a16="http://schemas.microsoft.com/office/drawing/2014/main" id="{2070545B-9BE8-54D6-602B-425EB090B222}"/>
              </a:ext>
            </a:extLst>
          </p:cNvPr>
          <p:cNvSpPr/>
          <p:nvPr/>
        </p:nvSpPr>
        <p:spPr>
          <a:xfrm>
            <a:off x="269875" y="6182644"/>
            <a:ext cx="2040417"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latin typeface="Darker Grotesque" pitchFamily="2" charset="0"/>
              </a:rPr>
              <a:t>Presented by: Ahmed Refat</a:t>
            </a:r>
          </a:p>
        </p:txBody>
      </p:sp>
      <p:sp useBgFill="1">
        <p:nvSpPr>
          <p:cNvPr id="31" name="Rectangle: Rounded Corners 30">
            <a:extLst>
              <a:ext uri="{FF2B5EF4-FFF2-40B4-BE49-F238E27FC236}">
                <a16:creationId xmlns:a16="http://schemas.microsoft.com/office/drawing/2014/main" id="{C12FEECD-8EA7-36BB-E07D-03B0794F5151}"/>
              </a:ext>
            </a:extLst>
          </p:cNvPr>
          <p:cNvSpPr/>
          <p:nvPr/>
        </p:nvSpPr>
        <p:spPr>
          <a:xfrm>
            <a:off x="10073094" y="6182644"/>
            <a:ext cx="1847444"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 dirty="0">
                <a:solidFill>
                  <a:prstClr val="white"/>
                </a:solidFill>
                <a:latin typeface="Darker Grotesque" pitchFamily="2" charset="0"/>
              </a:rPr>
              <a:t>www.Reciplore.com</a:t>
            </a:r>
            <a:endParaRPr lang="en-GB" sz="1200" spc="30" dirty="0">
              <a:solidFill>
                <a:prstClr val="white"/>
              </a:solidFill>
              <a:latin typeface="Darker Grotesque" pitchFamily="2" charset="0"/>
            </a:endParaRPr>
          </a:p>
        </p:txBody>
      </p:sp>
      <p:grpSp>
        <p:nvGrpSpPr>
          <p:cNvPr id="58" name="Group 57">
            <a:extLst>
              <a:ext uri="{FF2B5EF4-FFF2-40B4-BE49-F238E27FC236}">
                <a16:creationId xmlns:a16="http://schemas.microsoft.com/office/drawing/2014/main" id="{3EAB9421-35ED-44DA-8C87-1C094C235414}"/>
              </a:ext>
            </a:extLst>
          </p:cNvPr>
          <p:cNvGrpSpPr/>
          <p:nvPr/>
        </p:nvGrpSpPr>
        <p:grpSpPr>
          <a:xfrm rot="20575632">
            <a:off x="-2084390" y="2340148"/>
            <a:ext cx="870128" cy="840246"/>
            <a:chOff x="3050624" y="599525"/>
            <a:chExt cx="5887550" cy="5864544"/>
          </a:xfrm>
        </p:grpSpPr>
        <p:sp>
          <p:nvSpPr>
            <p:cNvPr id="109" name="Freeform: Shape 108">
              <a:extLst>
                <a:ext uri="{FF2B5EF4-FFF2-40B4-BE49-F238E27FC236}">
                  <a16:creationId xmlns:a16="http://schemas.microsoft.com/office/drawing/2014/main" id="{D110B517-3464-47EA-AFDF-2EAC9D140647}"/>
                </a:ext>
              </a:extLst>
            </p:cNvPr>
            <p:cNvSpPr/>
            <p:nvPr/>
          </p:nvSpPr>
          <p:spPr>
            <a:xfrm rot="18900000">
              <a:off x="4645896" y="599525"/>
              <a:ext cx="1758175" cy="2174918"/>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0" name="Freeform: Shape 109">
              <a:extLst>
                <a:ext uri="{FF2B5EF4-FFF2-40B4-BE49-F238E27FC236}">
                  <a16:creationId xmlns:a16="http://schemas.microsoft.com/office/drawing/2014/main" id="{4ADFAD11-D341-4990-B0B1-9F1FE8B1DF70}"/>
                </a:ext>
              </a:extLst>
            </p:cNvPr>
            <p:cNvSpPr/>
            <p:nvPr/>
          </p:nvSpPr>
          <p:spPr>
            <a:xfrm rot="18900000">
              <a:off x="5376355" y="807897"/>
              <a:ext cx="2174917" cy="1758175"/>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11" name="Freeform: Shape 110">
              <a:extLst>
                <a:ext uri="{FF2B5EF4-FFF2-40B4-BE49-F238E27FC236}">
                  <a16:creationId xmlns:a16="http://schemas.microsoft.com/office/drawing/2014/main" id="{4A56713D-09D3-4A13-97C5-2B2E37E51541}"/>
                </a:ext>
              </a:extLst>
            </p:cNvPr>
            <p:cNvSpPr/>
            <p:nvPr/>
          </p:nvSpPr>
          <p:spPr>
            <a:xfrm rot="18900000">
              <a:off x="3258994" y="1986425"/>
              <a:ext cx="1758176" cy="2174918"/>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12" name="Freeform: Shape 111">
              <a:extLst>
                <a:ext uri="{FF2B5EF4-FFF2-40B4-BE49-F238E27FC236}">
                  <a16:creationId xmlns:a16="http://schemas.microsoft.com/office/drawing/2014/main" id="{AD219153-DF65-4A9A-BE15-6D166590D231}"/>
                </a:ext>
              </a:extLst>
            </p:cNvPr>
            <p:cNvSpPr/>
            <p:nvPr/>
          </p:nvSpPr>
          <p:spPr>
            <a:xfrm rot="18900000">
              <a:off x="6763257" y="2194799"/>
              <a:ext cx="2174917" cy="1758175"/>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3" name="Freeform: Shape 112">
              <a:extLst>
                <a:ext uri="{FF2B5EF4-FFF2-40B4-BE49-F238E27FC236}">
                  <a16:creationId xmlns:a16="http://schemas.microsoft.com/office/drawing/2014/main" id="{1A77917E-5CAF-4E97-BFA9-4CE9E9D33DC5}"/>
                </a:ext>
              </a:extLst>
            </p:cNvPr>
            <p:cNvSpPr/>
            <p:nvPr/>
          </p:nvSpPr>
          <p:spPr>
            <a:xfrm rot="18900000">
              <a:off x="3050624" y="3133626"/>
              <a:ext cx="2174917" cy="1758176"/>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4" name="Freeform: Shape 113">
              <a:extLst>
                <a:ext uri="{FF2B5EF4-FFF2-40B4-BE49-F238E27FC236}">
                  <a16:creationId xmlns:a16="http://schemas.microsoft.com/office/drawing/2014/main" id="{A3DB1FF1-B82B-4BFC-A2F5-14F6688CE0A5}"/>
                </a:ext>
              </a:extLst>
            </p:cNvPr>
            <p:cNvSpPr/>
            <p:nvPr/>
          </p:nvSpPr>
          <p:spPr>
            <a:xfrm rot="18900000">
              <a:off x="6971628" y="2925255"/>
              <a:ext cx="1758176" cy="2174918"/>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5" name="Freeform: Shape 114">
              <a:extLst>
                <a:ext uri="{FF2B5EF4-FFF2-40B4-BE49-F238E27FC236}">
                  <a16:creationId xmlns:a16="http://schemas.microsoft.com/office/drawing/2014/main" id="{2227F25C-5F53-4BFF-A44C-91F0A72D61A1}"/>
                </a:ext>
              </a:extLst>
            </p:cNvPr>
            <p:cNvSpPr/>
            <p:nvPr/>
          </p:nvSpPr>
          <p:spPr>
            <a:xfrm rot="18900000">
              <a:off x="5574489" y="4316105"/>
              <a:ext cx="1758175" cy="21479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6" name="Oval 115">
              <a:extLst>
                <a:ext uri="{FF2B5EF4-FFF2-40B4-BE49-F238E27FC236}">
                  <a16:creationId xmlns:a16="http://schemas.microsoft.com/office/drawing/2014/main" id="{709B7882-1357-423A-8A95-F821E252D2AB}"/>
                </a:ext>
              </a:extLst>
            </p:cNvPr>
            <p:cNvSpPr/>
            <p:nvPr/>
          </p:nvSpPr>
          <p:spPr>
            <a:xfrm rot="1133995">
              <a:off x="4348077" y="2087571"/>
              <a:ext cx="3148813" cy="3148813"/>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grpSp>
        <p:nvGrpSpPr>
          <p:cNvPr id="59" name="Group 58">
            <a:extLst>
              <a:ext uri="{FF2B5EF4-FFF2-40B4-BE49-F238E27FC236}">
                <a16:creationId xmlns:a16="http://schemas.microsoft.com/office/drawing/2014/main" id="{72D435DC-1DCF-4B52-8C37-82DDFAE11D57}"/>
              </a:ext>
            </a:extLst>
          </p:cNvPr>
          <p:cNvGrpSpPr/>
          <p:nvPr/>
        </p:nvGrpSpPr>
        <p:grpSpPr>
          <a:xfrm rot="19402326">
            <a:off x="-2013974" y="2337416"/>
            <a:ext cx="160737" cy="163057"/>
            <a:chOff x="1466851" y="1754971"/>
            <a:chExt cx="2362200" cy="2362200"/>
          </a:xfrm>
        </p:grpSpPr>
        <p:sp>
          <p:nvSpPr>
            <p:cNvPr id="107" name="Oval 106">
              <a:extLst>
                <a:ext uri="{FF2B5EF4-FFF2-40B4-BE49-F238E27FC236}">
                  <a16:creationId xmlns:a16="http://schemas.microsoft.com/office/drawing/2014/main" id="{4BA275DA-0C17-4B0A-8C77-024EF422CDD7}"/>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8" name="Picture 107">
              <a:extLst>
                <a:ext uri="{FF2B5EF4-FFF2-40B4-BE49-F238E27FC236}">
                  <a16:creationId xmlns:a16="http://schemas.microsoft.com/office/drawing/2014/main" id="{27515498-5B91-4D50-ACFF-3D4BE50B1E17}"/>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60" name="Group 59">
            <a:extLst>
              <a:ext uri="{FF2B5EF4-FFF2-40B4-BE49-F238E27FC236}">
                <a16:creationId xmlns:a16="http://schemas.microsoft.com/office/drawing/2014/main" id="{723A9CBF-503F-4B5D-BC48-4D463A482F27}"/>
              </a:ext>
            </a:extLst>
          </p:cNvPr>
          <p:cNvGrpSpPr/>
          <p:nvPr/>
        </p:nvGrpSpPr>
        <p:grpSpPr>
          <a:xfrm rot="617146">
            <a:off x="-1697538" y="2247514"/>
            <a:ext cx="167657" cy="167880"/>
            <a:chOff x="4388156" y="1754971"/>
            <a:chExt cx="2362200" cy="2362200"/>
          </a:xfrm>
          <a:solidFill>
            <a:srgbClr val="03A1A4"/>
          </a:solidFill>
        </p:grpSpPr>
        <p:sp>
          <p:nvSpPr>
            <p:cNvPr id="105" name="Oval 104">
              <a:extLst>
                <a:ext uri="{FF2B5EF4-FFF2-40B4-BE49-F238E27FC236}">
                  <a16:creationId xmlns:a16="http://schemas.microsoft.com/office/drawing/2014/main" id="{26244070-0D5D-4EC9-B03F-567714FB6D55}"/>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 name="Picture 105">
              <a:extLst>
                <a:ext uri="{FF2B5EF4-FFF2-40B4-BE49-F238E27FC236}">
                  <a16:creationId xmlns:a16="http://schemas.microsoft.com/office/drawing/2014/main" id="{78401D10-D703-4F25-BAE7-CE5E89E57857}"/>
                </a:ext>
              </a:extLst>
            </p:cNvPr>
            <p:cNvPicPr>
              <a:picLocks noChangeAspect="1"/>
            </p:cNvPicPr>
            <p:nvPr/>
          </p:nvPicPr>
          <p:blipFill rotWithShape="1">
            <a:blip r:embed="rId45">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61" name="Group 60">
            <a:extLst>
              <a:ext uri="{FF2B5EF4-FFF2-40B4-BE49-F238E27FC236}">
                <a16:creationId xmlns:a16="http://schemas.microsoft.com/office/drawing/2014/main" id="{DA4D6E88-C76E-4E22-BF14-85A00DDB78F7}"/>
              </a:ext>
            </a:extLst>
          </p:cNvPr>
          <p:cNvGrpSpPr/>
          <p:nvPr/>
        </p:nvGrpSpPr>
        <p:grpSpPr>
          <a:xfrm rot="3871486">
            <a:off x="-1368858" y="2417886"/>
            <a:ext cx="142925" cy="161061"/>
            <a:chOff x="7245656" y="1754971"/>
            <a:chExt cx="2362200" cy="2362200"/>
          </a:xfrm>
          <a:solidFill>
            <a:srgbClr val="EE9524"/>
          </a:solidFill>
        </p:grpSpPr>
        <p:sp>
          <p:nvSpPr>
            <p:cNvPr id="75" name="Oval 74">
              <a:extLst>
                <a:ext uri="{FF2B5EF4-FFF2-40B4-BE49-F238E27FC236}">
                  <a16:creationId xmlns:a16="http://schemas.microsoft.com/office/drawing/2014/main" id="{4DD64C61-CD4E-4564-A3F8-784A0802D244}"/>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 name="Picture 103">
              <a:extLst>
                <a:ext uri="{FF2B5EF4-FFF2-40B4-BE49-F238E27FC236}">
                  <a16:creationId xmlns:a16="http://schemas.microsoft.com/office/drawing/2014/main" id="{5C676CC5-6D85-4FE1-BFA1-088D1EBB3059}"/>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62" name="Group 61">
            <a:extLst>
              <a:ext uri="{FF2B5EF4-FFF2-40B4-BE49-F238E27FC236}">
                <a16:creationId xmlns:a16="http://schemas.microsoft.com/office/drawing/2014/main" id="{DAD4582E-88E7-43F5-8771-99C3FA8EA55B}"/>
              </a:ext>
            </a:extLst>
          </p:cNvPr>
          <p:cNvGrpSpPr/>
          <p:nvPr/>
        </p:nvGrpSpPr>
        <p:grpSpPr>
          <a:xfrm rot="6653024">
            <a:off x="-1274495" y="2730218"/>
            <a:ext cx="149498" cy="157703"/>
            <a:chOff x="1466851" y="1754971"/>
            <a:chExt cx="2362200" cy="2362200"/>
          </a:xfrm>
          <a:solidFill>
            <a:schemeClr val="accent6">
              <a:lumMod val="75000"/>
            </a:schemeClr>
          </a:solidFill>
        </p:grpSpPr>
        <p:sp>
          <p:nvSpPr>
            <p:cNvPr id="73" name="Oval 72">
              <a:extLst>
                <a:ext uri="{FF2B5EF4-FFF2-40B4-BE49-F238E27FC236}">
                  <a16:creationId xmlns:a16="http://schemas.microsoft.com/office/drawing/2014/main" id="{E9EDA150-BBD2-4A19-9181-28699D169BB6}"/>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991C6D9A-B5BE-4AE5-B3D2-83683A6201D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63" name="Group 62">
            <a:extLst>
              <a:ext uri="{FF2B5EF4-FFF2-40B4-BE49-F238E27FC236}">
                <a16:creationId xmlns:a16="http://schemas.microsoft.com/office/drawing/2014/main" id="{655C55E3-4881-43CD-A8D0-8D2472693917}"/>
              </a:ext>
            </a:extLst>
          </p:cNvPr>
          <p:cNvGrpSpPr/>
          <p:nvPr/>
        </p:nvGrpSpPr>
        <p:grpSpPr>
          <a:xfrm rot="8386391">
            <a:off x="-1439070" y="3002921"/>
            <a:ext cx="167657" cy="167880"/>
            <a:chOff x="4388156" y="1754971"/>
            <a:chExt cx="2362200" cy="2362200"/>
          </a:xfrm>
          <a:solidFill>
            <a:srgbClr val="FFC000"/>
          </a:solidFill>
        </p:grpSpPr>
        <p:sp>
          <p:nvSpPr>
            <p:cNvPr id="71" name="Oval 70">
              <a:extLst>
                <a:ext uri="{FF2B5EF4-FFF2-40B4-BE49-F238E27FC236}">
                  <a16:creationId xmlns:a16="http://schemas.microsoft.com/office/drawing/2014/main" id="{3568AAEE-4ADC-4EDF-AC3D-0400278DA660}"/>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2" name="Picture 71">
              <a:extLst>
                <a:ext uri="{FF2B5EF4-FFF2-40B4-BE49-F238E27FC236}">
                  <a16:creationId xmlns:a16="http://schemas.microsoft.com/office/drawing/2014/main" id="{E8292C00-0F9B-464F-A7F5-B5B022B8A318}"/>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64" name="Group 63">
            <a:extLst>
              <a:ext uri="{FF2B5EF4-FFF2-40B4-BE49-F238E27FC236}">
                <a16:creationId xmlns:a16="http://schemas.microsoft.com/office/drawing/2014/main" id="{A83DD5BA-F1C2-4C1C-A5A2-5336F2B5A694}"/>
              </a:ext>
            </a:extLst>
          </p:cNvPr>
          <p:cNvGrpSpPr/>
          <p:nvPr/>
        </p:nvGrpSpPr>
        <p:grpSpPr>
          <a:xfrm rot="16200000">
            <a:off x="-2171869" y="2652675"/>
            <a:ext cx="162909" cy="161061"/>
            <a:chOff x="7245656" y="1754971"/>
            <a:chExt cx="2362200" cy="2362200"/>
          </a:xfrm>
          <a:solidFill>
            <a:schemeClr val="accent2">
              <a:lumMod val="75000"/>
            </a:schemeClr>
          </a:solidFill>
        </p:grpSpPr>
        <p:sp>
          <p:nvSpPr>
            <p:cNvPr id="69" name="Oval 68">
              <a:extLst>
                <a:ext uri="{FF2B5EF4-FFF2-40B4-BE49-F238E27FC236}">
                  <a16:creationId xmlns:a16="http://schemas.microsoft.com/office/drawing/2014/main" id="{0D00379A-337C-4143-BD99-0686AE56E3BA}"/>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7FFA4C93-DFE9-4B31-A4DA-516247A611D1}"/>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65" name="Group 64">
            <a:extLst>
              <a:ext uri="{FF2B5EF4-FFF2-40B4-BE49-F238E27FC236}">
                <a16:creationId xmlns:a16="http://schemas.microsoft.com/office/drawing/2014/main" id="{9A5C2861-AEBA-45FC-8375-1D7A9F8C03BA}"/>
              </a:ext>
            </a:extLst>
          </p:cNvPr>
          <p:cNvGrpSpPr/>
          <p:nvPr/>
        </p:nvGrpSpPr>
        <p:grpSpPr>
          <a:xfrm rot="13855158">
            <a:off x="-2075027" y="2970631"/>
            <a:ext cx="162909" cy="161061"/>
            <a:chOff x="7245656" y="1754971"/>
            <a:chExt cx="2362200" cy="2362200"/>
          </a:xfrm>
          <a:solidFill>
            <a:srgbClr val="385723"/>
          </a:solidFill>
        </p:grpSpPr>
        <p:sp>
          <p:nvSpPr>
            <p:cNvPr id="67" name="Oval 66">
              <a:extLst>
                <a:ext uri="{FF2B5EF4-FFF2-40B4-BE49-F238E27FC236}">
                  <a16:creationId xmlns:a16="http://schemas.microsoft.com/office/drawing/2014/main" id="{B0597D86-B1BC-4377-A165-6D677DF8D4A9}"/>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B760E219-1511-41B4-8E4C-D563DD86D0F6}"/>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sp>
        <p:nvSpPr>
          <p:cNvPr id="66" name="TextBox 65">
            <a:extLst>
              <a:ext uri="{FF2B5EF4-FFF2-40B4-BE49-F238E27FC236}">
                <a16:creationId xmlns:a16="http://schemas.microsoft.com/office/drawing/2014/main" id="{9EBDCC96-AAEB-4E93-BA85-28A15BE8F4BF}"/>
              </a:ext>
            </a:extLst>
          </p:cNvPr>
          <p:cNvSpPr txBox="1"/>
          <p:nvPr/>
        </p:nvSpPr>
        <p:spPr>
          <a:xfrm>
            <a:off x="-2035681" y="2694077"/>
            <a:ext cx="763339" cy="169277"/>
          </a:xfrm>
          <a:prstGeom prst="rect">
            <a:avLst/>
          </a:prstGeom>
          <a:noFill/>
        </p:spPr>
        <p:txBody>
          <a:bodyPr wrap="square" rtlCol="0">
            <a:spAutoFit/>
          </a:bodyPr>
          <a:lstStyle/>
          <a:p>
            <a:pPr algn="ctr"/>
            <a:r>
              <a:rPr lang="en-US" sz="500" b="1" dirty="0">
                <a:solidFill>
                  <a:schemeClr val="tx2">
                    <a:lumMod val="40000"/>
                    <a:lumOff val="60000"/>
                  </a:schemeClr>
                </a:solidFill>
                <a:latin typeface="Tw Cen MT" panose="020B0602020104020603" pitchFamily="34" charset="0"/>
              </a:rPr>
              <a:t>Team Members</a:t>
            </a:r>
          </a:p>
        </p:txBody>
      </p:sp>
      <p:grpSp>
        <p:nvGrpSpPr>
          <p:cNvPr id="123" name="Group 122">
            <a:extLst>
              <a:ext uri="{FF2B5EF4-FFF2-40B4-BE49-F238E27FC236}">
                <a16:creationId xmlns:a16="http://schemas.microsoft.com/office/drawing/2014/main" id="{61F5993F-63F4-456A-959E-4A3D755B0B09}"/>
              </a:ext>
            </a:extLst>
          </p:cNvPr>
          <p:cNvGrpSpPr/>
          <p:nvPr/>
        </p:nvGrpSpPr>
        <p:grpSpPr>
          <a:xfrm>
            <a:off x="269874" y="269875"/>
            <a:ext cx="2339385" cy="403894"/>
            <a:chOff x="539750" y="529891"/>
            <a:chExt cx="1191350" cy="403894"/>
          </a:xfrm>
        </p:grpSpPr>
        <p:sp useBgFill="1">
          <p:nvSpPr>
            <p:cNvPr id="124" name="Rectangle: Rounded Corners 123">
              <a:extLst>
                <a:ext uri="{FF2B5EF4-FFF2-40B4-BE49-F238E27FC236}">
                  <a16:creationId xmlns:a16="http://schemas.microsoft.com/office/drawing/2014/main" id="{B4170AB5-F83B-400C-87A8-13F1AD22715D}"/>
                </a:ext>
              </a:extLst>
            </p:cNvPr>
            <p:cNvSpPr/>
            <p:nvPr/>
          </p:nvSpPr>
          <p:spPr>
            <a:xfrm>
              <a:off x="539750" y="529891"/>
              <a:ext cx="1163638"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prstClr val="white"/>
                </a:solidFill>
                <a:latin typeface="Darker Grotesque SemiBold" pitchFamily="2" charset="0"/>
              </a:endParaRPr>
            </a:p>
          </p:txBody>
        </p:sp>
        <p:grpSp>
          <p:nvGrpSpPr>
            <p:cNvPr id="125" name="Group 124">
              <a:extLst>
                <a:ext uri="{FF2B5EF4-FFF2-40B4-BE49-F238E27FC236}">
                  <a16:creationId xmlns:a16="http://schemas.microsoft.com/office/drawing/2014/main" id="{DB3B5154-DBDA-48D7-B951-89ED9E645302}"/>
                </a:ext>
              </a:extLst>
            </p:cNvPr>
            <p:cNvGrpSpPr/>
            <p:nvPr/>
          </p:nvGrpSpPr>
          <p:grpSpPr>
            <a:xfrm>
              <a:off x="649041" y="597783"/>
              <a:ext cx="1082059" cy="276999"/>
              <a:chOff x="2930787" y="115973"/>
              <a:chExt cx="1082059" cy="276999"/>
            </a:xfrm>
          </p:grpSpPr>
          <p:pic>
            <p:nvPicPr>
              <p:cNvPr id="126" name="Graphic 125">
                <a:extLst>
                  <a:ext uri="{FF2B5EF4-FFF2-40B4-BE49-F238E27FC236}">
                    <a16:creationId xmlns:a16="http://schemas.microsoft.com/office/drawing/2014/main" id="{2FE156E6-729F-476F-B4EC-221B8910197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930787" y="152942"/>
                <a:ext cx="138742" cy="203063"/>
              </a:xfrm>
              <a:prstGeom prst="rect">
                <a:avLst/>
              </a:prstGeom>
            </p:spPr>
          </p:pic>
          <p:sp>
            <p:nvSpPr>
              <p:cNvPr id="127" name="TextBox 126">
                <a:extLst>
                  <a:ext uri="{FF2B5EF4-FFF2-40B4-BE49-F238E27FC236}">
                    <a16:creationId xmlns:a16="http://schemas.microsoft.com/office/drawing/2014/main" id="{2E0CF382-74E8-4E24-9876-0AD88DA4E384}"/>
                  </a:ext>
                </a:extLst>
              </p:cNvPr>
              <p:cNvSpPr txBox="1"/>
              <p:nvPr/>
            </p:nvSpPr>
            <p:spPr>
              <a:xfrm>
                <a:off x="3041818" y="115973"/>
                <a:ext cx="971028" cy="276999"/>
              </a:xfrm>
              <a:prstGeom prst="rect">
                <a:avLst/>
              </a:prstGeom>
              <a:noFill/>
            </p:spPr>
            <p:txBody>
              <a:bodyPr wrap="none" rtlCol="0">
                <a:spAutoFit/>
              </a:bodyPr>
              <a:lstStyle/>
              <a:p>
                <a:r>
                  <a:rPr lang="en-US" sz="1200" dirty="0">
                    <a:solidFill>
                      <a:schemeClr val="bg1"/>
                    </a:solidFill>
                    <a:latin typeface="Darker Grotesque Black" pitchFamily="2" charset="0"/>
                  </a:rPr>
                  <a:t>RECIPLORE-Presentation</a:t>
                </a:r>
                <a:endParaRPr lang="en-GB" sz="1200" dirty="0">
                  <a:solidFill>
                    <a:schemeClr val="bg1"/>
                  </a:solidFill>
                  <a:latin typeface="Darker Grotesque Black" pitchFamily="2" charset="0"/>
                </a:endParaRPr>
              </a:p>
            </p:txBody>
          </p:sp>
        </p:grpSp>
      </p:grpSp>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A6F23745-77C8-4032-88ED-3AD5D3F00135}"/>
                  </a:ext>
                </a:extLst>
              </p:cNvPr>
              <p:cNvGraphicFramePr>
                <a:graphicFrameLocks noChangeAspect="1"/>
              </p:cNvGraphicFramePr>
              <p:nvPr>
                <p:extLst>
                  <p:ext uri="{D42A27DB-BD31-4B8C-83A1-F6EECF244321}">
                    <p14:modId xmlns:p14="http://schemas.microsoft.com/office/powerpoint/2010/main" val="1748096683"/>
                  </p:ext>
                </p:extLst>
              </p:nvPr>
            </p:nvGraphicFramePr>
            <p:xfrm>
              <a:off x="7289338" y="2449990"/>
              <a:ext cx="1529289" cy="860225"/>
            </p:xfrm>
            <a:graphic>
              <a:graphicData uri="http://schemas.microsoft.com/office/powerpoint/2016/sectionzoom">
                <psez:sectionZm>
                  <psez:sectionZmObj sectionId="{692EC783-1926-41F7-9421-25532C9AFB97}">
                    <psez:zmPr id="{673A48FB-B2A0-4BB1-863D-0E03F843CF21}" transitionDur="1000" showBg="0">
                      <p166:blipFill xmlns:p166="http://schemas.microsoft.com/office/powerpoint/2016/6/main">
                        <a:blip r:embed="rId52"/>
                        <a:stretch>
                          <a:fillRect/>
                        </a:stretch>
                      </p166:blipFill>
                      <p166:spPr xmlns:p166="http://schemas.microsoft.com/office/powerpoint/2016/6/main">
                        <a:xfrm>
                          <a:off x="0" y="0"/>
                          <a:ext cx="1529289" cy="860225"/>
                        </a:xfrm>
                        <a:prstGeom prst="rect">
                          <a:avLst/>
                        </a:prstGeom>
                      </p166:spPr>
                    </psez:zmPr>
                  </psez:sectionZmObj>
                </psez:sectionZm>
              </a:graphicData>
            </a:graphic>
          </p:graphicFrame>
        </mc:Choice>
        <mc:Fallback>
          <p:pic>
            <p:nvPicPr>
              <p:cNvPr id="14" name="Section Zoom 13">
                <a:hlinkClick r:id="rId53" action="ppaction://hlinksldjump"/>
                <a:extLst>
                  <a:ext uri="{FF2B5EF4-FFF2-40B4-BE49-F238E27FC236}">
                    <a16:creationId xmlns:a16="http://schemas.microsoft.com/office/drawing/2014/main" id="{A6F23745-77C8-4032-88ED-3AD5D3F00135}"/>
                  </a:ext>
                </a:extLst>
              </p:cNvPr>
              <p:cNvPicPr>
                <a:picLocks noGrp="1" noRot="1" noChangeAspect="1" noMove="1" noResize="1" noEditPoints="1" noAdjustHandles="1" noChangeArrowheads="1" noChangeShapeType="1"/>
              </p:cNvPicPr>
              <p:nvPr/>
            </p:nvPicPr>
            <p:blipFill>
              <a:blip r:embed="rId52"/>
              <a:stretch>
                <a:fillRect/>
              </a:stretch>
            </p:blipFill>
            <p:spPr>
              <a:xfrm>
                <a:off x="7289338" y="2449990"/>
                <a:ext cx="1529289" cy="860225"/>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9" name="Section Zoom 18">
                <a:extLst>
                  <a:ext uri="{FF2B5EF4-FFF2-40B4-BE49-F238E27FC236}">
                    <a16:creationId xmlns:a16="http://schemas.microsoft.com/office/drawing/2014/main" id="{75D21956-5DBD-4B02-B334-5167FAB3DB3B}"/>
                  </a:ext>
                </a:extLst>
              </p:cNvPr>
              <p:cNvGraphicFramePr>
                <a:graphicFrameLocks noChangeAspect="1"/>
              </p:cNvGraphicFramePr>
              <p:nvPr>
                <p:extLst>
                  <p:ext uri="{D42A27DB-BD31-4B8C-83A1-F6EECF244321}">
                    <p14:modId xmlns:p14="http://schemas.microsoft.com/office/powerpoint/2010/main" val="3823443949"/>
                  </p:ext>
                </p:extLst>
              </p:nvPr>
            </p:nvGraphicFramePr>
            <p:xfrm>
              <a:off x="8113685" y="3518672"/>
              <a:ext cx="1889741" cy="1062979"/>
            </p:xfrm>
            <a:graphic>
              <a:graphicData uri="http://schemas.microsoft.com/office/powerpoint/2016/sectionzoom">
                <psez:sectionZm>
                  <psez:sectionZmObj sectionId="{6684D9B8-78F1-41E5-BC90-5422AF2528E4}">
                    <psez:zmPr id="{150D4CFF-D794-495B-A837-290649BF53E1}" transitionDur="1000" showBg="0">
                      <p166:blipFill xmlns:p166="http://schemas.microsoft.com/office/powerpoint/2016/6/main">
                        <a:blip r:embed="rId54"/>
                        <a:stretch>
                          <a:fillRect/>
                        </a:stretch>
                      </p166:blipFill>
                      <p166:spPr xmlns:p166="http://schemas.microsoft.com/office/powerpoint/2016/6/main">
                        <a:xfrm>
                          <a:off x="0" y="0"/>
                          <a:ext cx="1889741" cy="1062979"/>
                        </a:xfrm>
                        <a:prstGeom prst="rect">
                          <a:avLst/>
                        </a:prstGeom>
                      </p166:spPr>
                    </psez:zmPr>
                  </psez:sectionZmObj>
                </psez:sectionZm>
              </a:graphicData>
            </a:graphic>
          </p:graphicFrame>
        </mc:Choice>
        <mc:Fallback>
          <p:pic>
            <p:nvPicPr>
              <p:cNvPr id="19" name="Section Zoom 18">
                <a:hlinkClick r:id="rId42" action="ppaction://hlinksldjump"/>
                <a:extLst>
                  <a:ext uri="{FF2B5EF4-FFF2-40B4-BE49-F238E27FC236}">
                    <a16:creationId xmlns:a16="http://schemas.microsoft.com/office/drawing/2014/main" id="{75D21956-5DBD-4B02-B334-5167FAB3DB3B}"/>
                  </a:ext>
                </a:extLst>
              </p:cNvPr>
              <p:cNvPicPr>
                <a:picLocks noGrp="1" noRot="1" noChangeAspect="1" noMove="1" noResize="1" noEditPoints="1" noAdjustHandles="1" noChangeArrowheads="1" noChangeShapeType="1"/>
              </p:cNvPicPr>
              <p:nvPr/>
            </p:nvPicPr>
            <p:blipFill>
              <a:blip r:embed="rId54"/>
              <a:stretch>
                <a:fillRect/>
              </a:stretch>
            </p:blipFill>
            <p:spPr>
              <a:xfrm>
                <a:off x="8113685" y="3518672"/>
                <a:ext cx="1889741" cy="1062979"/>
              </a:xfrm>
              <a:prstGeom prst="rect">
                <a:avLst/>
              </a:prstGeom>
            </p:spPr>
          </p:pic>
        </mc:Fallback>
      </mc:AlternateContent>
    </p:spTree>
    <p:extLst>
      <p:ext uri="{BB962C8B-B14F-4D97-AF65-F5344CB8AC3E}">
        <p14:creationId xmlns:p14="http://schemas.microsoft.com/office/powerpoint/2010/main" val="1075787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2" name="3D Model 11">
                <a:extLst>
                  <a:ext uri="{FF2B5EF4-FFF2-40B4-BE49-F238E27FC236}">
                    <a16:creationId xmlns:a16="http://schemas.microsoft.com/office/drawing/2014/main" id="{B9CF01D7-968A-42EC-8C10-B6D66623E134}"/>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2">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3"/>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a:extLst>
                  <a:ext uri="{FF2B5EF4-FFF2-40B4-BE49-F238E27FC236}">
                    <a16:creationId xmlns:a16="http://schemas.microsoft.com/office/drawing/2014/main" id="{B9CF01D7-968A-42EC-8C10-B6D66623E134}"/>
                  </a:ext>
                </a:extLst>
              </p:cNvPr>
              <p:cNvPicPr>
                <a:picLocks noGrp="1" noRot="1" noChangeAspect="1" noMove="1" noResize="1" noEditPoints="1" noAdjustHandles="1" noChangeArrowheads="1" noChangeShapeType="1" noCrop="1"/>
              </p:cNvPicPr>
              <p:nvPr/>
            </p:nvPicPr>
            <p:blipFill>
              <a:blip r:embed="rId6"/>
              <a:stretch>
                <a:fillRect/>
              </a:stretch>
            </p:blipFill>
            <p:spPr>
              <a:xfrm>
                <a:off x="8668207" y="1304586"/>
                <a:ext cx="2257359" cy="4678849"/>
              </a:xfrm>
              <a:prstGeom prst="rect">
                <a:avLst/>
              </a:prstGeom>
            </p:spPr>
          </p:pic>
        </mc:Fallback>
      </mc:AlternateContent>
      <p:pic>
        <p:nvPicPr>
          <p:cNvPr id="13" name="Picture 12">
            <a:extLst>
              <a:ext uri="{FF2B5EF4-FFF2-40B4-BE49-F238E27FC236}">
                <a16:creationId xmlns:a16="http://schemas.microsoft.com/office/drawing/2014/main" id="{18F30AE7-9850-4B2E-9FF4-1863D3BA6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2068" y="1480592"/>
            <a:ext cx="2055778" cy="4459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D2FBE1EE-AA56-44C7-A341-D25D0BEADD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1487900">
            <a:off x="-3412198" y="8122815"/>
            <a:ext cx="648429" cy="1406762"/>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8735663-D0DD-4096-A6C2-EB3BB34119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474502">
            <a:off x="-6067792" y="-32935"/>
            <a:ext cx="663019" cy="143841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33DB192-E7AC-4A4E-B0A9-9DDA66C589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127707">
            <a:off x="-3105909" y="-1409781"/>
            <a:ext cx="618549" cy="1341938"/>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DE3C421-E053-44AB-B05B-BAEA74778D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5499723">
            <a:off x="-5372088" y="-1484615"/>
            <a:ext cx="647131" cy="1470454"/>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13FC303D-0F7F-41B7-B03B-674723153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631832" y="2311648"/>
            <a:ext cx="1030058" cy="2234703"/>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BB2812F-5010-4D71-A24E-CB4360886D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5883602">
            <a:off x="-5804449" y="8141546"/>
            <a:ext cx="628671" cy="14144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5A71464-8424-4F9C-B3B2-9FA8C4D9C158}"/>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1706761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2" name="3D Model 11">
                <a:extLst>
                  <a:ext uri="{FF2B5EF4-FFF2-40B4-BE49-F238E27FC236}">
                    <a16:creationId xmlns:a16="http://schemas.microsoft.com/office/drawing/2014/main" id="{B9CF01D7-968A-42EC-8C10-B6D66623E134}"/>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2">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3"/>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a:extLst>
                  <a:ext uri="{FF2B5EF4-FFF2-40B4-BE49-F238E27FC236}">
                    <a16:creationId xmlns:a16="http://schemas.microsoft.com/office/drawing/2014/main" id="{B9CF01D7-968A-42EC-8C10-B6D66623E134}"/>
                  </a:ext>
                </a:extLst>
              </p:cNvPr>
              <p:cNvPicPr>
                <a:picLocks noGrp="1" noRot="1" noChangeAspect="1" noMove="1" noResize="1" noEditPoints="1" noAdjustHandles="1" noChangeArrowheads="1" noChangeShapeType="1" noCrop="1"/>
              </p:cNvPicPr>
              <p:nvPr/>
            </p:nvPicPr>
            <p:blipFill>
              <a:blip r:embed="rId6"/>
              <a:stretch>
                <a:fillRect/>
              </a:stretch>
            </p:blipFill>
            <p:spPr>
              <a:xfrm>
                <a:off x="8668207" y="1304586"/>
                <a:ext cx="2257359" cy="4678849"/>
              </a:xfrm>
              <a:prstGeom prst="rect">
                <a:avLst/>
              </a:prstGeom>
            </p:spPr>
          </p:pic>
        </mc:Fallback>
      </mc:AlternateContent>
      <p:pic>
        <p:nvPicPr>
          <p:cNvPr id="13" name="Picture 12">
            <a:extLst>
              <a:ext uri="{FF2B5EF4-FFF2-40B4-BE49-F238E27FC236}">
                <a16:creationId xmlns:a16="http://schemas.microsoft.com/office/drawing/2014/main" id="{18F30AE7-9850-4B2E-9FF4-1863D3BA6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2068" y="1493519"/>
            <a:ext cx="2033913" cy="44470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D2FBE1EE-AA56-44C7-A341-D25D0BEADD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08550">
            <a:off x="1540802" y="4541415"/>
            <a:ext cx="648429" cy="140676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8735663-D0DD-4096-A6C2-EB3BB34119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369675">
            <a:off x="-1236713" y="2803734"/>
            <a:ext cx="663018" cy="143841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33DB192-E7AC-4A4E-B0A9-9DDA66C589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422880">
            <a:off x="1725170" y="1426889"/>
            <a:ext cx="618549" cy="1341936"/>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DE3C421-E053-44AB-B05B-BAEA74778D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394896">
            <a:off x="-541009" y="1385308"/>
            <a:ext cx="647131" cy="140394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13FC303D-0F7F-41B7-B03B-674723153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26782" y="2554030"/>
            <a:ext cx="1030058" cy="223470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BB2812F-5010-4D71-A24E-CB4360886D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204252">
            <a:off x="-851449" y="4585413"/>
            <a:ext cx="628671" cy="136389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5A71464-8424-4F9C-B3B2-9FA8C4D9C158}"/>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3451858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2" name="3D Model 11">
                <a:extLst>
                  <a:ext uri="{FF2B5EF4-FFF2-40B4-BE49-F238E27FC236}">
                    <a16:creationId xmlns:a16="http://schemas.microsoft.com/office/drawing/2014/main" id="{B9CF01D7-968A-42EC-8C10-B6D66623E134}"/>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2">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3"/>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a:extLst>
                  <a:ext uri="{FF2B5EF4-FFF2-40B4-BE49-F238E27FC236}">
                    <a16:creationId xmlns:a16="http://schemas.microsoft.com/office/drawing/2014/main" id="{B9CF01D7-968A-42EC-8C10-B6D66623E134}"/>
                  </a:ext>
                </a:extLst>
              </p:cNvPr>
              <p:cNvPicPr>
                <a:picLocks noGrp="1" noRot="1" noChangeAspect="1" noMove="1" noResize="1" noEditPoints="1" noAdjustHandles="1" noChangeArrowheads="1" noChangeShapeType="1" noCrop="1"/>
              </p:cNvPicPr>
              <p:nvPr/>
            </p:nvPicPr>
            <p:blipFill>
              <a:blip r:embed="rId6"/>
              <a:stretch>
                <a:fillRect/>
              </a:stretch>
            </p:blipFill>
            <p:spPr>
              <a:xfrm>
                <a:off x="8668207" y="1304586"/>
                <a:ext cx="2257359" cy="4678849"/>
              </a:xfrm>
              <a:prstGeom prst="rect">
                <a:avLst/>
              </a:prstGeom>
            </p:spPr>
          </p:pic>
        </mc:Fallback>
      </mc:AlternateContent>
      <p:pic>
        <p:nvPicPr>
          <p:cNvPr id="13" name="Picture 12">
            <a:extLst>
              <a:ext uri="{FF2B5EF4-FFF2-40B4-BE49-F238E27FC236}">
                <a16:creationId xmlns:a16="http://schemas.microsoft.com/office/drawing/2014/main" id="{18F30AE7-9850-4B2E-9FF4-1863D3BA6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2068" y="1510773"/>
            <a:ext cx="2033913" cy="44125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D2FBE1EE-AA56-44C7-A341-D25D0BEADD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08550">
            <a:off x="1540802" y="4541415"/>
            <a:ext cx="648428" cy="140676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8735663-D0DD-4096-A6C2-EB3BB34119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369675">
            <a:off x="-1236713" y="2803735"/>
            <a:ext cx="663018" cy="143841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33DB192-E7AC-4A4E-B0A9-9DDA66C589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422880">
            <a:off x="1725170" y="1426889"/>
            <a:ext cx="618548" cy="1341936"/>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DE3C421-E053-44AB-B05B-BAEA74778D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394896">
            <a:off x="-541009" y="1385308"/>
            <a:ext cx="647130" cy="140394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13FC303D-0F7F-41B7-B03B-674723153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26782" y="2554030"/>
            <a:ext cx="1030057" cy="223470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BB2812F-5010-4D71-A24E-CB4360886D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204252">
            <a:off x="-851449" y="4585413"/>
            <a:ext cx="628671" cy="136389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5A71464-8424-4F9C-B3B2-9FA8C4D9C158}"/>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739488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2" name="3D Model 11">
                <a:extLst>
                  <a:ext uri="{FF2B5EF4-FFF2-40B4-BE49-F238E27FC236}">
                    <a16:creationId xmlns:a16="http://schemas.microsoft.com/office/drawing/2014/main" id="{B9CF01D7-968A-42EC-8C10-B6D66623E134}"/>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2">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3"/>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a:extLst>
                  <a:ext uri="{FF2B5EF4-FFF2-40B4-BE49-F238E27FC236}">
                    <a16:creationId xmlns:a16="http://schemas.microsoft.com/office/drawing/2014/main" id="{B9CF01D7-968A-42EC-8C10-B6D66623E134}"/>
                  </a:ext>
                </a:extLst>
              </p:cNvPr>
              <p:cNvPicPr>
                <a:picLocks noGrp="1" noRot="1" noChangeAspect="1" noMove="1" noResize="1" noEditPoints="1" noAdjustHandles="1" noChangeArrowheads="1" noChangeShapeType="1" noCrop="1"/>
              </p:cNvPicPr>
              <p:nvPr/>
            </p:nvPicPr>
            <p:blipFill>
              <a:blip r:embed="rId6"/>
              <a:stretch>
                <a:fillRect/>
              </a:stretch>
            </p:blipFill>
            <p:spPr>
              <a:xfrm>
                <a:off x="8668207" y="1304586"/>
                <a:ext cx="2257359" cy="4678849"/>
              </a:xfrm>
              <a:prstGeom prst="rect">
                <a:avLst/>
              </a:prstGeom>
            </p:spPr>
          </p:pic>
        </mc:Fallback>
      </mc:AlternateContent>
      <p:pic>
        <p:nvPicPr>
          <p:cNvPr id="13" name="Picture 12">
            <a:extLst>
              <a:ext uri="{FF2B5EF4-FFF2-40B4-BE49-F238E27FC236}">
                <a16:creationId xmlns:a16="http://schemas.microsoft.com/office/drawing/2014/main" id="{18F30AE7-9850-4B2E-9FF4-1863D3BA6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2068" y="1510773"/>
            <a:ext cx="2033912" cy="44125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D2FBE1EE-AA56-44C7-A341-D25D0BEADD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08550">
            <a:off x="1540802" y="4541416"/>
            <a:ext cx="648428" cy="140675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8735663-D0DD-4096-A6C2-EB3BB34119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369675">
            <a:off x="-1236713" y="2803735"/>
            <a:ext cx="663017" cy="143841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33DB192-E7AC-4A4E-B0A9-9DDA66C589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422880">
            <a:off x="1725170" y="1426890"/>
            <a:ext cx="618548" cy="1341934"/>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DE3C421-E053-44AB-B05B-BAEA74778D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394896">
            <a:off x="-541009" y="1385309"/>
            <a:ext cx="647130" cy="1403943"/>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13FC303D-0F7F-41B7-B03B-674723153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26782" y="2554032"/>
            <a:ext cx="1030057" cy="2234699"/>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BB2812F-5010-4D71-A24E-CB4360886D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204252">
            <a:off x="-851449" y="4585413"/>
            <a:ext cx="628670" cy="136389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5A71464-8424-4F9C-B3B2-9FA8C4D9C158}"/>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33059988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2" name="3D Model 11">
                <a:extLst>
                  <a:ext uri="{FF2B5EF4-FFF2-40B4-BE49-F238E27FC236}">
                    <a16:creationId xmlns:a16="http://schemas.microsoft.com/office/drawing/2014/main" id="{B9CF01D7-968A-42EC-8C10-B6D66623E134}"/>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2">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3"/>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a:extLst>
                  <a:ext uri="{FF2B5EF4-FFF2-40B4-BE49-F238E27FC236}">
                    <a16:creationId xmlns:a16="http://schemas.microsoft.com/office/drawing/2014/main" id="{B9CF01D7-968A-42EC-8C10-B6D66623E134}"/>
                  </a:ext>
                </a:extLst>
              </p:cNvPr>
              <p:cNvPicPr>
                <a:picLocks noGrp="1" noRot="1" noChangeAspect="1" noMove="1" noResize="1" noEditPoints="1" noAdjustHandles="1" noChangeArrowheads="1" noChangeShapeType="1" noCrop="1"/>
              </p:cNvPicPr>
              <p:nvPr/>
            </p:nvPicPr>
            <p:blipFill>
              <a:blip r:embed="rId6"/>
              <a:stretch>
                <a:fillRect/>
              </a:stretch>
            </p:blipFill>
            <p:spPr>
              <a:xfrm>
                <a:off x="8668207" y="1304586"/>
                <a:ext cx="2257359" cy="4678849"/>
              </a:xfrm>
              <a:prstGeom prst="rect">
                <a:avLst/>
              </a:prstGeom>
            </p:spPr>
          </p:pic>
        </mc:Fallback>
      </mc:AlternateContent>
      <p:pic>
        <p:nvPicPr>
          <p:cNvPr id="13" name="Picture 12">
            <a:extLst>
              <a:ext uri="{FF2B5EF4-FFF2-40B4-BE49-F238E27FC236}">
                <a16:creationId xmlns:a16="http://schemas.microsoft.com/office/drawing/2014/main" id="{18F30AE7-9850-4B2E-9FF4-1863D3BA6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2068" y="1510774"/>
            <a:ext cx="2033912" cy="44125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D2FBE1EE-AA56-44C7-A341-D25D0BEADD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08550">
            <a:off x="1540802" y="4541416"/>
            <a:ext cx="648427" cy="140675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8735663-D0DD-4096-A6C2-EB3BB34119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369675">
            <a:off x="-1236713" y="2803736"/>
            <a:ext cx="663017" cy="143840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33DB192-E7AC-4A4E-B0A9-9DDA66C589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422880">
            <a:off x="1725170" y="1426890"/>
            <a:ext cx="618547" cy="1341934"/>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DE3C421-E053-44AB-B05B-BAEA74778D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394896">
            <a:off x="-541009" y="1385309"/>
            <a:ext cx="647129" cy="1403943"/>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13FC303D-0F7F-41B7-B03B-674723153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26782" y="2554032"/>
            <a:ext cx="1030056" cy="2234699"/>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BB2812F-5010-4D71-A24E-CB4360886D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204252">
            <a:off x="-851449" y="4585414"/>
            <a:ext cx="628670" cy="136389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5A71464-8424-4F9C-B3B2-9FA8C4D9C158}"/>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13174521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2" name="3D Model 11">
                <a:extLst>
                  <a:ext uri="{FF2B5EF4-FFF2-40B4-BE49-F238E27FC236}">
                    <a16:creationId xmlns:a16="http://schemas.microsoft.com/office/drawing/2014/main" id="{B9CF01D7-968A-42EC-8C10-B6D66623E134}"/>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2">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3"/>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a:extLst>
                  <a:ext uri="{FF2B5EF4-FFF2-40B4-BE49-F238E27FC236}">
                    <a16:creationId xmlns:a16="http://schemas.microsoft.com/office/drawing/2014/main" id="{B9CF01D7-968A-42EC-8C10-B6D66623E134}"/>
                  </a:ext>
                </a:extLst>
              </p:cNvPr>
              <p:cNvPicPr>
                <a:picLocks noGrp="1" noRot="1" noChangeAspect="1" noMove="1" noResize="1" noEditPoints="1" noAdjustHandles="1" noChangeArrowheads="1" noChangeShapeType="1" noCrop="1"/>
              </p:cNvPicPr>
              <p:nvPr/>
            </p:nvPicPr>
            <p:blipFill>
              <a:blip r:embed="rId6"/>
              <a:stretch>
                <a:fillRect/>
              </a:stretch>
            </p:blipFill>
            <p:spPr>
              <a:xfrm>
                <a:off x="8668207" y="1304586"/>
                <a:ext cx="2257359" cy="4678849"/>
              </a:xfrm>
              <a:prstGeom prst="rect">
                <a:avLst/>
              </a:prstGeom>
            </p:spPr>
          </p:pic>
        </mc:Fallback>
      </mc:AlternateContent>
      <p:pic>
        <p:nvPicPr>
          <p:cNvPr id="13" name="Picture 12">
            <a:extLst>
              <a:ext uri="{FF2B5EF4-FFF2-40B4-BE49-F238E27FC236}">
                <a16:creationId xmlns:a16="http://schemas.microsoft.com/office/drawing/2014/main" id="{18F30AE7-9850-4B2E-9FF4-1863D3BA6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2068" y="1510774"/>
            <a:ext cx="2033911" cy="44125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D2FBE1EE-AA56-44C7-A341-D25D0BEADD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08550">
            <a:off x="1540802" y="4541417"/>
            <a:ext cx="648427" cy="1406756"/>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8735663-D0DD-4096-A6C2-EB3BB34119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369675">
            <a:off x="-1236713" y="2803736"/>
            <a:ext cx="663016" cy="143840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33DB192-E7AC-4A4E-B0A9-9DDA66C589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422880">
            <a:off x="1725170" y="1426891"/>
            <a:ext cx="618547" cy="134193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DE3C421-E053-44AB-B05B-BAEA74778D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394896">
            <a:off x="-541009" y="1385310"/>
            <a:ext cx="647129" cy="1403940"/>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13FC303D-0F7F-41B7-B03B-674723153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26782" y="2554033"/>
            <a:ext cx="1030056" cy="2234697"/>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BB2812F-5010-4D71-A24E-CB4360886D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204252">
            <a:off x="-851448" y="4585413"/>
            <a:ext cx="628669" cy="136389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5A71464-8424-4F9C-B3B2-9FA8C4D9C158}"/>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3714159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2" name="3D Model 11">
                <a:extLst>
                  <a:ext uri="{FF2B5EF4-FFF2-40B4-BE49-F238E27FC236}">
                    <a16:creationId xmlns:a16="http://schemas.microsoft.com/office/drawing/2014/main" id="{B9CF01D7-968A-42EC-8C10-B6D66623E134}"/>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2">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3"/>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a:extLst>
                  <a:ext uri="{FF2B5EF4-FFF2-40B4-BE49-F238E27FC236}">
                    <a16:creationId xmlns:a16="http://schemas.microsoft.com/office/drawing/2014/main" id="{B9CF01D7-968A-42EC-8C10-B6D66623E134}"/>
                  </a:ext>
                </a:extLst>
              </p:cNvPr>
              <p:cNvPicPr>
                <a:picLocks noGrp="1" noRot="1" noChangeAspect="1" noMove="1" noResize="1" noEditPoints="1" noAdjustHandles="1" noChangeArrowheads="1" noChangeShapeType="1" noCrop="1"/>
              </p:cNvPicPr>
              <p:nvPr/>
            </p:nvPicPr>
            <p:blipFill>
              <a:blip r:embed="rId6"/>
              <a:stretch>
                <a:fillRect/>
              </a:stretch>
            </p:blipFill>
            <p:spPr>
              <a:xfrm>
                <a:off x="8668207" y="1304586"/>
                <a:ext cx="2257359" cy="4678849"/>
              </a:xfrm>
              <a:prstGeom prst="rect">
                <a:avLst/>
              </a:prstGeom>
            </p:spPr>
          </p:pic>
        </mc:Fallback>
      </mc:AlternateContent>
      <p:pic>
        <p:nvPicPr>
          <p:cNvPr id="13" name="Picture 12">
            <a:extLst>
              <a:ext uri="{FF2B5EF4-FFF2-40B4-BE49-F238E27FC236}">
                <a16:creationId xmlns:a16="http://schemas.microsoft.com/office/drawing/2014/main" id="{18F30AE7-9850-4B2E-9FF4-1863D3BA6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2068" y="1510775"/>
            <a:ext cx="2033911" cy="44125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D2FBE1EE-AA56-44C7-A341-D25D0BEADD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08550">
            <a:off x="1540802" y="4541417"/>
            <a:ext cx="648426" cy="1406756"/>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8735663-D0DD-4096-A6C2-EB3BB34119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369675">
            <a:off x="-1236713" y="2803737"/>
            <a:ext cx="663016" cy="143840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33DB192-E7AC-4A4E-B0A9-9DDA66C589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422880">
            <a:off x="1725171" y="1426890"/>
            <a:ext cx="618546" cy="134193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DE3C421-E053-44AB-B05B-BAEA74778D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394896">
            <a:off x="-541009" y="1385310"/>
            <a:ext cx="647128" cy="1403940"/>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13FC303D-0F7F-41B7-B03B-674723153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26782" y="2554033"/>
            <a:ext cx="1030055" cy="2234697"/>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BB2812F-5010-4D71-A24E-CB4360886D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204252">
            <a:off x="-851448" y="4585414"/>
            <a:ext cx="628669" cy="136389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5A71464-8424-4F9C-B3B2-9FA8C4D9C158}"/>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23698439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2" name="3D Model 11">
                <a:extLst>
                  <a:ext uri="{FF2B5EF4-FFF2-40B4-BE49-F238E27FC236}">
                    <a16:creationId xmlns:a16="http://schemas.microsoft.com/office/drawing/2014/main" id="{B9CF01D7-968A-42EC-8C10-B6D66623E134}"/>
                  </a:ext>
                </a:extLst>
              </p:cNvPr>
              <p:cNvGraphicFramePr>
                <a:graphicFrameLocks noChangeAspect="1"/>
              </p:cNvGraphicFramePr>
              <p:nvPr>
                <p:extLst/>
              </p:nvPr>
            </p:nvGraphicFramePr>
            <p:xfrm>
              <a:off x="9424204" y="216624"/>
              <a:ext cx="658790" cy="6281343"/>
            </p:xfrm>
            <a:graphic>
              <a:graphicData uri="http://schemas.microsoft.com/office/drawing/2017/model3d">
                <am3d:model3d r:embed="rId2">
                  <am3d:spPr>
                    <a:xfrm>
                      <a:off x="0" y="0"/>
                      <a:ext cx="658790" cy="6281343"/>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5099015" ay="4465857" az="5087659"/>
                    <am3d:postTrans dx="0" dy="0" dz="0"/>
                  </am3d:trans>
                  <am3d:raster rName="Office3DRenderer" rVer="16.0.8326">
                    <am3d:blip r:embed="rId3"/>
                  </am3d:raster>
                  <am3d:objViewport viewportSz="67762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a:extLst>
                  <a:ext uri="{FF2B5EF4-FFF2-40B4-BE49-F238E27FC236}">
                    <a16:creationId xmlns:a16="http://schemas.microsoft.com/office/drawing/2014/main" id="{B9CF01D7-968A-42EC-8C10-B6D66623E134}"/>
                  </a:ext>
                </a:extLst>
              </p:cNvPr>
              <p:cNvPicPr>
                <a:picLocks noGrp="1" noRot="1" noChangeAspect="1" noMove="1" noResize="1" noEditPoints="1" noAdjustHandles="1" noChangeArrowheads="1" noChangeShapeType="1" noCrop="1"/>
              </p:cNvPicPr>
              <p:nvPr/>
            </p:nvPicPr>
            <p:blipFill>
              <a:blip r:embed="rId4"/>
              <a:stretch>
                <a:fillRect/>
              </a:stretch>
            </p:blipFill>
            <p:spPr>
              <a:xfrm>
                <a:off x="9424204" y="216624"/>
                <a:ext cx="658790" cy="6281343"/>
              </a:xfrm>
              <a:prstGeom prst="rect">
                <a:avLst/>
              </a:prstGeom>
            </p:spPr>
          </p:pic>
        </mc:Fallback>
      </mc:AlternateContent>
      <p:pic>
        <p:nvPicPr>
          <p:cNvPr id="15" name="Picture 14">
            <a:extLst>
              <a:ext uri="{FF2B5EF4-FFF2-40B4-BE49-F238E27FC236}">
                <a16:creationId xmlns:a16="http://schemas.microsoft.com/office/drawing/2014/main" id="{D2FBE1EE-AA56-44C7-A341-D25D0BEADD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808550" flipH="1">
            <a:off x="-4037613" y="4429507"/>
            <a:ext cx="1058497" cy="1406756"/>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8735663-D0DD-4096-A6C2-EB3BB34119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369675" flipV="1">
            <a:off x="-7786804" y="1676380"/>
            <a:ext cx="663016" cy="234807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33DB192-E7AC-4A4E-B0A9-9DDA66C589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422880" flipH="1">
            <a:off x="-3749741" y="320316"/>
            <a:ext cx="1009721" cy="134193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DE3C421-E053-44AB-B05B-BAEA74778D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394896" flipH="1">
            <a:off x="-6087248" y="1315836"/>
            <a:ext cx="1056379" cy="1403940"/>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13FC303D-0F7F-41B7-B03B-6747231531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flipV="1">
            <a:off x="-4573697" y="1268290"/>
            <a:ext cx="1030055" cy="3647943"/>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BB2812F-5010-4D71-A24E-CB4360886D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204252" flipH="1">
            <a:off x="-6342606" y="3473631"/>
            <a:ext cx="1026246" cy="136389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5A71464-8424-4F9C-B3B2-9FA8C4D9C158}"/>
              </a:ext>
            </a:extLst>
          </p:cNvPr>
          <p:cNvSpPr txBox="1"/>
          <p:nvPr/>
        </p:nvSpPr>
        <p:spPr>
          <a:xfrm rot="21562218" flipH="1">
            <a:off x="-8281966" y="2496948"/>
            <a:ext cx="3636204"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3027967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2" name="3D Model 11">
                <a:extLst>
                  <a:ext uri="{FF2B5EF4-FFF2-40B4-BE49-F238E27FC236}">
                    <a16:creationId xmlns:a16="http://schemas.microsoft.com/office/drawing/2014/main" id="{B9CF01D7-968A-42EC-8C10-B6D66623E134}"/>
                  </a:ext>
                </a:extLst>
              </p:cNvPr>
              <p:cNvGraphicFramePr>
                <a:graphicFrameLocks noChangeAspect="1"/>
              </p:cNvGraphicFramePr>
              <p:nvPr>
                <p:extLst/>
              </p:nvPr>
            </p:nvGraphicFramePr>
            <p:xfrm>
              <a:off x="9454684" y="288328"/>
              <a:ext cx="658790" cy="6281343"/>
            </p:xfrm>
            <a:graphic>
              <a:graphicData uri="http://schemas.microsoft.com/office/drawing/2017/model3d">
                <am3d:model3d r:embed="rId2">
                  <am3d:spPr>
                    <a:xfrm>
                      <a:off x="0" y="0"/>
                      <a:ext cx="658790" cy="6281343"/>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5099015" ay="4465857" az="5087659"/>
                    <am3d:postTrans dx="0" dy="0" dz="0"/>
                  </am3d:trans>
                  <am3d:raster rName="Office3DRenderer" rVer="16.0.8326">
                    <am3d:blip r:embed="rId3"/>
                  </am3d:raster>
                  <am3d:objViewport viewportSz="67762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a:extLst>
                  <a:ext uri="{FF2B5EF4-FFF2-40B4-BE49-F238E27FC236}">
                    <a16:creationId xmlns:a16="http://schemas.microsoft.com/office/drawing/2014/main" id="{B9CF01D7-968A-42EC-8C10-B6D66623E134}"/>
                  </a:ext>
                </a:extLst>
              </p:cNvPr>
              <p:cNvPicPr>
                <a:picLocks noGrp="1" noRot="1" noChangeAspect="1" noMove="1" noResize="1" noEditPoints="1" noAdjustHandles="1" noChangeArrowheads="1" noChangeShapeType="1" noCrop="1"/>
              </p:cNvPicPr>
              <p:nvPr/>
            </p:nvPicPr>
            <p:blipFill>
              <a:blip r:embed="rId4"/>
              <a:stretch>
                <a:fillRect/>
              </a:stretch>
            </p:blipFill>
            <p:spPr>
              <a:xfrm>
                <a:off x="9454684" y="288328"/>
                <a:ext cx="658790" cy="6281343"/>
              </a:xfrm>
              <a:prstGeom prst="rect">
                <a:avLst/>
              </a:prstGeom>
            </p:spPr>
          </p:pic>
        </mc:Fallback>
      </mc:AlternateContent>
      <p:pic>
        <p:nvPicPr>
          <p:cNvPr id="15" name="Picture 14">
            <a:extLst>
              <a:ext uri="{FF2B5EF4-FFF2-40B4-BE49-F238E27FC236}">
                <a16:creationId xmlns:a16="http://schemas.microsoft.com/office/drawing/2014/main" id="{D2FBE1EE-AA56-44C7-A341-D25D0BEADD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808550" flipH="1">
            <a:off x="-4037613" y="4429507"/>
            <a:ext cx="1058497" cy="1406756"/>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8735663-D0DD-4096-A6C2-EB3BB34119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369675" flipV="1">
            <a:off x="-7786804" y="1676380"/>
            <a:ext cx="663016" cy="234807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33DB192-E7AC-4A4E-B0A9-9DDA66C589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422880" flipH="1">
            <a:off x="-3749741" y="320316"/>
            <a:ext cx="1009721" cy="134193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DE3C421-E053-44AB-B05B-BAEA74778D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394896" flipH="1">
            <a:off x="-6087248" y="1315836"/>
            <a:ext cx="1056379" cy="1403940"/>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13FC303D-0F7F-41B7-B03B-6747231531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flipV="1">
            <a:off x="-4573697" y="1268290"/>
            <a:ext cx="1030055" cy="3647943"/>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BB2812F-5010-4D71-A24E-CB4360886D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204252" flipH="1">
            <a:off x="-6342606" y="3473631"/>
            <a:ext cx="1026246" cy="136389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5A71464-8424-4F9C-B3B2-9FA8C4D9C158}"/>
              </a:ext>
            </a:extLst>
          </p:cNvPr>
          <p:cNvSpPr txBox="1"/>
          <p:nvPr/>
        </p:nvSpPr>
        <p:spPr>
          <a:xfrm rot="21562218" flipH="1">
            <a:off x="-8281966" y="2496948"/>
            <a:ext cx="3636204"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
        <p:nvSpPr>
          <p:cNvPr id="2" name="TextBox 1">
            <a:extLst>
              <a:ext uri="{FF2B5EF4-FFF2-40B4-BE49-F238E27FC236}">
                <a16:creationId xmlns:a16="http://schemas.microsoft.com/office/drawing/2014/main" id="{5026A723-A45E-4A07-9455-2966C977659A}"/>
              </a:ext>
            </a:extLst>
          </p:cNvPr>
          <p:cNvSpPr txBox="1"/>
          <p:nvPr/>
        </p:nvSpPr>
        <p:spPr>
          <a:xfrm>
            <a:off x="1131221" y="2017806"/>
            <a:ext cx="7877749" cy="2554545"/>
          </a:xfrm>
          <a:prstGeom prst="rect">
            <a:avLst/>
          </a:prstGeom>
          <a:noFill/>
        </p:spPr>
        <p:txBody>
          <a:bodyPr wrap="square" rtlCol="0">
            <a:spAutoFit/>
          </a:bodyPr>
          <a:lstStyle/>
          <a:p>
            <a:r>
              <a:rPr lang="en-US" sz="8000" dirty="0">
                <a:hlinkClick r:id="rId11"/>
              </a:rPr>
              <a:t>Demo Video for All Screens in APP</a:t>
            </a:r>
            <a:endParaRPr lang="en-US" sz="8000" dirty="0"/>
          </a:p>
        </p:txBody>
      </p:sp>
      <mc:AlternateContent xmlns:mc="http://schemas.openxmlformats.org/markup-compatibility/2006" xmlns:am3d="http://schemas.microsoft.com/office/drawing/2017/model3d">
        <mc:Choice Requires="am3d">
          <p:graphicFrame>
            <p:nvGraphicFramePr>
              <p:cNvPr id="13" name="!!AS">
                <a:extLst>
                  <a:ext uri="{FF2B5EF4-FFF2-40B4-BE49-F238E27FC236}">
                    <a16:creationId xmlns:a16="http://schemas.microsoft.com/office/drawing/2014/main" id="{BF75C011-35D0-43FB-8FB5-649447353B1F}"/>
                  </a:ext>
                </a:extLst>
              </p:cNvPr>
              <p:cNvGraphicFramePr>
                <a:graphicFrameLocks noChangeAspect="1"/>
              </p:cNvGraphicFramePr>
              <p:nvPr>
                <p:extLst/>
              </p:nvPr>
            </p:nvGraphicFramePr>
            <p:xfrm>
              <a:off x="5297213" y="8970861"/>
              <a:ext cx="8329895" cy="5992257"/>
            </p:xfrm>
            <a:graphic>
              <a:graphicData uri="http://schemas.microsoft.com/office/drawing/2017/model3d">
                <am3d:model3d r:embed="rId12">
                  <am3d:spPr>
                    <a:xfrm>
                      <a:off x="0" y="0"/>
                      <a:ext cx="8329895" cy="5992257"/>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10331007" ay="1526240" az="10597527"/>
                    <am3d:postTrans dx="0" dy="0" dz="0"/>
                  </am3d:trans>
                  <am3d:raster rName="Office3DRenderer" rVer="16.0.8326">
                    <am3d:blip r:embed="rId13"/>
                  </am3d:raster>
                  <am3d:objViewport viewportSz="9428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AS">
                <a:extLst>
                  <a:ext uri="{FF2B5EF4-FFF2-40B4-BE49-F238E27FC236}">
                    <a16:creationId xmlns:a16="http://schemas.microsoft.com/office/drawing/2014/main" id="{BF75C011-35D0-43FB-8FB5-649447353B1F}"/>
                  </a:ext>
                </a:extLst>
              </p:cNvPr>
              <p:cNvPicPr>
                <a:picLocks noGrp="1" noRot="1" noChangeAspect="1" noMove="1" noResize="1" noEditPoints="1" noAdjustHandles="1" noChangeArrowheads="1" noChangeShapeType="1" noCrop="1"/>
              </p:cNvPicPr>
              <p:nvPr/>
            </p:nvPicPr>
            <p:blipFill>
              <a:blip r:embed="rId14"/>
              <a:stretch>
                <a:fillRect/>
              </a:stretch>
            </p:blipFill>
            <p:spPr>
              <a:xfrm>
                <a:off x="5297213" y="8970861"/>
                <a:ext cx="8329895" cy="5992257"/>
              </a:xfrm>
              <a:prstGeom prst="rect">
                <a:avLst/>
              </a:prstGeom>
            </p:spPr>
          </p:pic>
        </mc:Fallback>
      </mc:AlternateContent>
      <p:sp>
        <p:nvSpPr>
          <p:cNvPr id="3" name="Rectangle 2">
            <a:extLst>
              <a:ext uri="{FF2B5EF4-FFF2-40B4-BE49-F238E27FC236}">
                <a16:creationId xmlns:a16="http://schemas.microsoft.com/office/drawing/2014/main" id="{4F60ABE4-712F-401C-962B-ED508560619A}"/>
              </a:ext>
            </a:extLst>
          </p:cNvPr>
          <p:cNvSpPr/>
          <p:nvPr/>
        </p:nvSpPr>
        <p:spPr>
          <a:xfrm>
            <a:off x="12604520" y="3118737"/>
            <a:ext cx="1022588" cy="369332"/>
          </a:xfrm>
          <a:prstGeom prst="rect">
            <a:avLst/>
          </a:prstGeom>
        </p:spPr>
        <p:txBody>
          <a:bodyPr wrap="none">
            <a:spAutoFit/>
          </a:bodyPr>
          <a:lstStyle/>
          <a:p>
            <a:r>
              <a:rPr lang="en-US" dirty="0">
                <a:solidFill>
                  <a:schemeClr val="bg1"/>
                </a:solidFill>
              </a:rPr>
              <a:t>Web GUI</a:t>
            </a:r>
          </a:p>
        </p:txBody>
      </p:sp>
    </p:spTree>
    <p:extLst>
      <p:ext uri="{BB962C8B-B14F-4D97-AF65-F5344CB8AC3E}">
        <p14:creationId xmlns:p14="http://schemas.microsoft.com/office/powerpoint/2010/main" val="171872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52" name="3D Model 151">
                <a:extLst>
                  <a:ext uri="{FF2B5EF4-FFF2-40B4-BE49-F238E27FC236}">
                    <a16:creationId xmlns:a16="http://schemas.microsoft.com/office/drawing/2014/main" id="{6E97D192-6819-E434-D05A-11BE9A494EFA}"/>
                  </a:ext>
                </a:extLst>
              </p:cNvPr>
              <p:cNvGraphicFramePr>
                <a:graphicFrameLocks noChangeAspect="1"/>
              </p:cNvGraphicFramePr>
              <p:nvPr>
                <p:extLst/>
              </p:nvPr>
            </p:nvGraphicFramePr>
            <p:xfrm>
              <a:off x="-2355677" y="1012240"/>
              <a:ext cx="8092577" cy="5553446"/>
            </p:xfrm>
            <a:graphic>
              <a:graphicData uri="http://schemas.microsoft.com/office/drawing/2017/model3d">
                <am3d:model3d r:embed="rId2">
                  <am3d:spPr>
                    <a:xfrm>
                      <a:off x="0" y="0"/>
                      <a:ext cx="8092577" cy="5553446"/>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10660019" ay="-1493441" az="-10741021"/>
                    <am3d:postTrans dx="0" dy="0" dz="0"/>
                  </am3d:trans>
                  <am3d:raster rName="Office3DRenderer" rVer="16.0.8326">
                    <am3d:blip r:embed="rId3"/>
                  </am3d:raster>
                  <am3d:objViewport viewportSz="93326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2" name="3D Model 151">
                <a:extLst>
                  <a:ext uri="{FF2B5EF4-FFF2-40B4-BE49-F238E27FC236}">
                    <a16:creationId xmlns:a16="http://schemas.microsoft.com/office/drawing/2014/main" id="{6E97D192-6819-E434-D05A-11BE9A494EFA}"/>
                  </a:ext>
                </a:extLst>
              </p:cNvPr>
              <p:cNvPicPr>
                <a:picLocks noGrp="1" noRot="1" noChangeAspect="1" noMove="1" noResize="1" noEditPoints="1" noAdjustHandles="1" noChangeArrowheads="1" noChangeShapeType="1" noCrop="1"/>
              </p:cNvPicPr>
              <p:nvPr/>
            </p:nvPicPr>
            <p:blipFill>
              <a:blip r:embed="rId4"/>
              <a:stretch>
                <a:fillRect/>
              </a:stretch>
            </p:blipFill>
            <p:spPr>
              <a:xfrm>
                <a:off x="-2355677" y="1012240"/>
                <a:ext cx="8092577" cy="555344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57" name="!!AS">
                <a:extLst>
                  <a:ext uri="{FF2B5EF4-FFF2-40B4-BE49-F238E27FC236}">
                    <a16:creationId xmlns:a16="http://schemas.microsoft.com/office/drawing/2014/main" id="{3AAF9483-99E2-F631-8B87-5522E97F8852}"/>
                  </a:ext>
                </a:extLst>
              </p:cNvPr>
              <p:cNvGraphicFramePr>
                <a:graphicFrameLocks noChangeAspect="1"/>
              </p:cNvGraphicFramePr>
              <p:nvPr>
                <p:extLst/>
              </p:nvPr>
            </p:nvGraphicFramePr>
            <p:xfrm>
              <a:off x="5297213" y="8970861"/>
              <a:ext cx="8329895" cy="5992257"/>
            </p:xfrm>
            <a:graphic>
              <a:graphicData uri="http://schemas.microsoft.com/office/drawing/2017/model3d">
                <am3d:model3d r:embed="rId2">
                  <am3d:spPr>
                    <a:xfrm>
                      <a:off x="0" y="0"/>
                      <a:ext cx="8329895" cy="5992257"/>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10331007" ay="1526240" az="10597527"/>
                    <am3d:postTrans dx="0" dy="0" dz="0"/>
                  </am3d:trans>
                  <am3d:raster rName="Office3DRenderer" rVer="16.0.8326">
                    <am3d:blip r:embed="rId5"/>
                  </am3d:raster>
                  <am3d:objViewport viewportSz="9428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7" name="!!AS">
                <a:extLst>
                  <a:ext uri="{FF2B5EF4-FFF2-40B4-BE49-F238E27FC236}">
                    <a16:creationId xmlns:a16="http://schemas.microsoft.com/office/drawing/2014/main" id="{3AAF9483-99E2-F631-8B87-5522E97F8852}"/>
                  </a:ext>
                </a:extLst>
              </p:cNvPr>
              <p:cNvPicPr>
                <a:picLocks noGrp="1" noRot="1" noChangeAspect="1" noMove="1" noResize="1" noEditPoints="1" noAdjustHandles="1" noChangeArrowheads="1" noChangeShapeType="1" noCrop="1"/>
              </p:cNvPicPr>
              <p:nvPr/>
            </p:nvPicPr>
            <p:blipFill>
              <a:blip r:embed="rId6"/>
              <a:stretch>
                <a:fillRect/>
              </a:stretch>
            </p:blipFill>
            <p:spPr>
              <a:xfrm>
                <a:off x="5297213" y="8970861"/>
                <a:ext cx="8329895" cy="5992257"/>
              </a:xfrm>
              <a:prstGeom prst="rect">
                <a:avLst/>
              </a:prstGeom>
            </p:spPr>
          </p:pic>
        </mc:Fallback>
      </mc:AlternateContent>
      <p:cxnSp>
        <p:nvCxnSpPr>
          <p:cNvPr id="59" name="Straight Connector 58">
            <a:extLst>
              <a:ext uri="{FF2B5EF4-FFF2-40B4-BE49-F238E27FC236}">
                <a16:creationId xmlns:a16="http://schemas.microsoft.com/office/drawing/2014/main" id="{1EB32918-E13C-4212-A76B-810970FB4884}"/>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DA1A838-1DC1-44BD-AD5B-E7E9F1DF1859}"/>
              </a:ext>
            </a:extLst>
          </p:cNvPr>
          <p:cNvSpPr txBox="1"/>
          <p:nvPr/>
        </p:nvSpPr>
        <p:spPr>
          <a:xfrm>
            <a:off x="-3437321" y="2106591"/>
            <a:ext cx="2446119" cy="461665"/>
          </a:xfrm>
          <a:prstGeom prst="rect">
            <a:avLst/>
          </a:prstGeom>
          <a:noFill/>
        </p:spPr>
        <p:txBody>
          <a:bodyPr wrap="none" rtlCol="0">
            <a:spAutoFit/>
          </a:bodyPr>
          <a:lstStyle/>
          <a:p>
            <a:r>
              <a:rPr lang="en-US" sz="2400" dirty="0">
                <a:solidFill>
                  <a:schemeClr val="bg1"/>
                </a:solidFill>
              </a:rPr>
              <a:t>Lets Go START!!!!!</a:t>
            </a:r>
          </a:p>
        </p:txBody>
      </p:sp>
      <p:sp>
        <p:nvSpPr>
          <p:cNvPr id="11" name="TextBox 10">
            <a:extLst>
              <a:ext uri="{FF2B5EF4-FFF2-40B4-BE49-F238E27FC236}">
                <a16:creationId xmlns:a16="http://schemas.microsoft.com/office/drawing/2014/main" id="{C968EE19-9E9A-4D4B-ABF6-826357207148}"/>
              </a:ext>
            </a:extLst>
          </p:cNvPr>
          <p:cNvSpPr txBox="1"/>
          <p:nvPr/>
        </p:nvSpPr>
        <p:spPr>
          <a:xfrm>
            <a:off x="220280" y="292313"/>
            <a:ext cx="5705540" cy="461665"/>
          </a:xfrm>
          <a:prstGeom prst="rect">
            <a:avLst/>
          </a:prstGeom>
          <a:noFill/>
        </p:spPr>
        <p:txBody>
          <a:bodyPr wrap="square" rtlCol="0">
            <a:spAutoFit/>
          </a:bodyPr>
          <a:lstStyle/>
          <a:p>
            <a:r>
              <a:rPr lang="en-US" sz="2400" b="1" dirty="0">
                <a:solidFill>
                  <a:schemeClr val="bg1"/>
                </a:solidFill>
              </a:rPr>
              <a:t>GUI</a:t>
            </a:r>
            <a:endParaRPr lang="en-US" b="1" dirty="0">
              <a:solidFill>
                <a:schemeClr val="bg1"/>
              </a:solidFill>
            </a:endParaRPr>
          </a:p>
        </p:txBody>
      </p:sp>
      <p:sp>
        <p:nvSpPr>
          <p:cNvPr id="3" name="TextBox 2">
            <a:extLst>
              <a:ext uri="{FF2B5EF4-FFF2-40B4-BE49-F238E27FC236}">
                <a16:creationId xmlns:a16="http://schemas.microsoft.com/office/drawing/2014/main" id="{5FBB6F2E-FC15-47CB-9476-60DBDB679A25}"/>
              </a:ext>
            </a:extLst>
          </p:cNvPr>
          <p:cNvSpPr txBox="1"/>
          <p:nvPr/>
        </p:nvSpPr>
        <p:spPr>
          <a:xfrm>
            <a:off x="7007718" y="2889409"/>
            <a:ext cx="4908884" cy="1107996"/>
          </a:xfrm>
          <a:prstGeom prst="rect">
            <a:avLst/>
          </a:prstGeom>
          <a:noFill/>
        </p:spPr>
        <p:txBody>
          <a:bodyPr wrap="square" rtlCol="0">
            <a:spAutoFit/>
          </a:bodyPr>
          <a:lstStyle/>
          <a:p>
            <a:r>
              <a:rPr lang="en-US" sz="6600" dirty="0">
                <a:solidFill>
                  <a:schemeClr val="bg1"/>
                </a:solidFill>
              </a:rPr>
              <a:t>Web GUI</a:t>
            </a:r>
          </a:p>
        </p:txBody>
      </p:sp>
    </p:spTree>
    <p:extLst>
      <p:ext uri="{BB962C8B-B14F-4D97-AF65-F5344CB8AC3E}">
        <p14:creationId xmlns:p14="http://schemas.microsoft.com/office/powerpoint/2010/main" val="9342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978C73-F609-47A2-9BFE-792FCD4FAC88}"/>
              </a:ext>
            </a:extLst>
          </p:cNvPr>
          <p:cNvSpPr txBox="1"/>
          <p:nvPr/>
        </p:nvSpPr>
        <p:spPr>
          <a:xfrm>
            <a:off x="-300544" y="2182017"/>
            <a:ext cx="12793088" cy="2015936"/>
          </a:xfrm>
          <a:prstGeom prst="rect">
            <a:avLst/>
          </a:prstGeom>
          <a:noFill/>
        </p:spPr>
        <p:txBody>
          <a:bodyPr wrap="square" rtlCol="0">
            <a:spAutoFit/>
          </a:bodyPr>
          <a:lstStyle/>
          <a:p>
            <a:pPr algn="ctr"/>
            <a:r>
              <a:rPr lang="en-US" sz="12500" b="1" dirty="0">
                <a:solidFill>
                  <a:schemeClr val="bg1">
                    <a:lumMod val="95000"/>
                  </a:schemeClr>
                </a:solidFill>
                <a:latin typeface="Georgia Pro" panose="02040502050405020303" pitchFamily="18" charset="0"/>
              </a:rPr>
              <a:t>Introduction</a:t>
            </a:r>
            <a:endParaRPr lang="en-US" sz="15000" b="1" dirty="0">
              <a:solidFill>
                <a:schemeClr val="bg1">
                  <a:lumMod val="95000"/>
                </a:schemeClr>
              </a:solidFill>
              <a:latin typeface="Georgia Pro" panose="02040502050405020303" pitchFamily="18" charset="0"/>
            </a:endParaRPr>
          </a:p>
        </p:txBody>
      </p:sp>
      <p:cxnSp>
        <p:nvCxnSpPr>
          <p:cNvPr id="4" name="Straight Connector 3">
            <a:extLst>
              <a:ext uri="{FF2B5EF4-FFF2-40B4-BE49-F238E27FC236}">
                <a16:creationId xmlns:a16="http://schemas.microsoft.com/office/drawing/2014/main" id="{34184215-792A-4BE6-B930-8CC5DCC7736F}"/>
              </a:ext>
            </a:extLst>
          </p:cNvPr>
          <p:cNvCxnSpPr/>
          <p:nvPr/>
        </p:nvCxnSpPr>
        <p:spPr>
          <a:xfrm>
            <a:off x="220280" y="7234987"/>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E3E5D5-3FA6-413D-BDF4-198E879E9DB6}"/>
              </a:ext>
            </a:extLst>
          </p:cNvPr>
          <p:cNvSpPr txBox="1"/>
          <p:nvPr/>
        </p:nvSpPr>
        <p:spPr>
          <a:xfrm>
            <a:off x="557163" y="8133051"/>
            <a:ext cx="10250905" cy="3539430"/>
          </a:xfrm>
          <a:prstGeom prst="rect">
            <a:avLst/>
          </a:prstGeom>
          <a:noFill/>
        </p:spPr>
        <p:txBody>
          <a:bodyPr wrap="square" rtlCol="0">
            <a:spAutoFit/>
          </a:bodyPr>
          <a:lstStyle/>
          <a:p>
            <a:r>
              <a:rPr lang="en-US" sz="2800" dirty="0">
                <a:solidFill>
                  <a:schemeClr val="bg1">
                    <a:lumMod val="95000"/>
                  </a:schemeClr>
                </a:solidFill>
                <a:latin typeface="Rockwell" panose="02060603020205020403" pitchFamily="18" charset="0"/>
              </a:rPr>
              <a:t>Imagine this: You open your fridge, staring at a random assortment of ingredients—some leftover veggies, a lonely chicken breast, and a half-empty jar of pasta sauce. You think, </a:t>
            </a:r>
            <a:r>
              <a:rPr lang="en-US" sz="2800" i="1" dirty="0">
                <a:solidFill>
                  <a:schemeClr val="bg1">
                    <a:lumMod val="95000"/>
                  </a:schemeClr>
                </a:solidFill>
                <a:latin typeface="Rockwell" panose="02060603020205020403" pitchFamily="18" charset="0"/>
              </a:rPr>
              <a:t>"What can I even make with this?"</a:t>
            </a:r>
            <a:r>
              <a:rPr lang="en-US" sz="2800" dirty="0">
                <a:solidFill>
                  <a:schemeClr val="bg1">
                    <a:lumMod val="95000"/>
                  </a:schemeClr>
                </a:solidFill>
                <a:latin typeface="Rockwell" panose="02060603020205020403" pitchFamily="18" charset="0"/>
              </a:rPr>
              <a:t> Sound familiar? We’ve all been there. The struggle to whip up something delicious with what’s already in your kitchen is real. But what if you had a personal chef in your pocket, ready to turn those random ingredients into a mouth-watering meal in seconds?</a:t>
            </a:r>
          </a:p>
        </p:txBody>
      </p:sp>
      <p:sp>
        <p:nvSpPr>
          <p:cNvPr id="95" name="Freeform: Shape 94">
            <a:extLst>
              <a:ext uri="{FF2B5EF4-FFF2-40B4-BE49-F238E27FC236}">
                <a16:creationId xmlns:a16="http://schemas.microsoft.com/office/drawing/2014/main" id="{39DE22C5-8E19-4B23-B261-8570909EF6D4}"/>
              </a:ext>
            </a:extLst>
          </p:cNvPr>
          <p:cNvSpPr/>
          <p:nvPr/>
        </p:nvSpPr>
        <p:spPr>
          <a:xfrm>
            <a:off x="-1444485" y="3032463"/>
            <a:ext cx="335414" cy="380368"/>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6" name="Freeform: Shape 95">
            <a:extLst>
              <a:ext uri="{FF2B5EF4-FFF2-40B4-BE49-F238E27FC236}">
                <a16:creationId xmlns:a16="http://schemas.microsoft.com/office/drawing/2014/main" id="{F62BA826-781F-4A02-89E8-F4BD93ADF6F9}"/>
              </a:ext>
            </a:extLst>
          </p:cNvPr>
          <p:cNvSpPr/>
          <p:nvPr/>
        </p:nvSpPr>
        <p:spPr>
          <a:xfrm>
            <a:off x="-1455562" y="3236889"/>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7" name="Freeform: Shape 96">
            <a:extLst>
              <a:ext uri="{FF2B5EF4-FFF2-40B4-BE49-F238E27FC236}">
                <a16:creationId xmlns:a16="http://schemas.microsoft.com/office/drawing/2014/main" id="{DDD02983-4E66-43F9-8A9F-C29EED9866AB}"/>
              </a:ext>
            </a:extLst>
          </p:cNvPr>
          <p:cNvSpPr/>
          <p:nvPr/>
        </p:nvSpPr>
        <p:spPr>
          <a:xfrm>
            <a:off x="-1701212" y="2904216"/>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8" name="Freeform: Shape 97">
            <a:extLst>
              <a:ext uri="{FF2B5EF4-FFF2-40B4-BE49-F238E27FC236}">
                <a16:creationId xmlns:a16="http://schemas.microsoft.com/office/drawing/2014/main" id="{41660D17-7703-47C4-927E-0DE5EFA289C8}"/>
              </a:ext>
            </a:extLst>
          </p:cNvPr>
          <p:cNvSpPr/>
          <p:nvPr/>
        </p:nvSpPr>
        <p:spPr>
          <a:xfrm>
            <a:off x="-1612129" y="3487232"/>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9" name="Freeform: Shape 98">
            <a:extLst>
              <a:ext uri="{FF2B5EF4-FFF2-40B4-BE49-F238E27FC236}">
                <a16:creationId xmlns:a16="http://schemas.microsoft.com/office/drawing/2014/main" id="{9B90ACD0-DB21-4814-834B-622DD4F8C78C}"/>
              </a:ext>
            </a:extLst>
          </p:cNvPr>
          <p:cNvSpPr/>
          <p:nvPr/>
        </p:nvSpPr>
        <p:spPr>
          <a:xfrm rot="21596094">
            <a:off x="-1864769" y="2960969"/>
            <a:ext cx="332002" cy="258329"/>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00" name="Freeform: Shape 99">
            <a:extLst>
              <a:ext uri="{FF2B5EF4-FFF2-40B4-BE49-F238E27FC236}">
                <a16:creationId xmlns:a16="http://schemas.microsoft.com/office/drawing/2014/main" id="{93B8BF52-491D-4259-A75C-1A9D54AC1722}"/>
              </a:ext>
            </a:extLst>
          </p:cNvPr>
          <p:cNvSpPr/>
          <p:nvPr/>
        </p:nvSpPr>
        <p:spPr>
          <a:xfrm>
            <a:off x="-1716946" y="3486090"/>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1" name="Freeform: Shape 100">
            <a:extLst>
              <a:ext uri="{FF2B5EF4-FFF2-40B4-BE49-F238E27FC236}">
                <a16:creationId xmlns:a16="http://schemas.microsoft.com/office/drawing/2014/main" id="{01906028-FF2C-4D97-9643-30A226C35EA5}"/>
              </a:ext>
            </a:extLst>
          </p:cNvPr>
          <p:cNvSpPr/>
          <p:nvPr/>
        </p:nvSpPr>
        <p:spPr>
          <a:xfrm>
            <a:off x="-1962711" y="3324203"/>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02" name="Oval 101">
            <a:extLst>
              <a:ext uri="{FF2B5EF4-FFF2-40B4-BE49-F238E27FC236}">
                <a16:creationId xmlns:a16="http://schemas.microsoft.com/office/drawing/2014/main" id="{BFF77B6A-0F0C-46AB-A9A5-624F64326BA9}"/>
              </a:ext>
            </a:extLst>
          </p:cNvPr>
          <p:cNvSpPr/>
          <p:nvPr/>
        </p:nvSpPr>
        <p:spPr>
          <a:xfrm rot="3833995">
            <a:off x="-1834505" y="3115746"/>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103" name="Group 102">
            <a:extLst>
              <a:ext uri="{FF2B5EF4-FFF2-40B4-BE49-F238E27FC236}">
                <a16:creationId xmlns:a16="http://schemas.microsoft.com/office/drawing/2014/main" id="{17E22D38-7533-47B6-B692-9FEE12DC87BF}"/>
              </a:ext>
            </a:extLst>
          </p:cNvPr>
          <p:cNvGrpSpPr/>
          <p:nvPr/>
        </p:nvGrpSpPr>
        <p:grpSpPr>
          <a:xfrm rot="1526694">
            <a:off x="-1286781" y="2970457"/>
            <a:ext cx="221075" cy="199900"/>
            <a:chOff x="1031080" y="-1461266"/>
            <a:chExt cx="3621726" cy="3646397"/>
          </a:xfrm>
        </p:grpSpPr>
        <p:sp>
          <p:nvSpPr>
            <p:cNvPr id="105" name="Oval 104">
              <a:extLst>
                <a:ext uri="{FF2B5EF4-FFF2-40B4-BE49-F238E27FC236}">
                  <a16:creationId xmlns:a16="http://schemas.microsoft.com/office/drawing/2014/main" id="{BFDBA64C-0653-49E5-A28C-7A3F64CA8609}"/>
                </a:ext>
              </a:extLst>
            </p:cNvPr>
            <p:cNvSpPr/>
            <p:nvPr/>
          </p:nvSpPr>
          <p:spPr>
            <a:xfrm>
              <a:off x="1031080" y="-1461266"/>
              <a:ext cx="3621726" cy="3646397"/>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 name="Picture 105">
              <a:extLst>
                <a:ext uri="{FF2B5EF4-FFF2-40B4-BE49-F238E27FC236}">
                  <a16:creationId xmlns:a16="http://schemas.microsoft.com/office/drawing/2014/main" id="{A4F9FF18-4727-4B8B-A130-1D57704A7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58" y="-1134702"/>
              <a:ext cx="3175886" cy="3175882"/>
            </a:xfrm>
            <a:prstGeom prst="ellipse">
              <a:avLst/>
            </a:prstGeom>
          </p:spPr>
        </p:pic>
      </p:grpSp>
      <p:grpSp>
        <p:nvGrpSpPr>
          <p:cNvPr id="107" name="Group 106">
            <a:extLst>
              <a:ext uri="{FF2B5EF4-FFF2-40B4-BE49-F238E27FC236}">
                <a16:creationId xmlns:a16="http://schemas.microsoft.com/office/drawing/2014/main" id="{B2336BBB-2B40-4ABB-8407-31BE9252835D}"/>
              </a:ext>
            </a:extLst>
          </p:cNvPr>
          <p:cNvGrpSpPr/>
          <p:nvPr/>
        </p:nvGrpSpPr>
        <p:grpSpPr>
          <a:xfrm rot="4341514">
            <a:off x="-1218876" y="3343811"/>
            <a:ext cx="172657" cy="174433"/>
            <a:chOff x="4388156" y="1754971"/>
            <a:chExt cx="2362200" cy="2362200"/>
          </a:xfrm>
          <a:solidFill>
            <a:srgbClr val="03A1A4"/>
          </a:solidFill>
        </p:grpSpPr>
        <p:sp>
          <p:nvSpPr>
            <p:cNvPr id="108" name="Oval 107">
              <a:extLst>
                <a:ext uri="{FF2B5EF4-FFF2-40B4-BE49-F238E27FC236}">
                  <a16:creationId xmlns:a16="http://schemas.microsoft.com/office/drawing/2014/main" id="{542CC219-250D-41F3-96C7-C73814EFB70E}"/>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9" name="Picture 108">
              <a:extLst>
                <a:ext uri="{FF2B5EF4-FFF2-40B4-BE49-F238E27FC236}">
                  <a16:creationId xmlns:a16="http://schemas.microsoft.com/office/drawing/2014/main" id="{79722470-D1A8-4CCA-8B63-25055E1BFBC9}"/>
                </a:ext>
              </a:extLst>
            </p:cNvPr>
            <p:cNvPicPr>
              <a:picLocks noChangeAspect="1"/>
            </p:cNvPicPr>
            <p:nvPr/>
          </p:nvPicPr>
          <p:blipFill rotWithShape="1">
            <a:blip r:embed="rId3">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10" name="Group 109">
            <a:extLst>
              <a:ext uri="{FF2B5EF4-FFF2-40B4-BE49-F238E27FC236}">
                <a16:creationId xmlns:a16="http://schemas.microsoft.com/office/drawing/2014/main" id="{A2C22DA8-F65F-4922-B3AA-43AC54FBAC0F}"/>
              </a:ext>
            </a:extLst>
          </p:cNvPr>
          <p:cNvGrpSpPr/>
          <p:nvPr/>
        </p:nvGrpSpPr>
        <p:grpSpPr>
          <a:xfrm rot="7595854">
            <a:off x="-1406543" y="3658431"/>
            <a:ext cx="148504" cy="165865"/>
            <a:chOff x="7245656" y="1754971"/>
            <a:chExt cx="2362200" cy="2362200"/>
          </a:xfrm>
          <a:solidFill>
            <a:srgbClr val="EE9524"/>
          </a:solidFill>
        </p:grpSpPr>
        <p:sp>
          <p:nvSpPr>
            <p:cNvPr id="111" name="Oval 110">
              <a:extLst>
                <a:ext uri="{FF2B5EF4-FFF2-40B4-BE49-F238E27FC236}">
                  <a16:creationId xmlns:a16="http://schemas.microsoft.com/office/drawing/2014/main" id="{697B6F71-0F3E-4057-BECE-EB2DFED0E153}"/>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8C8154D2-B8B9-4C52-A933-5C10EEB79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13" name="Group 112">
            <a:extLst>
              <a:ext uri="{FF2B5EF4-FFF2-40B4-BE49-F238E27FC236}">
                <a16:creationId xmlns:a16="http://schemas.microsoft.com/office/drawing/2014/main" id="{44B50B1C-1E45-401D-A7D9-DF8143421A32}"/>
              </a:ext>
            </a:extLst>
          </p:cNvPr>
          <p:cNvGrpSpPr/>
          <p:nvPr/>
        </p:nvGrpSpPr>
        <p:grpSpPr>
          <a:xfrm rot="10377392">
            <a:off x="-1739930" y="3733770"/>
            <a:ext cx="155334" cy="162407"/>
            <a:chOff x="1466851" y="1754971"/>
            <a:chExt cx="2362200" cy="2362200"/>
          </a:xfrm>
          <a:solidFill>
            <a:schemeClr val="accent6">
              <a:lumMod val="75000"/>
            </a:schemeClr>
          </a:solidFill>
        </p:grpSpPr>
        <p:sp>
          <p:nvSpPr>
            <p:cNvPr id="114" name="Oval 113">
              <a:extLst>
                <a:ext uri="{FF2B5EF4-FFF2-40B4-BE49-F238E27FC236}">
                  <a16:creationId xmlns:a16="http://schemas.microsoft.com/office/drawing/2014/main" id="{3D54C85E-09D6-4F93-945E-B8B3743AFC9B}"/>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a:extLst>
                <a:ext uri="{FF2B5EF4-FFF2-40B4-BE49-F238E27FC236}">
                  <a16:creationId xmlns:a16="http://schemas.microsoft.com/office/drawing/2014/main" id="{7B254C47-E359-42A3-8014-18B03F882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16" name="Group 115">
            <a:extLst>
              <a:ext uri="{FF2B5EF4-FFF2-40B4-BE49-F238E27FC236}">
                <a16:creationId xmlns:a16="http://schemas.microsoft.com/office/drawing/2014/main" id="{452DE605-4C65-4CA4-A8BD-5717052F0C86}"/>
              </a:ext>
            </a:extLst>
          </p:cNvPr>
          <p:cNvGrpSpPr/>
          <p:nvPr/>
        </p:nvGrpSpPr>
        <p:grpSpPr>
          <a:xfrm rot="12110759">
            <a:off x="-2023041" y="3544372"/>
            <a:ext cx="172657" cy="174433"/>
            <a:chOff x="4388156" y="1754971"/>
            <a:chExt cx="2362200" cy="2362200"/>
          </a:xfrm>
          <a:solidFill>
            <a:srgbClr val="FFC000"/>
          </a:solidFill>
        </p:grpSpPr>
        <p:sp>
          <p:nvSpPr>
            <p:cNvPr id="117" name="Oval 116">
              <a:extLst>
                <a:ext uri="{FF2B5EF4-FFF2-40B4-BE49-F238E27FC236}">
                  <a16:creationId xmlns:a16="http://schemas.microsoft.com/office/drawing/2014/main" id="{2FCE6A74-C117-4662-9C32-2F9A98B1B48B}"/>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8" name="Picture 117">
              <a:extLst>
                <a:ext uri="{FF2B5EF4-FFF2-40B4-BE49-F238E27FC236}">
                  <a16:creationId xmlns:a16="http://schemas.microsoft.com/office/drawing/2014/main" id="{DF23838D-94C9-4EA2-A191-ECEB7D930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119" name="Group 118">
            <a:extLst>
              <a:ext uri="{FF2B5EF4-FFF2-40B4-BE49-F238E27FC236}">
                <a16:creationId xmlns:a16="http://schemas.microsoft.com/office/drawing/2014/main" id="{4646336F-A331-43EA-AB57-114C895C80C8}"/>
              </a:ext>
            </a:extLst>
          </p:cNvPr>
          <p:cNvGrpSpPr/>
          <p:nvPr/>
        </p:nvGrpSpPr>
        <p:grpSpPr>
          <a:xfrm rot="19924368">
            <a:off x="-1591991" y="2806730"/>
            <a:ext cx="169268" cy="183594"/>
            <a:chOff x="7245643" y="1502478"/>
            <a:chExt cx="2362200" cy="2614692"/>
          </a:xfrm>
          <a:solidFill>
            <a:schemeClr val="accent2">
              <a:lumMod val="75000"/>
            </a:schemeClr>
          </a:solidFill>
        </p:grpSpPr>
        <p:sp>
          <p:nvSpPr>
            <p:cNvPr id="120" name="Oval 119">
              <a:extLst>
                <a:ext uri="{FF2B5EF4-FFF2-40B4-BE49-F238E27FC236}">
                  <a16:creationId xmlns:a16="http://schemas.microsoft.com/office/drawing/2014/main" id="{9F0F213A-F5ED-406D-8F82-2225903FE4AE}"/>
                </a:ext>
              </a:extLst>
            </p:cNvPr>
            <p:cNvSpPr/>
            <p:nvPr/>
          </p:nvSpPr>
          <p:spPr>
            <a:xfrm>
              <a:off x="7245643" y="1502478"/>
              <a:ext cx="2362200" cy="2614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BEC1EDE1-F75F-4F69-88D8-2F6F117B7F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93" y="1733446"/>
              <a:ext cx="2042817" cy="2212022"/>
            </a:xfrm>
            <a:prstGeom prst="ellipse">
              <a:avLst/>
            </a:prstGeom>
            <a:grpFill/>
          </p:spPr>
        </p:pic>
      </p:grpSp>
      <p:grpSp>
        <p:nvGrpSpPr>
          <p:cNvPr id="122" name="Group 121">
            <a:extLst>
              <a:ext uri="{FF2B5EF4-FFF2-40B4-BE49-F238E27FC236}">
                <a16:creationId xmlns:a16="http://schemas.microsoft.com/office/drawing/2014/main" id="{04DFDC66-CCA4-4390-94EF-2EC2B92747BF}"/>
              </a:ext>
            </a:extLst>
          </p:cNvPr>
          <p:cNvGrpSpPr/>
          <p:nvPr/>
        </p:nvGrpSpPr>
        <p:grpSpPr>
          <a:xfrm rot="17579526">
            <a:off x="-1882368" y="2868361"/>
            <a:ext cx="161078" cy="178834"/>
            <a:chOff x="7971272" y="1769607"/>
            <a:chExt cx="2247901" cy="2546901"/>
          </a:xfrm>
          <a:solidFill>
            <a:srgbClr val="385723"/>
          </a:solidFill>
        </p:grpSpPr>
        <p:sp>
          <p:nvSpPr>
            <p:cNvPr id="123" name="Oval 122">
              <a:extLst>
                <a:ext uri="{FF2B5EF4-FFF2-40B4-BE49-F238E27FC236}">
                  <a16:creationId xmlns:a16="http://schemas.microsoft.com/office/drawing/2014/main" id="{9BA78B1B-A673-45CD-B34F-B4EB66691966}"/>
                </a:ext>
              </a:extLst>
            </p:cNvPr>
            <p:cNvSpPr/>
            <p:nvPr/>
          </p:nvSpPr>
          <p:spPr>
            <a:xfrm rot="162288">
              <a:off x="7971272" y="1800457"/>
              <a:ext cx="2247901" cy="25160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23">
              <a:extLst>
                <a:ext uri="{FF2B5EF4-FFF2-40B4-BE49-F238E27FC236}">
                  <a16:creationId xmlns:a16="http://schemas.microsoft.com/office/drawing/2014/main" id="{11B00104-64E4-41B0-B2E6-F464F870F5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288">
              <a:off x="8126510" y="1769607"/>
              <a:ext cx="1967301" cy="2399201"/>
            </a:xfrm>
            <a:prstGeom prst="ellipse">
              <a:avLst/>
            </a:prstGeom>
            <a:grpFill/>
          </p:spPr>
        </p:pic>
      </p:grpSp>
      <p:sp>
        <p:nvSpPr>
          <p:cNvPr id="125" name="TextBox 124">
            <a:extLst>
              <a:ext uri="{FF2B5EF4-FFF2-40B4-BE49-F238E27FC236}">
                <a16:creationId xmlns:a16="http://schemas.microsoft.com/office/drawing/2014/main" id="{0B7405C7-8BDF-4F36-A939-FA62C60FEA60}"/>
              </a:ext>
            </a:extLst>
          </p:cNvPr>
          <p:cNvSpPr txBox="1"/>
          <p:nvPr/>
        </p:nvSpPr>
        <p:spPr>
          <a:xfrm rot="19640629">
            <a:off x="-1991809" y="3262579"/>
            <a:ext cx="786104" cy="184666"/>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Yousef Emad</a:t>
            </a:r>
          </a:p>
        </p:txBody>
      </p:sp>
    </p:spTree>
    <p:extLst>
      <p:ext uri="{BB962C8B-B14F-4D97-AF65-F5344CB8AC3E}">
        <p14:creationId xmlns:p14="http://schemas.microsoft.com/office/powerpoint/2010/main" val="266192986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52" name="3D Model 151">
                <a:extLst>
                  <a:ext uri="{FF2B5EF4-FFF2-40B4-BE49-F238E27FC236}">
                    <a16:creationId xmlns:a16="http://schemas.microsoft.com/office/drawing/2014/main" id="{6E97D192-6819-E434-D05A-11BE9A494EFA}"/>
                  </a:ext>
                </a:extLst>
              </p:cNvPr>
              <p:cNvGraphicFramePr>
                <a:graphicFrameLocks noChangeAspect="1"/>
              </p:cNvGraphicFramePr>
              <p:nvPr>
                <p:extLst>
                  <p:ext uri="{D42A27DB-BD31-4B8C-83A1-F6EECF244321}">
                    <p14:modId xmlns:p14="http://schemas.microsoft.com/office/powerpoint/2010/main" val="1449023045"/>
                  </p:ext>
                </p:extLst>
              </p:nvPr>
            </p:nvGraphicFramePr>
            <p:xfrm>
              <a:off x="1449194" y="-108489"/>
              <a:ext cx="9359483" cy="6966489"/>
            </p:xfrm>
            <a:graphic>
              <a:graphicData uri="http://schemas.microsoft.com/office/drawing/2017/model3d">
                <am3d:model3d r:embed="rId2">
                  <am3d:spPr>
                    <a:xfrm>
                      <a:off x="0" y="0"/>
                      <a:ext cx="9359483" cy="6966489"/>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222449" ay="125667" az="8154"/>
                    <am3d:postTrans dx="0" dy="0" dz="0"/>
                  </am3d:trans>
                  <am3d:raster rName="Office3DRenderer" rVer="16.0.8326">
                    <am3d:blip r:embed="rId3"/>
                  </am3d:raster>
                  <am3d:objViewport viewportSz="11777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2" name="3D Model 151">
                <a:extLst>
                  <a:ext uri="{FF2B5EF4-FFF2-40B4-BE49-F238E27FC236}">
                    <a16:creationId xmlns:a16="http://schemas.microsoft.com/office/drawing/2014/main" id="{6E97D192-6819-E434-D05A-11BE9A494EFA}"/>
                  </a:ext>
                </a:extLst>
              </p:cNvPr>
              <p:cNvPicPr>
                <a:picLocks noGrp="1" noRot="1" noChangeAspect="1" noMove="1" noResize="1" noEditPoints="1" noAdjustHandles="1" noChangeArrowheads="1" noChangeShapeType="1" noCrop="1"/>
              </p:cNvPicPr>
              <p:nvPr/>
            </p:nvPicPr>
            <p:blipFill>
              <a:blip r:embed="rId4"/>
              <a:stretch>
                <a:fillRect/>
              </a:stretch>
            </p:blipFill>
            <p:spPr>
              <a:xfrm>
                <a:off x="1449194" y="-108489"/>
                <a:ext cx="9359483" cy="6966489"/>
              </a:xfrm>
              <a:prstGeom prst="rect">
                <a:avLst/>
              </a:prstGeom>
            </p:spPr>
          </p:pic>
        </mc:Fallback>
      </mc:AlternateContent>
      <p:sp>
        <p:nvSpPr>
          <p:cNvPr id="48" name="Text Placeholder 12">
            <a:extLst>
              <a:ext uri="{FF2B5EF4-FFF2-40B4-BE49-F238E27FC236}">
                <a16:creationId xmlns:a16="http://schemas.microsoft.com/office/drawing/2014/main" id="{CB3271E8-0403-42D8-047B-7355E7B623ED}"/>
              </a:ext>
            </a:extLst>
          </p:cNvPr>
          <p:cNvSpPr txBox="1">
            <a:spLocks/>
          </p:cNvSpPr>
          <p:nvPr/>
        </p:nvSpPr>
        <p:spPr>
          <a:xfrm flipH="1">
            <a:off x="12523806" y="908304"/>
            <a:ext cx="1637201" cy="7554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000" b="1" i="1" dirty="0">
                <a:solidFill>
                  <a:schemeClr val="accent3"/>
                </a:solidFill>
                <a:latin typeface="Montserrat" pitchFamily="2" charset="77"/>
              </a:rPr>
              <a:t>UML Diagrams &amp;</a:t>
            </a:r>
            <a:r>
              <a:rPr lang="ar-EG" sz="2000" b="1" i="1" dirty="0">
                <a:solidFill>
                  <a:schemeClr val="accent3"/>
                </a:solidFill>
                <a:latin typeface="Montserrat" pitchFamily="2" charset="77"/>
              </a:rPr>
              <a:t> </a:t>
            </a:r>
            <a:r>
              <a:rPr lang="pt-BR" sz="2000" b="1" i="1" dirty="0">
                <a:solidFill>
                  <a:schemeClr val="accent3"/>
                </a:solidFill>
                <a:latin typeface="Montserrat" pitchFamily="2" charset="77"/>
              </a:rPr>
              <a:t>Data Flow Diagram </a:t>
            </a:r>
          </a:p>
        </p:txBody>
      </p:sp>
      <mc:AlternateContent xmlns:mc="http://schemas.openxmlformats.org/markup-compatibility/2006" xmlns:am3d="http://schemas.microsoft.com/office/drawing/2017/model3d">
        <mc:Choice Requires="am3d">
          <p:graphicFrame>
            <p:nvGraphicFramePr>
              <p:cNvPr id="57" name="!!AS">
                <a:extLst>
                  <a:ext uri="{FF2B5EF4-FFF2-40B4-BE49-F238E27FC236}">
                    <a16:creationId xmlns:a16="http://schemas.microsoft.com/office/drawing/2014/main" id="{3AAF9483-99E2-F631-8B87-5522E97F8852}"/>
                  </a:ext>
                </a:extLst>
              </p:cNvPr>
              <p:cNvGraphicFramePr>
                <a:graphicFrameLocks noChangeAspect="1"/>
              </p:cNvGraphicFramePr>
              <p:nvPr>
                <p:extLst/>
              </p:nvPr>
            </p:nvGraphicFramePr>
            <p:xfrm>
              <a:off x="5297213" y="8970861"/>
              <a:ext cx="8329895" cy="5992257"/>
            </p:xfrm>
            <a:graphic>
              <a:graphicData uri="http://schemas.microsoft.com/office/drawing/2017/model3d">
                <am3d:model3d r:embed="rId2">
                  <am3d:spPr>
                    <a:xfrm>
                      <a:off x="0" y="0"/>
                      <a:ext cx="8329895" cy="5992257"/>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10331007" ay="1526240" az="10597527"/>
                    <am3d:postTrans dx="0" dy="0" dz="0"/>
                  </am3d:trans>
                  <am3d:raster rName="Office3DRenderer" rVer="16.0.8326">
                    <am3d:blip r:embed="rId4"/>
                  </am3d:raster>
                  <am3d:objViewport viewportSz="9428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7" name="!!AS">
                <a:extLst>
                  <a:ext uri="{FF2B5EF4-FFF2-40B4-BE49-F238E27FC236}">
                    <a16:creationId xmlns:a16="http://schemas.microsoft.com/office/drawing/2014/main" id="{3AAF9483-99E2-F631-8B87-5522E97F8852}"/>
                  </a:ext>
                </a:extLst>
              </p:cNvPr>
              <p:cNvPicPr>
                <a:picLocks noGrp="1" noRot="1" noChangeAspect="1" noMove="1" noResize="1" noEditPoints="1" noAdjustHandles="1" noChangeArrowheads="1" noChangeShapeType="1" noCrop="1"/>
              </p:cNvPicPr>
              <p:nvPr/>
            </p:nvPicPr>
            <p:blipFill>
              <a:blip r:embed="rId6"/>
              <a:stretch>
                <a:fillRect/>
              </a:stretch>
            </p:blipFill>
            <p:spPr>
              <a:xfrm>
                <a:off x="5297213" y="8970861"/>
                <a:ext cx="8329895" cy="5992257"/>
              </a:xfrm>
              <a:prstGeom prst="rect">
                <a:avLst/>
              </a:prstGeom>
            </p:spPr>
          </p:pic>
        </mc:Fallback>
      </mc:AlternateContent>
      <p:sp>
        <p:nvSpPr>
          <p:cNvPr id="2" name="Rectangle 1">
            <a:extLst>
              <a:ext uri="{FF2B5EF4-FFF2-40B4-BE49-F238E27FC236}">
                <a16:creationId xmlns:a16="http://schemas.microsoft.com/office/drawing/2014/main" id="{B4B8F453-420A-4858-8684-57873EC59E93}"/>
              </a:ext>
            </a:extLst>
          </p:cNvPr>
          <p:cNvSpPr/>
          <p:nvPr/>
        </p:nvSpPr>
        <p:spPr>
          <a:xfrm flipH="1">
            <a:off x="12192000" y="154873"/>
            <a:ext cx="1517172" cy="18066484"/>
          </a:xfrm>
          <a:prstGeom prst="rect">
            <a:avLst/>
          </a:prstGeom>
        </p:spPr>
        <p:txBody>
          <a:bodyPr wrap="square">
            <a:spAutoFit/>
          </a:bodyPr>
          <a:lstStyle/>
          <a:p>
            <a:pPr>
              <a:buFont typeface="Arial" panose="020B0604020202020204" pitchFamily="34" charset="0"/>
              <a:buChar char="•"/>
            </a:pPr>
            <a:r>
              <a:rPr lang="en-US" sz="1600" b="1" dirty="0">
                <a:solidFill>
                  <a:schemeClr val="bg1"/>
                </a:solidFill>
                <a:cs typeface="Al Ekbariah Font" pitchFamily="2" charset="-78"/>
              </a:rPr>
              <a:t>Backend (Node.js + React) → Uses DFD:</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DFD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Focuses on data flow for handling requests and database operations.</a:t>
            </a:r>
          </a:p>
          <a:p>
            <a:pPr marL="742950" lvl="1" indent="-285750">
              <a:buFont typeface="Arial" panose="020B0604020202020204" pitchFamily="34" charset="0"/>
              <a:buChar char="•"/>
            </a:pPr>
            <a:r>
              <a:rPr lang="en-US" sz="1600" dirty="0">
                <a:solidFill>
                  <a:schemeClr val="bg1"/>
                </a:solidFill>
                <a:cs typeface="Al Ekbariah Font" pitchFamily="2" charset="-78"/>
              </a:rPr>
              <a:t>Ideal for event-driven architecture of Node.js.</a:t>
            </a:r>
          </a:p>
          <a:p>
            <a:pPr>
              <a:buFont typeface="Arial" panose="020B0604020202020204" pitchFamily="34" charset="0"/>
              <a:buChar char="•"/>
            </a:pPr>
            <a:r>
              <a:rPr lang="en-US" sz="1600" b="1" dirty="0">
                <a:solidFill>
                  <a:schemeClr val="bg1"/>
                </a:solidFill>
                <a:cs typeface="Al Ekbariah Font" pitchFamily="2" charset="-78"/>
              </a:rPr>
              <a:t>Mobile App (Flutter) → Uses UML:</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UML Diagram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Object-Oriented design suits Flutter’s structure.</a:t>
            </a:r>
          </a:p>
          <a:p>
            <a:pPr marL="742950" lvl="1" indent="-285750">
              <a:buFont typeface="Arial" panose="020B0604020202020204" pitchFamily="34" charset="0"/>
              <a:buChar char="•"/>
            </a:pPr>
            <a:r>
              <a:rPr lang="en-US" sz="1600" dirty="0">
                <a:solidFill>
                  <a:schemeClr val="bg1"/>
                </a:solidFill>
                <a:cs typeface="Al Ekbariah Font" pitchFamily="2" charset="-78"/>
              </a:rPr>
              <a:t>UML diagrams represent components, state management, and interactions.</a:t>
            </a:r>
          </a:p>
          <a:p>
            <a:pPr>
              <a:buFont typeface="Arial" panose="020B0604020202020204" pitchFamily="34" charset="0"/>
              <a:buChar char="•"/>
            </a:pPr>
            <a:r>
              <a:rPr lang="en-US" sz="1600" b="1" dirty="0">
                <a:solidFill>
                  <a:schemeClr val="bg1"/>
                </a:solidFill>
                <a:cs typeface="Al Ekbariah Font" pitchFamily="2" charset="-78"/>
              </a:rPr>
              <a:t>Hybrid Approach:</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DFD for backend, UML for mobile app to ensure clarity and maintainability</a:t>
            </a:r>
          </a:p>
        </p:txBody>
      </p:sp>
      <p:cxnSp>
        <p:nvCxnSpPr>
          <p:cNvPr id="59" name="Straight Connector 58">
            <a:extLst>
              <a:ext uri="{FF2B5EF4-FFF2-40B4-BE49-F238E27FC236}">
                <a16:creationId xmlns:a16="http://schemas.microsoft.com/office/drawing/2014/main" id="{1EB32918-E13C-4212-A76B-810970FB4884}"/>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F100B7A-2897-40DB-9FFF-D9550EF65E10}"/>
              </a:ext>
            </a:extLst>
          </p:cNvPr>
          <p:cNvSpPr txBox="1"/>
          <p:nvPr/>
        </p:nvSpPr>
        <p:spPr>
          <a:xfrm>
            <a:off x="276733" y="1663720"/>
            <a:ext cx="2446119" cy="461665"/>
          </a:xfrm>
          <a:prstGeom prst="rect">
            <a:avLst/>
          </a:prstGeom>
          <a:noFill/>
        </p:spPr>
        <p:txBody>
          <a:bodyPr wrap="none" rtlCol="0">
            <a:spAutoFit/>
          </a:bodyPr>
          <a:lstStyle/>
          <a:p>
            <a:r>
              <a:rPr lang="en-US" sz="2400" dirty="0">
                <a:solidFill>
                  <a:schemeClr val="bg1"/>
                </a:solidFill>
              </a:rPr>
              <a:t>Lets Go START!!!!!</a:t>
            </a: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53ADD352-2589-4FEA-A161-B7A2C76E67C1}"/>
                  </a:ext>
                </a:extLst>
              </p:cNvPr>
              <p:cNvGraphicFramePr>
                <a:graphicFrameLocks noChangeAspect="1"/>
              </p:cNvGraphicFramePr>
              <p:nvPr>
                <p:extLst/>
              </p:nvPr>
            </p:nvGraphicFramePr>
            <p:xfrm>
              <a:off x="3011610" y="1112518"/>
              <a:ext cx="6071430" cy="4114800"/>
            </p:xfrm>
            <a:graphic>
              <a:graphicData uri="http://schemas.microsoft.com/office/powerpoint/2016/sectionzoom">
                <psez:sectionZm>
                  <psez:sectionZmObj sectionId="{184BFBDE-4BF3-4CE8-99AC-2E48275DDA6D}">
                    <psez:zmPr id="{E68BA62A-A210-49C7-BEAB-91F97EE02956}" transitionDur="1500">
                      <p166:blipFill xmlns:p166="http://schemas.microsoft.com/office/powerpoint/2016/6/main">
                        <a:blip r:embed="rId7"/>
                        <a:stretch>
                          <a:fillRect/>
                        </a:stretch>
                      </p166:blipFill>
                      <p166:spPr xmlns:p166="http://schemas.microsoft.com/office/powerpoint/2016/6/main">
                        <a:xfrm>
                          <a:off x="0" y="0"/>
                          <a:ext cx="6071430" cy="4114800"/>
                        </a:xfrm>
                        <a:prstGeom prst="rect">
                          <a:avLst/>
                        </a:prstGeom>
                        <a:ln>
                          <a:noFill/>
                        </a:ln>
                        <a:effectLst>
                          <a:softEdge rad="112500"/>
                        </a:effectLst>
                      </p166:spPr>
                    </psez:zmPr>
                  </psez:sectionZmObj>
                </psez:sectionZm>
              </a:graphicData>
            </a:graphic>
          </p:graphicFrame>
        </mc:Choice>
        <mc:Fallback xmlns="">
          <p:pic>
            <p:nvPicPr>
              <p:cNvPr id="5" name="Section Zoom 4">
                <a:hlinkClick r:id="rId8" action="ppaction://hlinksldjump"/>
                <a:extLst>
                  <a:ext uri="{FF2B5EF4-FFF2-40B4-BE49-F238E27FC236}">
                    <a16:creationId xmlns:a16="http://schemas.microsoft.com/office/drawing/2014/main" id="{53ADD352-2589-4FEA-A161-B7A2C76E67C1}"/>
                  </a:ext>
                </a:extLst>
              </p:cNvPr>
              <p:cNvPicPr>
                <a:picLocks noGrp="1" noRot="1" noChangeAspect="1" noMove="1" noResize="1" noEditPoints="1" noAdjustHandles="1" noChangeArrowheads="1" noChangeShapeType="1"/>
              </p:cNvPicPr>
              <p:nvPr/>
            </p:nvPicPr>
            <p:blipFill>
              <a:blip r:embed="rId9"/>
              <a:stretch>
                <a:fillRect/>
              </a:stretch>
            </p:blipFill>
            <p:spPr>
              <a:xfrm>
                <a:off x="3011610" y="1112518"/>
                <a:ext cx="6071430" cy="4114800"/>
              </a:xfrm>
              <a:prstGeom prst="rect">
                <a:avLst/>
              </a:prstGeom>
              <a:ln>
                <a:noFill/>
              </a:ln>
              <a:effectLst>
                <a:softEdge rad="112500"/>
              </a:effectLst>
            </p:spPr>
          </p:pic>
        </mc:Fallback>
      </mc:AlternateContent>
      <p:sp>
        <p:nvSpPr>
          <p:cNvPr id="12" name="TextBox 11">
            <a:extLst>
              <a:ext uri="{FF2B5EF4-FFF2-40B4-BE49-F238E27FC236}">
                <a16:creationId xmlns:a16="http://schemas.microsoft.com/office/drawing/2014/main" id="{E34A99CB-4338-42B6-92BE-1BCAEF048F37}"/>
              </a:ext>
            </a:extLst>
          </p:cNvPr>
          <p:cNvSpPr txBox="1"/>
          <p:nvPr/>
        </p:nvSpPr>
        <p:spPr>
          <a:xfrm>
            <a:off x="220280" y="292313"/>
            <a:ext cx="5705540" cy="461665"/>
          </a:xfrm>
          <a:prstGeom prst="rect">
            <a:avLst/>
          </a:prstGeom>
          <a:noFill/>
        </p:spPr>
        <p:txBody>
          <a:bodyPr wrap="square" rtlCol="0">
            <a:spAutoFit/>
          </a:bodyPr>
          <a:lstStyle/>
          <a:p>
            <a:r>
              <a:rPr lang="en-US" sz="2400" b="1" dirty="0">
                <a:solidFill>
                  <a:schemeClr val="bg1"/>
                </a:solidFill>
              </a:rPr>
              <a:t>GUI</a:t>
            </a:r>
            <a:endParaRPr lang="en-US" b="1" dirty="0">
              <a:solidFill>
                <a:schemeClr val="bg1"/>
              </a:solidFill>
            </a:endParaRPr>
          </a:p>
        </p:txBody>
      </p:sp>
    </p:spTree>
    <p:extLst>
      <p:ext uri="{BB962C8B-B14F-4D97-AF65-F5344CB8AC3E}">
        <p14:creationId xmlns:p14="http://schemas.microsoft.com/office/powerpoint/2010/main" val="366179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1C4A9363-03CD-4065-88BC-B6DDF4A5D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5C0B11-1A83-410B-92C2-77C2D1A16DC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5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1C4A9363-03CD-4065-88BC-B6DDF4A5D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5C0B11-1A83-410B-92C2-77C2D1A16DC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FD372A-7558-409C-AB07-E35888830889}"/>
              </a:ext>
            </a:extLst>
          </p:cNvPr>
          <p:cNvSpPr txBox="1"/>
          <p:nvPr/>
        </p:nvSpPr>
        <p:spPr>
          <a:xfrm>
            <a:off x="3231037" y="2678006"/>
            <a:ext cx="6466787" cy="1200329"/>
          </a:xfrm>
          <a:prstGeom prst="rect">
            <a:avLst/>
          </a:prstGeom>
          <a:noFill/>
        </p:spPr>
        <p:txBody>
          <a:bodyPr wrap="square" rtlCol="0">
            <a:spAutoFit/>
          </a:bodyPr>
          <a:lstStyle/>
          <a:p>
            <a:r>
              <a:rPr lang="en-US" sz="7200" dirty="0">
                <a:solidFill>
                  <a:schemeClr val="bg1"/>
                </a:solidFill>
                <a:latin typeface="Arial Rounded MT Bold" panose="020F0704030504030204" pitchFamily="34" charset="0"/>
              </a:rPr>
              <a:t>Hello Profs!</a:t>
            </a:r>
          </a:p>
        </p:txBody>
      </p:sp>
      <p:sp>
        <p:nvSpPr>
          <p:cNvPr id="5" name="TextBox 4">
            <a:extLst>
              <a:ext uri="{FF2B5EF4-FFF2-40B4-BE49-F238E27FC236}">
                <a16:creationId xmlns:a16="http://schemas.microsoft.com/office/drawing/2014/main" id="{CBF08A7A-D322-455B-82A5-C759CC99F229}"/>
              </a:ext>
            </a:extLst>
          </p:cNvPr>
          <p:cNvSpPr txBox="1"/>
          <p:nvPr/>
        </p:nvSpPr>
        <p:spPr>
          <a:xfrm>
            <a:off x="4652701" y="3708165"/>
            <a:ext cx="4826524" cy="523220"/>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rPr>
              <a:t>This Web GUI</a:t>
            </a:r>
          </a:p>
        </p:txBody>
      </p:sp>
      <p:pic>
        <p:nvPicPr>
          <p:cNvPr id="10" name="Picture 9">
            <a:extLst>
              <a:ext uri="{FF2B5EF4-FFF2-40B4-BE49-F238E27FC236}">
                <a16:creationId xmlns:a16="http://schemas.microsoft.com/office/drawing/2014/main" id="{21DDA26E-7587-4437-BC94-116862E98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8576" y="1690982"/>
            <a:ext cx="437426" cy="655320"/>
          </a:xfrm>
          <a:prstGeom prst="rect">
            <a:avLst/>
          </a:prstGeom>
        </p:spPr>
      </p:pic>
    </p:spTree>
    <p:extLst>
      <p:ext uri="{BB962C8B-B14F-4D97-AF65-F5344CB8AC3E}">
        <p14:creationId xmlns:p14="http://schemas.microsoft.com/office/powerpoint/2010/main" val="181330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1C4A9363-03CD-4065-88BC-B6DDF4A5D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5C0B11-1A83-410B-92C2-77C2D1A16DC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9668DCD-04C4-436F-B367-E1E3D760A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3856" y="2041502"/>
            <a:ext cx="437426" cy="655320"/>
          </a:xfrm>
          <a:prstGeom prst="rect">
            <a:avLst/>
          </a:prstGeom>
        </p:spPr>
      </p:pic>
      <p:pic>
        <p:nvPicPr>
          <p:cNvPr id="26" name="Picture 25">
            <a:extLst>
              <a:ext uri="{FF2B5EF4-FFF2-40B4-BE49-F238E27FC236}">
                <a16:creationId xmlns:a16="http://schemas.microsoft.com/office/drawing/2014/main" id="{735A5CFD-D20D-4B07-9E7A-A383998ED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6487" y="2049953"/>
            <a:ext cx="1204277" cy="1128057"/>
          </a:xfrm>
          <a:prstGeom prst="rect">
            <a:avLst/>
          </a:prstGeom>
        </p:spPr>
      </p:pic>
      <p:sp>
        <p:nvSpPr>
          <p:cNvPr id="27" name="TextBox 26">
            <a:extLst>
              <a:ext uri="{FF2B5EF4-FFF2-40B4-BE49-F238E27FC236}">
                <a16:creationId xmlns:a16="http://schemas.microsoft.com/office/drawing/2014/main" id="{5C10B747-BEE1-41A6-AF2B-249C70F8F26C}"/>
              </a:ext>
            </a:extLst>
          </p:cNvPr>
          <p:cNvSpPr txBox="1"/>
          <p:nvPr/>
        </p:nvSpPr>
        <p:spPr>
          <a:xfrm>
            <a:off x="-4069080" y="3144378"/>
            <a:ext cx="3253740" cy="369332"/>
          </a:xfrm>
          <a:prstGeom prst="rect">
            <a:avLst/>
          </a:prstGeom>
          <a:noFill/>
        </p:spPr>
        <p:txBody>
          <a:bodyPr wrap="square" rtlCol="0">
            <a:spAutoFit/>
          </a:bodyPr>
          <a:lstStyle/>
          <a:p>
            <a:r>
              <a:rPr lang="en-US" dirty="0">
                <a:solidFill>
                  <a:schemeClr val="bg1"/>
                </a:solidFill>
              </a:rPr>
              <a:t>WWW.reciplore .com</a:t>
            </a:r>
          </a:p>
        </p:txBody>
      </p:sp>
    </p:spTree>
    <p:extLst>
      <p:ext uri="{BB962C8B-B14F-4D97-AF65-F5344CB8AC3E}">
        <p14:creationId xmlns:p14="http://schemas.microsoft.com/office/powerpoint/2010/main" val="34528350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1C4A9363-03CD-4065-88BC-B6DDF4A5D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5C0B11-1A83-410B-92C2-77C2D1A16DC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9668DCD-04C4-436F-B367-E1E3D760A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237" y="2583860"/>
            <a:ext cx="437426" cy="655320"/>
          </a:xfrm>
          <a:prstGeom prst="rect">
            <a:avLst/>
          </a:prstGeom>
        </p:spPr>
      </p:pic>
      <p:pic>
        <p:nvPicPr>
          <p:cNvPr id="25" name="Picture 24">
            <a:extLst>
              <a:ext uri="{FF2B5EF4-FFF2-40B4-BE49-F238E27FC236}">
                <a16:creationId xmlns:a16="http://schemas.microsoft.com/office/drawing/2014/main" id="{7A8E3CB0-C62C-461F-8777-76349432E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753" y="2049953"/>
            <a:ext cx="1204277" cy="1128057"/>
          </a:xfrm>
          <a:prstGeom prst="rect">
            <a:avLst/>
          </a:prstGeom>
        </p:spPr>
      </p:pic>
      <p:sp>
        <p:nvSpPr>
          <p:cNvPr id="4" name="TextBox 3">
            <a:extLst>
              <a:ext uri="{FF2B5EF4-FFF2-40B4-BE49-F238E27FC236}">
                <a16:creationId xmlns:a16="http://schemas.microsoft.com/office/drawing/2014/main" id="{DFB04D2A-4183-498C-B459-14CE143C70F9}"/>
              </a:ext>
            </a:extLst>
          </p:cNvPr>
          <p:cNvSpPr txBox="1"/>
          <p:nvPr/>
        </p:nvSpPr>
        <p:spPr>
          <a:xfrm>
            <a:off x="899160" y="3144378"/>
            <a:ext cx="3253740" cy="369332"/>
          </a:xfrm>
          <a:prstGeom prst="rect">
            <a:avLst/>
          </a:prstGeom>
          <a:noFill/>
        </p:spPr>
        <p:txBody>
          <a:bodyPr wrap="square" rtlCol="0">
            <a:spAutoFit/>
          </a:bodyPr>
          <a:lstStyle/>
          <a:p>
            <a:r>
              <a:rPr lang="en-US" dirty="0">
                <a:solidFill>
                  <a:schemeClr val="bg1"/>
                </a:solidFill>
              </a:rPr>
              <a:t>WWW.reciplore .com</a:t>
            </a:r>
          </a:p>
        </p:txBody>
      </p:sp>
    </p:spTree>
    <p:extLst>
      <p:ext uri="{BB962C8B-B14F-4D97-AF65-F5344CB8AC3E}">
        <p14:creationId xmlns:p14="http://schemas.microsoft.com/office/powerpoint/2010/main" val="12675563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0560"/>
            <a:ext cx="12192000" cy="6416040"/>
          </a:xfrm>
          <a:prstGeom prst="rect">
            <a:avLst/>
          </a:prstGeom>
        </p:spPr>
      </p:pic>
    </p:spTree>
    <p:extLst>
      <p:ext uri="{BB962C8B-B14F-4D97-AF65-F5344CB8AC3E}">
        <p14:creationId xmlns:p14="http://schemas.microsoft.com/office/powerpoint/2010/main" val="5574755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3683"/>
            <a:ext cx="12192000" cy="6327226"/>
          </a:xfrm>
          <a:prstGeom prst="rect">
            <a:avLst/>
          </a:prstGeom>
        </p:spPr>
      </p:pic>
    </p:spTree>
    <p:extLst>
      <p:ext uri="{BB962C8B-B14F-4D97-AF65-F5344CB8AC3E}">
        <p14:creationId xmlns:p14="http://schemas.microsoft.com/office/powerpoint/2010/main" val="28933915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3683"/>
            <a:ext cx="12192000" cy="6327226"/>
          </a:xfrm>
          <a:prstGeom prst="rect">
            <a:avLst/>
          </a:prstGeom>
        </p:spPr>
      </p:pic>
    </p:spTree>
    <p:extLst>
      <p:ext uri="{BB962C8B-B14F-4D97-AF65-F5344CB8AC3E}">
        <p14:creationId xmlns:p14="http://schemas.microsoft.com/office/powerpoint/2010/main" val="31080574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2480"/>
            <a:ext cx="12192000" cy="6217919"/>
          </a:xfrm>
          <a:prstGeom prst="rect">
            <a:avLst/>
          </a:prstGeom>
        </p:spPr>
      </p:pic>
    </p:spTree>
    <p:extLst>
      <p:ext uri="{BB962C8B-B14F-4D97-AF65-F5344CB8AC3E}">
        <p14:creationId xmlns:p14="http://schemas.microsoft.com/office/powerpoint/2010/main" val="23841968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574" y="792480"/>
            <a:ext cx="9242852" cy="6217919"/>
          </a:xfrm>
          <a:prstGeom prst="rect">
            <a:avLst/>
          </a:prstGeom>
        </p:spPr>
      </p:pic>
    </p:spTree>
    <p:extLst>
      <p:ext uri="{BB962C8B-B14F-4D97-AF65-F5344CB8AC3E}">
        <p14:creationId xmlns:p14="http://schemas.microsoft.com/office/powerpoint/2010/main" val="83567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978C73-F609-47A2-9BFE-792FCD4FAC88}"/>
              </a:ext>
            </a:extLst>
          </p:cNvPr>
          <p:cNvSpPr txBox="1"/>
          <p:nvPr/>
        </p:nvSpPr>
        <p:spPr>
          <a:xfrm>
            <a:off x="-300544" y="2182017"/>
            <a:ext cx="12793088" cy="2015936"/>
          </a:xfrm>
          <a:prstGeom prst="rect">
            <a:avLst/>
          </a:prstGeom>
          <a:noFill/>
        </p:spPr>
        <p:txBody>
          <a:bodyPr wrap="square" rtlCol="0">
            <a:spAutoFit/>
          </a:bodyPr>
          <a:lstStyle/>
          <a:p>
            <a:pPr algn="ctr"/>
            <a:r>
              <a:rPr lang="en-US" sz="12500" b="1" dirty="0">
                <a:solidFill>
                  <a:schemeClr val="bg1">
                    <a:lumMod val="95000"/>
                  </a:schemeClr>
                </a:solidFill>
                <a:latin typeface="Georgia Pro" panose="02040502050405020303" pitchFamily="18" charset="0"/>
              </a:rPr>
              <a:t>Introduction</a:t>
            </a:r>
            <a:endParaRPr lang="en-US" sz="15000" b="1" dirty="0">
              <a:solidFill>
                <a:schemeClr val="bg1">
                  <a:lumMod val="95000"/>
                </a:schemeClr>
              </a:solidFill>
              <a:latin typeface="Georgia Pro" panose="02040502050405020303" pitchFamily="18" charset="0"/>
            </a:endParaRPr>
          </a:p>
        </p:txBody>
      </p:sp>
      <p:cxnSp>
        <p:nvCxnSpPr>
          <p:cNvPr id="4" name="Straight Connector 3">
            <a:extLst>
              <a:ext uri="{FF2B5EF4-FFF2-40B4-BE49-F238E27FC236}">
                <a16:creationId xmlns:a16="http://schemas.microsoft.com/office/drawing/2014/main" id="{34184215-792A-4BE6-B930-8CC5DCC7736F}"/>
              </a:ext>
            </a:extLst>
          </p:cNvPr>
          <p:cNvCxnSpPr/>
          <p:nvPr/>
        </p:nvCxnSpPr>
        <p:spPr>
          <a:xfrm>
            <a:off x="220280" y="7234987"/>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E3E5D5-3FA6-413D-BDF4-198E879E9DB6}"/>
              </a:ext>
            </a:extLst>
          </p:cNvPr>
          <p:cNvSpPr txBox="1"/>
          <p:nvPr/>
        </p:nvSpPr>
        <p:spPr>
          <a:xfrm>
            <a:off x="557163" y="8133051"/>
            <a:ext cx="10250905" cy="3539430"/>
          </a:xfrm>
          <a:prstGeom prst="rect">
            <a:avLst/>
          </a:prstGeom>
          <a:noFill/>
        </p:spPr>
        <p:txBody>
          <a:bodyPr wrap="square" rtlCol="0">
            <a:spAutoFit/>
          </a:bodyPr>
          <a:lstStyle/>
          <a:p>
            <a:r>
              <a:rPr lang="en-US" sz="2800" dirty="0">
                <a:solidFill>
                  <a:schemeClr val="bg1">
                    <a:lumMod val="95000"/>
                  </a:schemeClr>
                </a:solidFill>
                <a:latin typeface="Rockwell" panose="02060603020205020403" pitchFamily="18" charset="0"/>
              </a:rPr>
              <a:t>Imagine this: You open your fridge, staring at a random assortment of ingredients—some leftover veggies, a lonely chicken breast, and a half-empty jar of pasta sauce. You think, </a:t>
            </a:r>
            <a:r>
              <a:rPr lang="en-US" sz="2800" i="1" dirty="0">
                <a:solidFill>
                  <a:schemeClr val="bg1">
                    <a:lumMod val="95000"/>
                  </a:schemeClr>
                </a:solidFill>
                <a:latin typeface="Rockwell" panose="02060603020205020403" pitchFamily="18" charset="0"/>
              </a:rPr>
              <a:t>"What can I even make with this?"</a:t>
            </a:r>
            <a:r>
              <a:rPr lang="en-US" sz="2800" dirty="0">
                <a:solidFill>
                  <a:schemeClr val="bg1">
                    <a:lumMod val="95000"/>
                  </a:schemeClr>
                </a:solidFill>
                <a:latin typeface="Rockwell" panose="02060603020205020403" pitchFamily="18" charset="0"/>
              </a:rPr>
              <a:t> Sound familiar? We’ve all been there. The struggle to whip up something delicious with what’s already in your kitchen is real. But what if you had a personal chef in your pocket, ready to turn those random ingredients into a mouth-watering meal in seconds?</a:t>
            </a:r>
          </a:p>
        </p:txBody>
      </p:sp>
      <p:sp>
        <p:nvSpPr>
          <p:cNvPr id="89" name="Freeform: Shape 88">
            <a:extLst>
              <a:ext uri="{FF2B5EF4-FFF2-40B4-BE49-F238E27FC236}">
                <a16:creationId xmlns:a16="http://schemas.microsoft.com/office/drawing/2014/main" id="{D05F8CBE-E949-4163-8034-EE77FD8F5AB9}"/>
              </a:ext>
            </a:extLst>
          </p:cNvPr>
          <p:cNvSpPr/>
          <p:nvPr/>
        </p:nvSpPr>
        <p:spPr>
          <a:xfrm rot="1675632">
            <a:off x="6332171" y="920549"/>
            <a:ext cx="2224606" cy="2877510"/>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0" name="Freeform: Shape 89">
            <a:extLst>
              <a:ext uri="{FF2B5EF4-FFF2-40B4-BE49-F238E27FC236}">
                <a16:creationId xmlns:a16="http://schemas.microsoft.com/office/drawing/2014/main" id="{6C54E8A8-C67E-48A8-9C3E-9E1AEE7D1C64}"/>
              </a:ext>
            </a:extLst>
          </p:cNvPr>
          <p:cNvSpPr/>
          <p:nvPr/>
        </p:nvSpPr>
        <p:spPr>
          <a:xfrm rot="1675632">
            <a:off x="6235434" y="2599864"/>
            <a:ext cx="2036679" cy="1658563"/>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1" name="Freeform: Shape 90">
            <a:extLst>
              <a:ext uri="{FF2B5EF4-FFF2-40B4-BE49-F238E27FC236}">
                <a16:creationId xmlns:a16="http://schemas.microsoft.com/office/drawing/2014/main" id="{797479C0-32AD-455A-9106-F3B7F3C35553}"/>
              </a:ext>
            </a:extLst>
          </p:cNvPr>
          <p:cNvSpPr/>
          <p:nvPr/>
        </p:nvSpPr>
        <p:spPr>
          <a:xfrm rot="1675632">
            <a:off x="4540487" y="705471"/>
            <a:ext cx="1646426" cy="2051695"/>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2" name="Freeform: Shape 91">
            <a:extLst>
              <a:ext uri="{FF2B5EF4-FFF2-40B4-BE49-F238E27FC236}">
                <a16:creationId xmlns:a16="http://schemas.microsoft.com/office/drawing/2014/main" id="{0897ABF4-B46D-4D65-A260-4AE424EFBA91}"/>
              </a:ext>
            </a:extLst>
          </p:cNvPr>
          <p:cNvSpPr/>
          <p:nvPr/>
        </p:nvSpPr>
        <p:spPr>
          <a:xfrm rot="1675632">
            <a:off x="5366058" y="4225488"/>
            <a:ext cx="2036679" cy="1658563"/>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3" name="Freeform: Shape 92">
            <a:extLst>
              <a:ext uri="{FF2B5EF4-FFF2-40B4-BE49-F238E27FC236}">
                <a16:creationId xmlns:a16="http://schemas.microsoft.com/office/drawing/2014/main" id="{925C78FD-42D6-4906-8811-B37E9E154997}"/>
              </a:ext>
            </a:extLst>
          </p:cNvPr>
          <p:cNvSpPr/>
          <p:nvPr/>
        </p:nvSpPr>
        <p:spPr>
          <a:xfrm rot="1675632">
            <a:off x="3498749" y="1162049"/>
            <a:ext cx="2036679" cy="1658564"/>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4" name="Freeform: Shape 93">
            <a:extLst>
              <a:ext uri="{FF2B5EF4-FFF2-40B4-BE49-F238E27FC236}">
                <a16:creationId xmlns:a16="http://schemas.microsoft.com/office/drawing/2014/main" id="{B2A2FA6C-BF57-4DDB-B7B9-8E1E17FABB1A}"/>
              </a:ext>
            </a:extLst>
          </p:cNvPr>
          <p:cNvSpPr/>
          <p:nvPr/>
        </p:nvSpPr>
        <p:spPr>
          <a:xfrm rot="1675632">
            <a:off x="4714576" y="4288933"/>
            <a:ext cx="1646426" cy="2051695"/>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5" name="Freeform: Shape 94">
            <a:extLst>
              <a:ext uri="{FF2B5EF4-FFF2-40B4-BE49-F238E27FC236}">
                <a16:creationId xmlns:a16="http://schemas.microsoft.com/office/drawing/2014/main" id="{9A72947B-620A-4A75-9F84-6E5F23BB2C8F}"/>
              </a:ext>
            </a:extLst>
          </p:cNvPr>
          <p:cNvSpPr/>
          <p:nvPr/>
        </p:nvSpPr>
        <p:spPr>
          <a:xfrm rot="1675632">
            <a:off x="3088388" y="3432433"/>
            <a:ext cx="1646425" cy="2026268"/>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6" name="Oval 95">
            <a:extLst>
              <a:ext uri="{FF2B5EF4-FFF2-40B4-BE49-F238E27FC236}">
                <a16:creationId xmlns:a16="http://schemas.microsoft.com/office/drawing/2014/main" id="{6053166F-B112-4D0D-99A2-E4CA00878233}"/>
              </a:ext>
            </a:extLst>
          </p:cNvPr>
          <p:cNvSpPr/>
          <p:nvPr/>
        </p:nvSpPr>
        <p:spPr>
          <a:xfrm rot="5509627">
            <a:off x="3849615" y="2006335"/>
            <a:ext cx="2948674" cy="2970413"/>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55" name="Group 54">
            <a:extLst>
              <a:ext uri="{FF2B5EF4-FFF2-40B4-BE49-F238E27FC236}">
                <a16:creationId xmlns:a16="http://schemas.microsoft.com/office/drawing/2014/main" id="{BFC9F012-50DF-4B97-A7D4-88C54AD85230}"/>
              </a:ext>
            </a:extLst>
          </p:cNvPr>
          <p:cNvGrpSpPr/>
          <p:nvPr/>
        </p:nvGrpSpPr>
        <p:grpSpPr>
          <a:xfrm rot="3202326">
            <a:off x="7545416" y="539845"/>
            <a:ext cx="1549188" cy="1525072"/>
            <a:chOff x="1113792" y="12857"/>
            <a:chExt cx="2903963" cy="2844826"/>
          </a:xfrm>
        </p:grpSpPr>
        <p:sp>
          <p:nvSpPr>
            <p:cNvPr id="84" name="Oval 83">
              <a:extLst>
                <a:ext uri="{FF2B5EF4-FFF2-40B4-BE49-F238E27FC236}">
                  <a16:creationId xmlns:a16="http://schemas.microsoft.com/office/drawing/2014/main" id="{FE7CF4F6-5DCE-4207-A658-3F26AB43DDCB}"/>
                </a:ext>
              </a:extLst>
            </p:cNvPr>
            <p:cNvSpPr/>
            <p:nvPr/>
          </p:nvSpPr>
          <p:spPr>
            <a:xfrm>
              <a:off x="1113792" y="12857"/>
              <a:ext cx="2903963" cy="2844826"/>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C8255795-7710-4C18-8C54-411DC4DA1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536" y="126945"/>
              <a:ext cx="2579284" cy="2579286"/>
            </a:xfrm>
            <a:prstGeom prst="ellipse">
              <a:avLst/>
            </a:prstGeom>
          </p:spPr>
        </p:pic>
      </p:grpSp>
      <p:grpSp>
        <p:nvGrpSpPr>
          <p:cNvPr id="56" name="Group 55">
            <a:extLst>
              <a:ext uri="{FF2B5EF4-FFF2-40B4-BE49-F238E27FC236}">
                <a16:creationId xmlns:a16="http://schemas.microsoft.com/office/drawing/2014/main" id="{7CEC1C91-2441-43E2-93A1-8FAB8AC12103}"/>
              </a:ext>
            </a:extLst>
          </p:cNvPr>
          <p:cNvGrpSpPr/>
          <p:nvPr/>
        </p:nvGrpSpPr>
        <p:grpSpPr>
          <a:xfrm rot="6017146">
            <a:off x="7753342" y="3192869"/>
            <a:ext cx="1062311" cy="1105340"/>
            <a:chOff x="4388156" y="1754971"/>
            <a:chExt cx="2362200" cy="2362200"/>
          </a:xfrm>
          <a:solidFill>
            <a:srgbClr val="03A1A4"/>
          </a:solidFill>
        </p:grpSpPr>
        <p:sp>
          <p:nvSpPr>
            <p:cNvPr id="80" name="Oval 79">
              <a:extLst>
                <a:ext uri="{FF2B5EF4-FFF2-40B4-BE49-F238E27FC236}">
                  <a16:creationId xmlns:a16="http://schemas.microsoft.com/office/drawing/2014/main" id="{294C0DEC-4C72-4B85-BDF4-3B9102DC0A15}"/>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9D3E0FFA-A912-43DD-AB7F-4AA355A90B37}"/>
                </a:ext>
              </a:extLst>
            </p:cNvPr>
            <p:cNvPicPr>
              <a:picLocks noChangeAspect="1"/>
            </p:cNvPicPr>
            <p:nvPr/>
          </p:nvPicPr>
          <p:blipFill rotWithShape="1">
            <a:blip r:embed="rId3">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60" name="Group 59">
            <a:extLst>
              <a:ext uri="{FF2B5EF4-FFF2-40B4-BE49-F238E27FC236}">
                <a16:creationId xmlns:a16="http://schemas.microsoft.com/office/drawing/2014/main" id="{F0BD483F-22FC-479C-A275-7C7990A78B1E}"/>
              </a:ext>
            </a:extLst>
          </p:cNvPr>
          <p:cNvGrpSpPr/>
          <p:nvPr/>
        </p:nvGrpSpPr>
        <p:grpSpPr>
          <a:xfrm rot="9271486">
            <a:off x="6714681" y="5239512"/>
            <a:ext cx="941033" cy="1020522"/>
            <a:chOff x="7245656" y="1754971"/>
            <a:chExt cx="2362200" cy="2362200"/>
          </a:xfrm>
          <a:solidFill>
            <a:srgbClr val="EE9524"/>
          </a:solidFill>
        </p:grpSpPr>
        <p:sp>
          <p:nvSpPr>
            <p:cNvPr id="78" name="Oval 77">
              <a:extLst>
                <a:ext uri="{FF2B5EF4-FFF2-40B4-BE49-F238E27FC236}">
                  <a16:creationId xmlns:a16="http://schemas.microsoft.com/office/drawing/2014/main" id="{39274106-3481-4646-AF69-E155AF1B4C51}"/>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D97077F3-4AAA-4101-964A-0C537864F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61" name="Group 60">
            <a:extLst>
              <a:ext uri="{FF2B5EF4-FFF2-40B4-BE49-F238E27FC236}">
                <a16:creationId xmlns:a16="http://schemas.microsoft.com/office/drawing/2014/main" id="{050D8A0E-EC06-423C-8A2F-F4425E5ED065}"/>
              </a:ext>
            </a:extLst>
          </p:cNvPr>
          <p:cNvGrpSpPr/>
          <p:nvPr/>
        </p:nvGrpSpPr>
        <p:grpSpPr>
          <a:xfrm rot="12053024">
            <a:off x="4647663" y="5868887"/>
            <a:ext cx="984313" cy="999245"/>
            <a:chOff x="1466851" y="1754971"/>
            <a:chExt cx="2362200" cy="2362200"/>
          </a:xfrm>
          <a:solidFill>
            <a:schemeClr val="accent6">
              <a:lumMod val="75000"/>
            </a:schemeClr>
          </a:solidFill>
        </p:grpSpPr>
        <p:sp>
          <p:nvSpPr>
            <p:cNvPr id="76" name="Oval 75">
              <a:extLst>
                <a:ext uri="{FF2B5EF4-FFF2-40B4-BE49-F238E27FC236}">
                  <a16:creationId xmlns:a16="http://schemas.microsoft.com/office/drawing/2014/main" id="{41F8CF27-0B97-4028-851E-390C1E926766}"/>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8E4DBB4C-CA30-4645-96A7-A312933266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62" name="Group 61">
            <a:extLst>
              <a:ext uri="{FF2B5EF4-FFF2-40B4-BE49-F238E27FC236}">
                <a16:creationId xmlns:a16="http://schemas.microsoft.com/office/drawing/2014/main" id="{A40B665D-3749-4A3F-BA87-631800FD6334}"/>
              </a:ext>
            </a:extLst>
          </p:cNvPr>
          <p:cNvGrpSpPr/>
          <p:nvPr/>
        </p:nvGrpSpPr>
        <p:grpSpPr>
          <a:xfrm rot="13786391">
            <a:off x="2779656" y="4830578"/>
            <a:ext cx="1062311" cy="1105340"/>
            <a:chOff x="4388156" y="1754971"/>
            <a:chExt cx="2362200" cy="2362200"/>
          </a:xfrm>
          <a:solidFill>
            <a:srgbClr val="FFC000"/>
          </a:solidFill>
        </p:grpSpPr>
        <p:sp>
          <p:nvSpPr>
            <p:cNvPr id="74" name="Oval 73">
              <a:extLst>
                <a:ext uri="{FF2B5EF4-FFF2-40B4-BE49-F238E27FC236}">
                  <a16:creationId xmlns:a16="http://schemas.microsoft.com/office/drawing/2014/main" id="{106A726D-6656-4292-B62F-4D9DB3BFC260}"/>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B07A88D6-16C1-4B8E-B904-2ECD1D8564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66" name="Group 65">
            <a:extLst>
              <a:ext uri="{FF2B5EF4-FFF2-40B4-BE49-F238E27FC236}">
                <a16:creationId xmlns:a16="http://schemas.microsoft.com/office/drawing/2014/main" id="{B7AE9DBA-4E70-4491-A40C-40BB5D8AAE40}"/>
              </a:ext>
            </a:extLst>
          </p:cNvPr>
          <p:cNvGrpSpPr/>
          <p:nvPr/>
        </p:nvGrpSpPr>
        <p:grpSpPr>
          <a:xfrm>
            <a:off x="5103013" y="214764"/>
            <a:ext cx="1072613" cy="1020521"/>
            <a:chOff x="7245656" y="1754971"/>
            <a:chExt cx="2362200" cy="2362200"/>
          </a:xfrm>
          <a:solidFill>
            <a:schemeClr val="accent2">
              <a:lumMod val="75000"/>
            </a:schemeClr>
          </a:solidFill>
        </p:grpSpPr>
        <p:sp>
          <p:nvSpPr>
            <p:cNvPr id="71" name="Oval 70">
              <a:extLst>
                <a:ext uri="{FF2B5EF4-FFF2-40B4-BE49-F238E27FC236}">
                  <a16:creationId xmlns:a16="http://schemas.microsoft.com/office/drawing/2014/main" id="{4B2DA8E1-ED9A-4653-81EF-F59EFC3AE060}"/>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83188E56-BAF3-45AD-A787-86CD56C22A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67" name="Group 66">
            <a:extLst>
              <a:ext uri="{FF2B5EF4-FFF2-40B4-BE49-F238E27FC236}">
                <a16:creationId xmlns:a16="http://schemas.microsoft.com/office/drawing/2014/main" id="{54EC1728-08F3-4C50-B487-4E5AFED46266}"/>
              </a:ext>
            </a:extLst>
          </p:cNvPr>
          <p:cNvGrpSpPr/>
          <p:nvPr/>
        </p:nvGrpSpPr>
        <p:grpSpPr>
          <a:xfrm rot="19255158">
            <a:off x="3009549" y="828377"/>
            <a:ext cx="1072613" cy="1020522"/>
            <a:chOff x="7245656" y="1754971"/>
            <a:chExt cx="2362200" cy="2362200"/>
          </a:xfrm>
          <a:solidFill>
            <a:srgbClr val="385723"/>
          </a:solidFill>
        </p:grpSpPr>
        <p:sp>
          <p:nvSpPr>
            <p:cNvPr id="69" name="Oval 68">
              <a:extLst>
                <a:ext uri="{FF2B5EF4-FFF2-40B4-BE49-F238E27FC236}">
                  <a16:creationId xmlns:a16="http://schemas.microsoft.com/office/drawing/2014/main" id="{6B763AB7-538A-4FFE-BD84-759BA9D36D2F}"/>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47E7714E-1361-45AF-85F1-5971105ED2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sp>
        <p:nvSpPr>
          <p:cNvPr id="68" name="TextBox 67">
            <a:extLst>
              <a:ext uri="{FF2B5EF4-FFF2-40B4-BE49-F238E27FC236}">
                <a16:creationId xmlns:a16="http://schemas.microsoft.com/office/drawing/2014/main" id="{313F07B7-6587-41B3-97B3-666005A8418D}"/>
              </a:ext>
            </a:extLst>
          </p:cNvPr>
          <p:cNvSpPr txBox="1"/>
          <p:nvPr/>
        </p:nvSpPr>
        <p:spPr>
          <a:xfrm>
            <a:off x="2960622" y="3192295"/>
            <a:ext cx="4836697" cy="584775"/>
          </a:xfrm>
          <a:prstGeom prst="rect">
            <a:avLst/>
          </a:prstGeom>
          <a:noFill/>
        </p:spPr>
        <p:txBody>
          <a:bodyPr wrap="square" rtlCol="0">
            <a:spAutoFit/>
          </a:bodyPr>
          <a:lstStyle/>
          <a:p>
            <a:pPr algn="ctr"/>
            <a:r>
              <a:rPr lang="en-US" sz="3200" b="1" dirty="0">
                <a:solidFill>
                  <a:schemeClr val="tx2">
                    <a:lumMod val="40000"/>
                    <a:lumOff val="60000"/>
                  </a:schemeClr>
                </a:solidFill>
                <a:latin typeface="Tw Cen MT" panose="020B0602020104020603" pitchFamily="34" charset="0"/>
              </a:rPr>
              <a:t>Yousef Emad</a:t>
            </a:r>
          </a:p>
        </p:txBody>
      </p:sp>
    </p:spTree>
    <p:extLst>
      <p:ext uri="{BB962C8B-B14F-4D97-AF65-F5344CB8AC3E}">
        <p14:creationId xmlns:p14="http://schemas.microsoft.com/office/powerpoint/2010/main" val="836984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96591"/>
            <a:ext cx="12192000" cy="6413809"/>
          </a:xfrm>
          <a:prstGeom prst="rect">
            <a:avLst/>
          </a:prstGeom>
        </p:spPr>
      </p:pic>
    </p:spTree>
    <p:extLst>
      <p:ext uri="{BB962C8B-B14F-4D97-AF65-F5344CB8AC3E}">
        <p14:creationId xmlns:p14="http://schemas.microsoft.com/office/powerpoint/2010/main" val="2101436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29640"/>
            <a:ext cx="12192000" cy="5312255"/>
          </a:xfrm>
          <a:prstGeom prst="rect">
            <a:avLst/>
          </a:prstGeom>
        </p:spPr>
      </p:pic>
    </p:spTree>
    <p:extLst>
      <p:ext uri="{BB962C8B-B14F-4D97-AF65-F5344CB8AC3E}">
        <p14:creationId xmlns:p14="http://schemas.microsoft.com/office/powerpoint/2010/main" val="6965741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96592"/>
            <a:ext cx="12191999" cy="6383328"/>
          </a:xfrm>
          <a:prstGeom prst="rect">
            <a:avLst/>
          </a:prstGeom>
        </p:spPr>
      </p:pic>
    </p:spTree>
    <p:extLst>
      <p:ext uri="{BB962C8B-B14F-4D97-AF65-F5344CB8AC3E}">
        <p14:creationId xmlns:p14="http://schemas.microsoft.com/office/powerpoint/2010/main" val="41259733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16280"/>
            <a:ext cx="12191999" cy="6324600"/>
          </a:xfrm>
          <a:prstGeom prst="rect">
            <a:avLst/>
          </a:prstGeom>
        </p:spPr>
      </p:pic>
    </p:spTree>
    <p:extLst>
      <p:ext uri="{BB962C8B-B14F-4D97-AF65-F5344CB8AC3E}">
        <p14:creationId xmlns:p14="http://schemas.microsoft.com/office/powerpoint/2010/main" val="37897259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31520"/>
            <a:ext cx="12191999" cy="6294120"/>
          </a:xfrm>
          <a:prstGeom prst="rect">
            <a:avLst/>
          </a:prstGeom>
        </p:spPr>
      </p:pic>
    </p:spTree>
    <p:extLst>
      <p:ext uri="{BB962C8B-B14F-4D97-AF65-F5344CB8AC3E}">
        <p14:creationId xmlns:p14="http://schemas.microsoft.com/office/powerpoint/2010/main" val="27480200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1520"/>
            <a:ext cx="12192000" cy="6294120"/>
          </a:xfrm>
          <a:prstGeom prst="rect">
            <a:avLst/>
          </a:prstGeom>
        </p:spPr>
      </p:pic>
    </p:spTree>
    <p:extLst>
      <p:ext uri="{BB962C8B-B14F-4D97-AF65-F5344CB8AC3E}">
        <p14:creationId xmlns:p14="http://schemas.microsoft.com/office/powerpoint/2010/main" val="34420146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1520"/>
            <a:ext cx="12192000" cy="6309360"/>
          </a:xfrm>
          <a:prstGeom prst="rect">
            <a:avLst/>
          </a:prstGeom>
        </p:spPr>
      </p:pic>
    </p:spTree>
    <p:extLst>
      <p:ext uri="{BB962C8B-B14F-4D97-AF65-F5344CB8AC3E}">
        <p14:creationId xmlns:p14="http://schemas.microsoft.com/office/powerpoint/2010/main" val="3853044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9BBB8-68ED-4A88-ADCE-E1184C421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3548360" cy="8061960"/>
          </a:xfrm>
          <a:prstGeom prst="rect">
            <a:avLst/>
          </a:prstGeom>
        </p:spPr>
      </p:pic>
      <p:sp>
        <p:nvSpPr>
          <p:cNvPr id="6" name="TextBox 5">
            <a:extLst>
              <a:ext uri="{FF2B5EF4-FFF2-40B4-BE49-F238E27FC236}">
                <a16:creationId xmlns:a16="http://schemas.microsoft.com/office/drawing/2014/main" id="{B324A9E8-C600-4CA5-8E33-01DA1E626439}"/>
              </a:ext>
            </a:extLst>
          </p:cNvPr>
          <p:cNvSpPr txBox="1"/>
          <p:nvPr/>
        </p:nvSpPr>
        <p:spPr>
          <a:xfrm>
            <a:off x="1350486" y="365759"/>
            <a:ext cx="1550193" cy="230832"/>
          </a:xfrm>
          <a:prstGeom prst="rect">
            <a:avLst/>
          </a:prstGeom>
          <a:solidFill>
            <a:schemeClr val="bg1"/>
          </a:solidFill>
        </p:spPr>
        <p:txBody>
          <a:bodyPr wrap="square" rtlCol="0">
            <a:spAutoFit/>
          </a:bodyPr>
          <a:lstStyle/>
          <a:p>
            <a:r>
              <a:rPr lang="en-US" sz="900" dirty="0"/>
              <a:t>www.reciplore.com</a:t>
            </a:r>
          </a:p>
        </p:txBody>
      </p:sp>
      <p:pic>
        <p:nvPicPr>
          <p:cNvPr id="9" name="Picture 8">
            <a:extLst>
              <a:ext uri="{FF2B5EF4-FFF2-40B4-BE49-F238E27FC236}">
                <a16:creationId xmlns:a16="http://schemas.microsoft.com/office/drawing/2014/main" id="{79D7CD88-F413-496B-9DCE-17EA9111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6280"/>
            <a:ext cx="12192000" cy="6309360"/>
          </a:xfrm>
          <a:prstGeom prst="rect">
            <a:avLst/>
          </a:prstGeom>
        </p:spPr>
      </p:pic>
    </p:spTree>
    <p:extLst>
      <p:ext uri="{BB962C8B-B14F-4D97-AF65-F5344CB8AC3E}">
        <p14:creationId xmlns:p14="http://schemas.microsoft.com/office/powerpoint/2010/main" val="15464890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52" name="3D Model 151">
                <a:extLst>
                  <a:ext uri="{FF2B5EF4-FFF2-40B4-BE49-F238E27FC236}">
                    <a16:creationId xmlns:a16="http://schemas.microsoft.com/office/drawing/2014/main" id="{6E97D192-6819-E434-D05A-11BE9A494EFA}"/>
                  </a:ext>
                </a:extLst>
              </p:cNvPr>
              <p:cNvGraphicFramePr>
                <a:graphicFrameLocks noChangeAspect="1"/>
              </p:cNvGraphicFramePr>
              <p:nvPr>
                <p:extLst/>
              </p:nvPr>
            </p:nvGraphicFramePr>
            <p:xfrm>
              <a:off x="1449194" y="-108489"/>
              <a:ext cx="9359483" cy="6966489"/>
            </p:xfrm>
            <a:graphic>
              <a:graphicData uri="http://schemas.microsoft.com/office/drawing/2017/model3d">
                <am3d:model3d r:embed="rId2">
                  <am3d:spPr>
                    <a:xfrm>
                      <a:off x="0" y="0"/>
                      <a:ext cx="9359483" cy="6966489"/>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222449" ay="125667" az="8154"/>
                    <am3d:postTrans dx="0" dy="0" dz="0"/>
                  </am3d:trans>
                  <am3d:raster rName="Office3DRenderer" rVer="16.0.8326">
                    <am3d:blip r:embed="rId3"/>
                  </am3d:raster>
                  <am3d:objViewport viewportSz="11777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2" name="3D Model 151">
                <a:extLst>
                  <a:ext uri="{FF2B5EF4-FFF2-40B4-BE49-F238E27FC236}">
                    <a16:creationId xmlns:a16="http://schemas.microsoft.com/office/drawing/2014/main" id="{6E97D192-6819-E434-D05A-11BE9A494EFA}"/>
                  </a:ext>
                </a:extLst>
              </p:cNvPr>
              <p:cNvPicPr>
                <a:picLocks noGrp="1" noRot="1" noChangeAspect="1" noMove="1" noResize="1" noEditPoints="1" noAdjustHandles="1" noChangeArrowheads="1" noChangeShapeType="1" noCrop="1"/>
              </p:cNvPicPr>
              <p:nvPr/>
            </p:nvPicPr>
            <p:blipFill>
              <a:blip r:embed="rId4"/>
              <a:stretch>
                <a:fillRect/>
              </a:stretch>
            </p:blipFill>
            <p:spPr>
              <a:xfrm>
                <a:off x="1449194" y="-108489"/>
                <a:ext cx="9359483" cy="6966489"/>
              </a:xfrm>
              <a:prstGeom prst="rect">
                <a:avLst/>
              </a:prstGeom>
            </p:spPr>
          </p:pic>
        </mc:Fallback>
      </mc:AlternateContent>
      <p:sp>
        <p:nvSpPr>
          <p:cNvPr id="48" name="Text Placeholder 12">
            <a:extLst>
              <a:ext uri="{FF2B5EF4-FFF2-40B4-BE49-F238E27FC236}">
                <a16:creationId xmlns:a16="http://schemas.microsoft.com/office/drawing/2014/main" id="{CB3271E8-0403-42D8-047B-7355E7B623ED}"/>
              </a:ext>
            </a:extLst>
          </p:cNvPr>
          <p:cNvSpPr txBox="1">
            <a:spLocks/>
          </p:cNvSpPr>
          <p:nvPr/>
        </p:nvSpPr>
        <p:spPr>
          <a:xfrm flipH="1">
            <a:off x="12523806" y="908304"/>
            <a:ext cx="1637201" cy="7554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000" b="1" i="1" dirty="0">
                <a:solidFill>
                  <a:schemeClr val="accent3"/>
                </a:solidFill>
                <a:latin typeface="Montserrat" pitchFamily="2" charset="77"/>
              </a:rPr>
              <a:t>UML Diagrams &amp;</a:t>
            </a:r>
            <a:r>
              <a:rPr lang="ar-EG" sz="2000" b="1" i="1" dirty="0">
                <a:solidFill>
                  <a:schemeClr val="accent3"/>
                </a:solidFill>
                <a:latin typeface="Montserrat" pitchFamily="2" charset="77"/>
              </a:rPr>
              <a:t> </a:t>
            </a:r>
            <a:r>
              <a:rPr lang="pt-BR" sz="2000" b="1" i="1" dirty="0">
                <a:solidFill>
                  <a:schemeClr val="accent3"/>
                </a:solidFill>
                <a:latin typeface="Montserrat" pitchFamily="2" charset="77"/>
              </a:rPr>
              <a:t>Data Flow Diagram </a:t>
            </a:r>
          </a:p>
        </p:txBody>
      </p:sp>
      <mc:AlternateContent xmlns:mc="http://schemas.openxmlformats.org/markup-compatibility/2006" xmlns:am3d="http://schemas.microsoft.com/office/drawing/2017/model3d">
        <mc:Choice Requires="am3d">
          <p:graphicFrame>
            <p:nvGraphicFramePr>
              <p:cNvPr id="57" name="!!AS">
                <a:extLst>
                  <a:ext uri="{FF2B5EF4-FFF2-40B4-BE49-F238E27FC236}">
                    <a16:creationId xmlns:a16="http://schemas.microsoft.com/office/drawing/2014/main" id="{3AAF9483-99E2-F631-8B87-5522E97F8852}"/>
                  </a:ext>
                </a:extLst>
              </p:cNvPr>
              <p:cNvGraphicFramePr>
                <a:graphicFrameLocks noChangeAspect="1"/>
              </p:cNvGraphicFramePr>
              <p:nvPr>
                <p:extLst/>
              </p:nvPr>
            </p:nvGraphicFramePr>
            <p:xfrm>
              <a:off x="5297213" y="8970861"/>
              <a:ext cx="8329895" cy="5992257"/>
            </p:xfrm>
            <a:graphic>
              <a:graphicData uri="http://schemas.microsoft.com/office/drawing/2017/model3d">
                <am3d:model3d r:embed="rId2">
                  <am3d:spPr>
                    <a:xfrm>
                      <a:off x="0" y="0"/>
                      <a:ext cx="8329895" cy="5992257"/>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10331007" ay="1526240" az="10597527"/>
                    <am3d:postTrans dx="0" dy="0" dz="0"/>
                  </am3d:trans>
                  <am3d:raster rName="Office3DRenderer" rVer="16.0.8326">
                    <am3d:blip r:embed="rId4"/>
                  </am3d:raster>
                  <am3d:objViewport viewportSz="9428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7" name="!!AS">
                <a:extLst>
                  <a:ext uri="{FF2B5EF4-FFF2-40B4-BE49-F238E27FC236}">
                    <a16:creationId xmlns:a16="http://schemas.microsoft.com/office/drawing/2014/main" id="{3AAF9483-99E2-F631-8B87-5522E97F8852}"/>
                  </a:ext>
                </a:extLst>
              </p:cNvPr>
              <p:cNvPicPr>
                <a:picLocks noGrp="1" noRot="1" noChangeAspect="1" noMove="1" noResize="1" noEditPoints="1" noAdjustHandles="1" noChangeArrowheads="1" noChangeShapeType="1" noCrop="1"/>
              </p:cNvPicPr>
              <p:nvPr/>
            </p:nvPicPr>
            <p:blipFill>
              <a:blip r:embed="rId6"/>
              <a:stretch>
                <a:fillRect/>
              </a:stretch>
            </p:blipFill>
            <p:spPr>
              <a:xfrm>
                <a:off x="5297213" y="8970861"/>
                <a:ext cx="8329895" cy="5992257"/>
              </a:xfrm>
              <a:prstGeom prst="rect">
                <a:avLst/>
              </a:prstGeom>
            </p:spPr>
          </p:pic>
        </mc:Fallback>
      </mc:AlternateContent>
      <p:sp>
        <p:nvSpPr>
          <p:cNvPr id="2" name="Rectangle 1">
            <a:extLst>
              <a:ext uri="{FF2B5EF4-FFF2-40B4-BE49-F238E27FC236}">
                <a16:creationId xmlns:a16="http://schemas.microsoft.com/office/drawing/2014/main" id="{B4B8F453-420A-4858-8684-57873EC59E93}"/>
              </a:ext>
            </a:extLst>
          </p:cNvPr>
          <p:cNvSpPr/>
          <p:nvPr/>
        </p:nvSpPr>
        <p:spPr>
          <a:xfrm flipH="1">
            <a:off x="12192000" y="154873"/>
            <a:ext cx="1517172" cy="18066484"/>
          </a:xfrm>
          <a:prstGeom prst="rect">
            <a:avLst/>
          </a:prstGeom>
        </p:spPr>
        <p:txBody>
          <a:bodyPr wrap="square">
            <a:spAutoFit/>
          </a:bodyPr>
          <a:lstStyle/>
          <a:p>
            <a:pPr>
              <a:buFont typeface="Arial" panose="020B0604020202020204" pitchFamily="34" charset="0"/>
              <a:buChar char="•"/>
            </a:pPr>
            <a:r>
              <a:rPr lang="en-US" sz="1600" b="1" dirty="0">
                <a:solidFill>
                  <a:schemeClr val="bg1"/>
                </a:solidFill>
                <a:cs typeface="Al Ekbariah Font" pitchFamily="2" charset="-78"/>
              </a:rPr>
              <a:t>Backend (Node.js + React) → Uses DFD:</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DFD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Focuses on data flow for handling requests and database operations.</a:t>
            </a:r>
          </a:p>
          <a:p>
            <a:pPr marL="742950" lvl="1" indent="-285750">
              <a:buFont typeface="Arial" panose="020B0604020202020204" pitchFamily="34" charset="0"/>
              <a:buChar char="•"/>
            </a:pPr>
            <a:r>
              <a:rPr lang="en-US" sz="1600" dirty="0">
                <a:solidFill>
                  <a:schemeClr val="bg1"/>
                </a:solidFill>
                <a:cs typeface="Al Ekbariah Font" pitchFamily="2" charset="-78"/>
              </a:rPr>
              <a:t>Ideal for event-driven architecture of Node.js.</a:t>
            </a:r>
          </a:p>
          <a:p>
            <a:pPr>
              <a:buFont typeface="Arial" panose="020B0604020202020204" pitchFamily="34" charset="0"/>
              <a:buChar char="•"/>
            </a:pPr>
            <a:r>
              <a:rPr lang="en-US" sz="1600" b="1" dirty="0">
                <a:solidFill>
                  <a:schemeClr val="bg1"/>
                </a:solidFill>
                <a:cs typeface="Al Ekbariah Font" pitchFamily="2" charset="-78"/>
              </a:rPr>
              <a:t>Mobile App (Flutter) → Uses UML:</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UML Diagram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Object-Oriented design suits Flutter’s structure.</a:t>
            </a:r>
          </a:p>
          <a:p>
            <a:pPr marL="742950" lvl="1" indent="-285750">
              <a:buFont typeface="Arial" panose="020B0604020202020204" pitchFamily="34" charset="0"/>
              <a:buChar char="•"/>
            </a:pPr>
            <a:r>
              <a:rPr lang="en-US" sz="1600" dirty="0">
                <a:solidFill>
                  <a:schemeClr val="bg1"/>
                </a:solidFill>
                <a:cs typeface="Al Ekbariah Font" pitchFamily="2" charset="-78"/>
              </a:rPr>
              <a:t>UML diagrams represent components, state management, and interactions.</a:t>
            </a:r>
          </a:p>
          <a:p>
            <a:pPr>
              <a:buFont typeface="Arial" panose="020B0604020202020204" pitchFamily="34" charset="0"/>
              <a:buChar char="•"/>
            </a:pPr>
            <a:r>
              <a:rPr lang="en-US" sz="1600" b="1" dirty="0">
                <a:solidFill>
                  <a:schemeClr val="bg1"/>
                </a:solidFill>
                <a:cs typeface="Al Ekbariah Font" pitchFamily="2" charset="-78"/>
              </a:rPr>
              <a:t>Hybrid Approach:</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DFD for backend, UML for mobile app to ensure clarity and maintainability</a:t>
            </a:r>
          </a:p>
        </p:txBody>
      </p:sp>
      <p:cxnSp>
        <p:nvCxnSpPr>
          <p:cNvPr id="59" name="Straight Connector 58">
            <a:extLst>
              <a:ext uri="{FF2B5EF4-FFF2-40B4-BE49-F238E27FC236}">
                <a16:creationId xmlns:a16="http://schemas.microsoft.com/office/drawing/2014/main" id="{1EB32918-E13C-4212-A76B-810970FB4884}"/>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34A99CB-4338-42B6-92BE-1BCAEF048F37}"/>
              </a:ext>
            </a:extLst>
          </p:cNvPr>
          <p:cNvSpPr txBox="1"/>
          <p:nvPr/>
        </p:nvSpPr>
        <p:spPr>
          <a:xfrm>
            <a:off x="220280" y="292313"/>
            <a:ext cx="5705540" cy="461665"/>
          </a:xfrm>
          <a:prstGeom prst="rect">
            <a:avLst/>
          </a:prstGeom>
          <a:noFill/>
        </p:spPr>
        <p:txBody>
          <a:bodyPr wrap="square" rtlCol="0">
            <a:spAutoFit/>
          </a:bodyPr>
          <a:lstStyle/>
          <a:p>
            <a:r>
              <a:rPr lang="en-US" sz="2400" b="1" dirty="0">
                <a:solidFill>
                  <a:schemeClr val="bg1"/>
                </a:solidFill>
              </a:rPr>
              <a:t>GUI</a:t>
            </a:r>
            <a:endParaRPr lang="en-US" b="1" dirty="0">
              <a:solidFill>
                <a:schemeClr val="bg1"/>
              </a:solidFill>
            </a:endParaRPr>
          </a:p>
        </p:txBody>
      </p:sp>
      <p:pic>
        <p:nvPicPr>
          <p:cNvPr id="10" name="Picture 9">
            <a:extLst>
              <a:ext uri="{FF2B5EF4-FFF2-40B4-BE49-F238E27FC236}">
                <a16:creationId xmlns:a16="http://schemas.microsoft.com/office/drawing/2014/main" id="{AF3249AA-D14B-4D21-9FF4-00AF2A92BF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8480" y="1200500"/>
            <a:ext cx="5841985" cy="3947159"/>
          </a:xfrm>
          <a:prstGeom prst="rect">
            <a:avLst/>
          </a:prstGeom>
        </p:spPr>
      </p:pic>
    </p:spTree>
    <p:extLst>
      <p:ext uri="{BB962C8B-B14F-4D97-AF65-F5344CB8AC3E}">
        <p14:creationId xmlns:p14="http://schemas.microsoft.com/office/powerpoint/2010/main" val="101323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52" name="3D Model 151">
                <a:extLst>
                  <a:ext uri="{FF2B5EF4-FFF2-40B4-BE49-F238E27FC236}">
                    <a16:creationId xmlns:a16="http://schemas.microsoft.com/office/drawing/2014/main" id="{6E97D192-6819-E434-D05A-11BE9A494EFA}"/>
                  </a:ext>
                </a:extLst>
              </p:cNvPr>
              <p:cNvGraphicFramePr>
                <a:graphicFrameLocks noChangeAspect="1"/>
              </p:cNvGraphicFramePr>
              <p:nvPr>
                <p:extLst>
                  <p:ext uri="{D42A27DB-BD31-4B8C-83A1-F6EECF244321}">
                    <p14:modId xmlns:p14="http://schemas.microsoft.com/office/powerpoint/2010/main" val="1538353347"/>
                  </p:ext>
                </p:extLst>
              </p:nvPr>
            </p:nvGraphicFramePr>
            <p:xfrm>
              <a:off x="4406096" y="292312"/>
              <a:ext cx="7951807" cy="7087660"/>
            </p:xfrm>
            <a:graphic>
              <a:graphicData uri="http://schemas.microsoft.com/office/drawing/2017/model3d">
                <am3d:model3d r:embed="rId2">
                  <am3d:spPr>
                    <a:xfrm>
                      <a:off x="0" y="0"/>
                      <a:ext cx="7951807" cy="7087660"/>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479756" ay="-4823331" az="7502569"/>
                    <am3d:postTrans dx="0" dy="0" dz="0"/>
                  </am3d:trans>
                  <am3d:raster rName="Office3DRenderer" rVer="16.0.8326">
                    <am3d:blip r:embed="rId3"/>
                  </am3d:raster>
                  <am3d:objViewport viewportSz="102783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2" name="3D Model 151">
                <a:extLst>
                  <a:ext uri="{FF2B5EF4-FFF2-40B4-BE49-F238E27FC236}">
                    <a16:creationId xmlns:a16="http://schemas.microsoft.com/office/drawing/2014/main" id="{6E97D192-6819-E434-D05A-11BE9A494EFA}"/>
                  </a:ext>
                </a:extLst>
              </p:cNvPr>
              <p:cNvPicPr>
                <a:picLocks noGrp="1" noRot="1" noChangeAspect="1" noMove="1" noResize="1" noEditPoints="1" noAdjustHandles="1" noChangeArrowheads="1" noChangeShapeType="1" noCrop="1"/>
              </p:cNvPicPr>
              <p:nvPr/>
            </p:nvPicPr>
            <p:blipFill>
              <a:blip r:embed="rId4"/>
              <a:stretch>
                <a:fillRect/>
              </a:stretch>
            </p:blipFill>
            <p:spPr>
              <a:xfrm>
                <a:off x="4406096" y="292312"/>
                <a:ext cx="7951807" cy="7087660"/>
              </a:xfrm>
              <a:prstGeom prst="rect">
                <a:avLst/>
              </a:prstGeom>
            </p:spPr>
          </p:pic>
        </mc:Fallback>
      </mc:AlternateContent>
      <p:sp>
        <p:nvSpPr>
          <p:cNvPr id="48" name="Text Placeholder 12">
            <a:extLst>
              <a:ext uri="{FF2B5EF4-FFF2-40B4-BE49-F238E27FC236}">
                <a16:creationId xmlns:a16="http://schemas.microsoft.com/office/drawing/2014/main" id="{CB3271E8-0403-42D8-047B-7355E7B623ED}"/>
              </a:ext>
            </a:extLst>
          </p:cNvPr>
          <p:cNvSpPr txBox="1">
            <a:spLocks/>
          </p:cNvSpPr>
          <p:nvPr/>
        </p:nvSpPr>
        <p:spPr>
          <a:xfrm flipH="1">
            <a:off x="12523806" y="908304"/>
            <a:ext cx="1637201" cy="7554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000" b="1" i="1" dirty="0">
                <a:solidFill>
                  <a:schemeClr val="accent3"/>
                </a:solidFill>
                <a:latin typeface="Montserrat" pitchFamily="2" charset="77"/>
              </a:rPr>
              <a:t>UML Diagrams &amp;</a:t>
            </a:r>
            <a:r>
              <a:rPr lang="ar-EG" sz="2000" b="1" i="1" dirty="0">
                <a:solidFill>
                  <a:schemeClr val="accent3"/>
                </a:solidFill>
                <a:latin typeface="Montserrat" pitchFamily="2" charset="77"/>
              </a:rPr>
              <a:t> </a:t>
            </a:r>
            <a:r>
              <a:rPr lang="pt-BR" sz="2000" b="1" i="1" dirty="0">
                <a:solidFill>
                  <a:schemeClr val="accent3"/>
                </a:solidFill>
                <a:latin typeface="Montserrat" pitchFamily="2" charset="77"/>
              </a:rPr>
              <a:t>Data Flow Diagram </a:t>
            </a:r>
          </a:p>
        </p:txBody>
      </p:sp>
      <p:sp>
        <p:nvSpPr>
          <p:cNvPr id="2" name="Rectangle 1">
            <a:extLst>
              <a:ext uri="{FF2B5EF4-FFF2-40B4-BE49-F238E27FC236}">
                <a16:creationId xmlns:a16="http://schemas.microsoft.com/office/drawing/2014/main" id="{B4B8F453-420A-4858-8684-57873EC59E93}"/>
              </a:ext>
            </a:extLst>
          </p:cNvPr>
          <p:cNvSpPr/>
          <p:nvPr/>
        </p:nvSpPr>
        <p:spPr>
          <a:xfrm flipH="1">
            <a:off x="12192000" y="154873"/>
            <a:ext cx="1517172" cy="18066484"/>
          </a:xfrm>
          <a:prstGeom prst="rect">
            <a:avLst/>
          </a:prstGeom>
        </p:spPr>
        <p:txBody>
          <a:bodyPr wrap="square">
            <a:spAutoFit/>
          </a:bodyPr>
          <a:lstStyle/>
          <a:p>
            <a:pPr>
              <a:buFont typeface="Arial" panose="020B0604020202020204" pitchFamily="34" charset="0"/>
              <a:buChar char="•"/>
            </a:pPr>
            <a:r>
              <a:rPr lang="en-US" sz="1600" b="1" dirty="0">
                <a:solidFill>
                  <a:schemeClr val="bg1"/>
                </a:solidFill>
                <a:cs typeface="Al Ekbariah Font" pitchFamily="2" charset="-78"/>
              </a:rPr>
              <a:t>Backend (Node.js + React) → Uses DFD:</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DFD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Focuses on data flow for handling requests and database operations.</a:t>
            </a:r>
          </a:p>
          <a:p>
            <a:pPr marL="742950" lvl="1" indent="-285750">
              <a:buFont typeface="Arial" panose="020B0604020202020204" pitchFamily="34" charset="0"/>
              <a:buChar char="•"/>
            </a:pPr>
            <a:r>
              <a:rPr lang="en-US" sz="1600" dirty="0">
                <a:solidFill>
                  <a:schemeClr val="bg1"/>
                </a:solidFill>
                <a:cs typeface="Al Ekbariah Font" pitchFamily="2" charset="-78"/>
              </a:rPr>
              <a:t>Ideal for event-driven architecture of Node.js.</a:t>
            </a:r>
          </a:p>
          <a:p>
            <a:pPr>
              <a:buFont typeface="Arial" panose="020B0604020202020204" pitchFamily="34" charset="0"/>
              <a:buChar char="•"/>
            </a:pPr>
            <a:r>
              <a:rPr lang="en-US" sz="1600" b="1" dirty="0">
                <a:solidFill>
                  <a:schemeClr val="bg1"/>
                </a:solidFill>
                <a:cs typeface="Al Ekbariah Font" pitchFamily="2" charset="-78"/>
              </a:rPr>
              <a:t>Mobile App (Flutter) → Uses UML:</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UML Diagram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Object-Oriented design suits Flutter’s structure.</a:t>
            </a:r>
          </a:p>
          <a:p>
            <a:pPr marL="742950" lvl="1" indent="-285750">
              <a:buFont typeface="Arial" panose="020B0604020202020204" pitchFamily="34" charset="0"/>
              <a:buChar char="•"/>
            </a:pPr>
            <a:r>
              <a:rPr lang="en-US" sz="1600" dirty="0">
                <a:solidFill>
                  <a:schemeClr val="bg1"/>
                </a:solidFill>
                <a:cs typeface="Al Ekbariah Font" pitchFamily="2" charset="-78"/>
              </a:rPr>
              <a:t>UML diagrams represent components, state management, and interactions.</a:t>
            </a:r>
          </a:p>
          <a:p>
            <a:pPr>
              <a:buFont typeface="Arial" panose="020B0604020202020204" pitchFamily="34" charset="0"/>
              <a:buChar char="•"/>
            </a:pPr>
            <a:r>
              <a:rPr lang="en-US" sz="1600" b="1" dirty="0">
                <a:solidFill>
                  <a:schemeClr val="bg1"/>
                </a:solidFill>
                <a:cs typeface="Al Ekbariah Font" pitchFamily="2" charset="-78"/>
              </a:rPr>
              <a:t>Hybrid Approach:</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DFD for backend, UML for mobile app to ensure clarity and maintainability</a:t>
            </a:r>
          </a:p>
        </p:txBody>
      </p:sp>
      <p:cxnSp>
        <p:nvCxnSpPr>
          <p:cNvPr id="59" name="Straight Connector 58">
            <a:extLst>
              <a:ext uri="{FF2B5EF4-FFF2-40B4-BE49-F238E27FC236}">
                <a16:creationId xmlns:a16="http://schemas.microsoft.com/office/drawing/2014/main" id="{1EB32918-E13C-4212-A76B-810970FB4884}"/>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34A99CB-4338-42B6-92BE-1BCAEF048F37}"/>
              </a:ext>
            </a:extLst>
          </p:cNvPr>
          <p:cNvSpPr txBox="1"/>
          <p:nvPr/>
        </p:nvSpPr>
        <p:spPr>
          <a:xfrm>
            <a:off x="220280" y="292313"/>
            <a:ext cx="5705540" cy="461665"/>
          </a:xfrm>
          <a:prstGeom prst="rect">
            <a:avLst/>
          </a:prstGeom>
          <a:noFill/>
        </p:spPr>
        <p:txBody>
          <a:bodyPr wrap="square" rtlCol="0">
            <a:spAutoFit/>
          </a:bodyPr>
          <a:lstStyle/>
          <a:p>
            <a:r>
              <a:rPr lang="en-US" sz="2400" b="1" dirty="0">
                <a:solidFill>
                  <a:schemeClr val="bg1"/>
                </a:solidFill>
              </a:rPr>
              <a:t>GUI</a:t>
            </a:r>
            <a:endParaRPr lang="en-US" b="1" dirty="0">
              <a:solidFill>
                <a:schemeClr val="bg1"/>
              </a:solidFill>
            </a:endParaRPr>
          </a:p>
        </p:txBody>
      </p:sp>
      <p:sp>
        <p:nvSpPr>
          <p:cNvPr id="11" name="TextBox 10">
            <a:extLst>
              <a:ext uri="{FF2B5EF4-FFF2-40B4-BE49-F238E27FC236}">
                <a16:creationId xmlns:a16="http://schemas.microsoft.com/office/drawing/2014/main" id="{D1C9D03D-7AA4-4410-8B9E-3D265E593949}"/>
              </a:ext>
            </a:extLst>
          </p:cNvPr>
          <p:cNvSpPr txBox="1"/>
          <p:nvPr/>
        </p:nvSpPr>
        <p:spPr>
          <a:xfrm>
            <a:off x="1131221" y="2017806"/>
            <a:ext cx="7877749" cy="2554545"/>
          </a:xfrm>
          <a:prstGeom prst="rect">
            <a:avLst/>
          </a:prstGeom>
          <a:noFill/>
        </p:spPr>
        <p:txBody>
          <a:bodyPr wrap="square" rtlCol="0">
            <a:spAutoFit/>
          </a:bodyPr>
          <a:lstStyle/>
          <a:p>
            <a:r>
              <a:rPr lang="en-US" sz="8000" dirty="0">
                <a:hlinkClick r:id="rId5"/>
              </a:rPr>
              <a:t>Demo Video for All Screens in Web</a:t>
            </a:r>
            <a:endParaRPr lang="en-US" sz="8000" dirty="0"/>
          </a:p>
        </p:txBody>
      </p:sp>
    </p:spTree>
    <p:extLst>
      <p:ext uri="{BB962C8B-B14F-4D97-AF65-F5344CB8AC3E}">
        <p14:creationId xmlns:p14="http://schemas.microsoft.com/office/powerpoint/2010/main" val="230477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992ACB-2688-4C4D-A2ED-354A237E1A95}"/>
              </a:ext>
            </a:extLst>
          </p:cNvPr>
          <p:cNvSpPr txBox="1"/>
          <p:nvPr/>
        </p:nvSpPr>
        <p:spPr>
          <a:xfrm>
            <a:off x="220280" y="228000"/>
            <a:ext cx="10924672" cy="461665"/>
          </a:xfrm>
          <a:prstGeom prst="rect">
            <a:avLst/>
          </a:prstGeom>
          <a:noFill/>
        </p:spPr>
        <p:txBody>
          <a:bodyPr wrap="square" rtlCol="0">
            <a:spAutoFit/>
          </a:bodyPr>
          <a:lstStyle/>
          <a:p>
            <a:r>
              <a:rPr lang="en-US" sz="2400" dirty="0">
                <a:solidFill>
                  <a:schemeClr val="bg1">
                    <a:lumMod val="95000"/>
                  </a:schemeClr>
                </a:solidFill>
                <a:latin typeface="Georgia Pro" panose="02040502050405020303" pitchFamily="18" charset="0"/>
              </a:rPr>
              <a:t>Introduction</a:t>
            </a:r>
            <a:endParaRPr lang="en-US" dirty="0">
              <a:solidFill>
                <a:schemeClr val="bg1">
                  <a:lumMod val="95000"/>
                </a:schemeClr>
              </a:solidFill>
              <a:latin typeface="Georgia Pro" panose="02040502050405020303" pitchFamily="18" charset="0"/>
            </a:endParaRPr>
          </a:p>
        </p:txBody>
      </p:sp>
      <p:cxnSp>
        <p:nvCxnSpPr>
          <p:cNvPr id="5" name="Straight Connector 4">
            <a:extLst>
              <a:ext uri="{FF2B5EF4-FFF2-40B4-BE49-F238E27FC236}">
                <a16:creationId xmlns:a16="http://schemas.microsoft.com/office/drawing/2014/main" id="{22314022-AAA0-4BD6-AB04-32BE3E660C4E}"/>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FCA9AA0-CE3A-4384-B840-578666A6F0F5}"/>
              </a:ext>
            </a:extLst>
          </p:cNvPr>
          <p:cNvSpPr txBox="1"/>
          <p:nvPr/>
        </p:nvSpPr>
        <p:spPr>
          <a:xfrm>
            <a:off x="557163" y="1425546"/>
            <a:ext cx="10250905" cy="3539430"/>
          </a:xfrm>
          <a:prstGeom prst="rect">
            <a:avLst/>
          </a:prstGeom>
          <a:noFill/>
        </p:spPr>
        <p:txBody>
          <a:bodyPr wrap="square" rtlCol="0">
            <a:spAutoFit/>
          </a:bodyPr>
          <a:lstStyle/>
          <a:p>
            <a:r>
              <a:rPr lang="en-US" sz="2800" dirty="0">
                <a:solidFill>
                  <a:schemeClr val="bg1">
                    <a:lumMod val="95000"/>
                  </a:schemeClr>
                </a:solidFill>
                <a:latin typeface="Rockwell" panose="02060603020205020403" pitchFamily="18" charset="0"/>
              </a:rPr>
              <a:t>Imagine this: You open your fridge, staring at a random assortment of ingredients—some leftover veggies, a lonely chicken breast, and a half-empty jar of pasta sauce. You think, </a:t>
            </a:r>
            <a:r>
              <a:rPr lang="en-US" sz="2800" i="1" dirty="0">
                <a:solidFill>
                  <a:schemeClr val="bg1">
                    <a:lumMod val="95000"/>
                  </a:schemeClr>
                </a:solidFill>
                <a:latin typeface="Rockwell" panose="02060603020205020403" pitchFamily="18" charset="0"/>
              </a:rPr>
              <a:t>"What can I even make with this?"</a:t>
            </a:r>
            <a:r>
              <a:rPr lang="en-US" sz="2800" dirty="0">
                <a:solidFill>
                  <a:schemeClr val="bg1">
                    <a:lumMod val="95000"/>
                  </a:schemeClr>
                </a:solidFill>
                <a:latin typeface="Rockwell" panose="02060603020205020403" pitchFamily="18" charset="0"/>
              </a:rPr>
              <a:t> Sound familiar? We’ve all been there. The struggle to whip up something delicious with what’s already in your kitchen is real. But what if you had a personal chef in your pocket, ready to turn those random ingredients into a mouth-watering meal in seconds?</a:t>
            </a:r>
          </a:p>
        </p:txBody>
      </p:sp>
      <p:sp>
        <p:nvSpPr>
          <p:cNvPr id="10" name="TextBox 9">
            <a:extLst>
              <a:ext uri="{FF2B5EF4-FFF2-40B4-BE49-F238E27FC236}">
                <a16:creationId xmlns:a16="http://schemas.microsoft.com/office/drawing/2014/main" id="{1E6327B5-BF00-4800-899D-7EB98C6EE367}"/>
              </a:ext>
            </a:extLst>
          </p:cNvPr>
          <p:cNvSpPr txBox="1"/>
          <p:nvPr/>
        </p:nvSpPr>
        <p:spPr>
          <a:xfrm>
            <a:off x="557163" y="7924955"/>
            <a:ext cx="10250905" cy="2677656"/>
          </a:xfrm>
          <a:prstGeom prst="rect">
            <a:avLst/>
          </a:prstGeom>
          <a:noFill/>
        </p:spPr>
        <p:txBody>
          <a:bodyPr wrap="square" rtlCol="0">
            <a:spAutoFit/>
          </a:bodyPr>
          <a:lstStyle/>
          <a:p>
            <a:r>
              <a:rPr lang="en-US" sz="2800" dirty="0">
                <a:solidFill>
                  <a:schemeClr val="bg1">
                    <a:lumMod val="95000"/>
                  </a:schemeClr>
                </a:solidFill>
                <a:latin typeface="Rockwell" panose="02060603020205020403" pitchFamily="18" charset="0"/>
              </a:rPr>
              <a:t>That’s exactly what we’re here to introduce today—a game-changing solution that doesn’t just help you cook, but transforms the way you think about food. Say goodbye to food waste, repetitive meals, and endless scrolling through recipe apps. Our project isn’t just about cooking; it’s about creativity, sustainability, and making your life easier.</a:t>
            </a:r>
          </a:p>
        </p:txBody>
      </p:sp>
      <p:grpSp>
        <p:nvGrpSpPr>
          <p:cNvPr id="72" name="Group 71">
            <a:extLst>
              <a:ext uri="{FF2B5EF4-FFF2-40B4-BE49-F238E27FC236}">
                <a16:creationId xmlns:a16="http://schemas.microsoft.com/office/drawing/2014/main" id="{52F1D967-51E4-4B3F-A42D-433F2B11C336}"/>
              </a:ext>
            </a:extLst>
          </p:cNvPr>
          <p:cNvGrpSpPr/>
          <p:nvPr/>
        </p:nvGrpSpPr>
        <p:grpSpPr>
          <a:xfrm rot="5661248">
            <a:off x="-1540665" y="3220939"/>
            <a:ext cx="871278" cy="884565"/>
            <a:chOff x="2232380" y="57195"/>
            <a:chExt cx="6860374" cy="6578393"/>
          </a:xfrm>
        </p:grpSpPr>
        <p:grpSp>
          <p:nvGrpSpPr>
            <p:cNvPr id="73" name="Group 72">
              <a:extLst>
                <a:ext uri="{FF2B5EF4-FFF2-40B4-BE49-F238E27FC236}">
                  <a16:creationId xmlns:a16="http://schemas.microsoft.com/office/drawing/2014/main" id="{1DFBB534-7328-4788-94BB-B240DDF2E1A6}"/>
                </a:ext>
              </a:extLst>
            </p:cNvPr>
            <p:cNvGrpSpPr/>
            <p:nvPr/>
          </p:nvGrpSpPr>
          <p:grpSpPr>
            <a:xfrm rot="20575632">
              <a:off x="2834259" y="57195"/>
              <a:ext cx="5513336" cy="6578393"/>
              <a:chOff x="3050624" y="-509415"/>
              <a:chExt cx="5887550" cy="6973484"/>
            </a:xfrm>
          </p:grpSpPr>
          <p:sp>
            <p:nvSpPr>
              <p:cNvPr id="96" name="Freeform: Shape 95">
                <a:extLst>
                  <a:ext uri="{FF2B5EF4-FFF2-40B4-BE49-F238E27FC236}">
                    <a16:creationId xmlns:a16="http://schemas.microsoft.com/office/drawing/2014/main" id="{956FF4D4-4060-44DF-8DA1-D56EE7E2B9D3}"/>
                  </a:ext>
                </a:extLst>
              </p:cNvPr>
              <p:cNvSpPr/>
              <p:nvPr/>
            </p:nvSpPr>
            <p:spPr>
              <a:xfrm rot="18900000">
                <a:off x="4155982" y="-509415"/>
                <a:ext cx="2063240" cy="3355642"/>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7" name="Freeform: Shape 96">
                <a:extLst>
                  <a:ext uri="{FF2B5EF4-FFF2-40B4-BE49-F238E27FC236}">
                    <a16:creationId xmlns:a16="http://schemas.microsoft.com/office/drawing/2014/main" id="{B9BA16AB-AF9D-42D3-B168-132EAF6BA677}"/>
                  </a:ext>
                </a:extLst>
              </p:cNvPr>
              <p:cNvSpPr/>
              <p:nvPr/>
            </p:nvSpPr>
            <p:spPr>
              <a:xfrm rot="18900000">
                <a:off x="5376355" y="807897"/>
                <a:ext cx="2174917" cy="1758175"/>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8" name="Freeform: Shape 97">
                <a:extLst>
                  <a:ext uri="{FF2B5EF4-FFF2-40B4-BE49-F238E27FC236}">
                    <a16:creationId xmlns:a16="http://schemas.microsoft.com/office/drawing/2014/main" id="{0EE9279E-07A8-4C8B-8D0B-B5F0241FDC98}"/>
                  </a:ext>
                </a:extLst>
              </p:cNvPr>
              <p:cNvSpPr/>
              <p:nvPr/>
            </p:nvSpPr>
            <p:spPr>
              <a:xfrm rot="18900000">
                <a:off x="3258994" y="1986425"/>
                <a:ext cx="1758176" cy="2174918"/>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9" name="Freeform: Shape 98">
                <a:extLst>
                  <a:ext uri="{FF2B5EF4-FFF2-40B4-BE49-F238E27FC236}">
                    <a16:creationId xmlns:a16="http://schemas.microsoft.com/office/drawing/2014/main" id="{34559C27-3511-4B92-8DA8-2D7386E83A6E}"/>
                  </a:ext>
                </a:extLst>
              </p:cNvPr>
              <p:cNvSpPr/>
              <p:nvPr/>
            </p:nvSpPr>
            <p:spPr>
              <a:xfrm rot="18900000">
                <a:off x="6763257" y="2194799"/>
                <a:ext cx="2174917" cy="1758175"/>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0" name="Freeform: Shape 99">
                <a:extLst>
                  <a:ext uri="{FF2B5EF4-FFF2-40B4-BE49-F238E27FC236}">
                    <a16:creationId xmlns:a16="http://schemas.microsoft.com/office/drawing/2014/main" id="{1DF8C4F5-A280-4739-AD93-D30E9942EAF0}"/>
                  </a:ext>
                </a:extLst>
              </p:cNvPr>
              <p:cNvSpPr/>
              <p:nvPr/>
            </p:nvSpPr>
            <p:spPr>
              <a:xfrm rot="18900000">
                <a:off x="3050624" y="3133626"/>
                <a:ext cx="2174917" cy="1758176"/>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1" name="Freeform: Shape 100">
                <a:extLst>
                  <a:ext uri="{FF2B5EF4-FFF2-40B4-BE49-F238E27FC236}">
                    <a16:creationId xmlns:a16="http://schemas.microsoft.com/office/drawing/2014/main" id="{082F4B41-DD4F-49C4-8D28-D19044CCA63D}"/>
                  </a:ext>
                </a:extLst>
              </p:cNvPr>
              <p:cNvSpPr/>
              <p:nvPr/>
            </p:nvSpPr>
            <p:spPr>
              <a:xfrm rot="18900000">
                <a:off x="6971628" y="2925255"/>
                <a:ext cx="1758176" cy="2174918"/>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2" name="Freeform: Shape 101">
                <a:extLst>
                  <a:ext uri="{FF2B5EF4-FFF2-40B4-BE49-F238E27FC236}">
                    <a16:creationId xmlns:a16="http://schemas.microsoft.com/office/drawing/2014/main" id="{1C6A6343-5E00-4332-94CA-26FCA43F9C75}"/>
                  </a:ext>
                </a:extLst>
              </p:cNvPr>
              <p:cNvSpPr/>
              <p:nvPr/>
            </p:nvSpPr>
            <p:spPr>
              <a:xfrm rot="18900000">
                <a:off x="5574489" y="4316105"/>
                <a:ext cx="1758175" cy="21479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3" name="Oval 102">
                <a:extLst>
                  <a:ext uri="{FF2B5EF4-FFF2-40B4-BE49-F238E27FC236}">
                    <a16:creationId xmlns:a16="http://schemas.microsoft.com/office/drawing/2014/main" id="{68E0CF2D-DF03-4E38-BDF6-E0CE52E3E986}"/>
                  </a:ext>
                </a:extLst>
              </p:cNvPr>
              <p:cNvSpPr/>
              <p:nvPr/>
            </p:nvSpPr>
            <p:spPr>
              <a:xfrm rot="1133995">
                <a:off x="4348077" y="2087571"/>
                <a:ext cx="3148813" cy="3148813"/>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grpSp>
          <p:nvGrpSpPr>
            <p:cNvPr id="74" name="Group 73">
              <a:extLst>
                <a:ext uri="{FF2B5EF4-FFF2-40B4-BE49-F238E27FC236}">
                  <a16:creationId xmlns:a16="http://schemas.microsoft.com/office/drawing/2014/main" id="{5E486920-D4AA-403F-9F83-8015E05E1B38}"/>
                </a:ext>
              </a:extLst>
            </p:cNvPr>
            <p:cNvGrpSpPr/>
            <p:nvPr/>
          </p:nvGrpSpPr>
          <p:grpSpPr>
            <a:xfrm rot="19402326">
              <a:off x="2232380" y="92638"/>
              <a:ext cx="1723274" cy="1728314"/>
              <a:chOff x="-42437" y="-1214228"/>
              <a:chExt cx="3996907" cy="3802799"/>
            </a:xfrm>
          </p:grpSpPr>
          <p:sp>
            <p:nvSpPr>
              <p:cNvPr id="94" name="Oval 93">
                <a:extLst>
                  <a:ext uri="{FF2B5EF4-FFF2-40B4-BE49-F238E27FC236}">
                    <a16:creationId xmlns:a16="http://schemas.microsoft.com/office/drawing/2014/main" id="{696B181B-F023-46E9-8F0D-B4CA6B15C52E}"/>
                  </a:ext>
                </a:extLst>
              </p:cNvPr>
              <p:cNvSpPr/>
              <p:nvPr/>
            </p:nvSpPr>
            <p:spPr>
              <a:xfrm rot="145558">
                <a:off x="-42437" y="-1214228"/>
                <a:ext cx="3996907" cy="3802799"/>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D30942B4-FF76-4C08-965A-825E16847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6566">
                <a:off x="192723" y="-983249"/>
                <a:ext cx="3498193" cy="3073879"/>
              </a:xfrm>
              <a:prstGeom prst="ellipse">
                <a:avLst/>
              </a:prstGeom>
            </p:spPr>
          </p:pic>
        </p:grpSp>
        <p:grpSp>
          <p:nvGrpSpPr>
            <p:cNvPr id="75" name="Group 74">
              <a:extLst>
                <a:ext uri="{FF2B5EF4-FFF2-40B4-BE49-F238E27FC236}">
                  <a16:creationId xmlns:a16="http://schemas.microsoft.com/office/drawing/2014/main" id="{0AAE4E89-3A27-4917-856D-DC577A9BE8C7}"/>
                </a:ext>
              </a:extLst>
            </p:cNvPr>
            <p:cNvGrpSpPr/>
            <p:nvPr/>
          </p:nvGrpSpPr>
          <p:grpSpPr>
            <a:xfrm rot="617146">
              <a:off x="5439006" y="470347"/>
              <a:ext cx="1062311" cy="1105340"/>
              <a:chOff x="4388156" y="1754971"/>
              <a:chExt cx="2362200" cy="2362200"/>
            </a:xfrm>
            <a:solidFill>
              <a:srgbClr val="03A1A4"/>
            </a:solidFill>
          </p:grpSpPr>
          <p:sp>
            <p:nvSpPr>
              <p:cNvPr id="92" name="Oval 91">
                <a:extLst>
                  <a:ext uri="{FF2B5EF4-FFF2-40B4-BE49-F238E27FC236}">
                    <a16:creationId xmlns:a16="http://schemas.microsoft.com/office/drawing/2014/main" id="{ACEE874F-0248-428B-A99C-7FE4386BA431}"/>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3" name="Picture 92">
                <a:extLst>
                  <a:ext uri="{FF2B5EF4-FFF2-40B4-BE49-F238E27FC236}">
                    <a16:creationId xmlns:a16="http://schemas.microsoft.com/office/drawing/2014/main" id="{CA35A97C-A5EF-4F23-A57C-9F271ADDCB95}"/>
                  </a:ext>
                </a:extLst>
              </p:cNvPr>
              <p:cNvPicPr>
                <a:picLocks noChangeAspect="1"/>
              </p:cNvPicPr>
              <p:nvPr/>
            </p:nvPicPr>
            <p:blipFill rotWithShape="1">
              <a:blip r:embed="rId3">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76" name="Group 75">
              <a:extLst>
                <a:ext uri="{FF2B5EF4-FFF2-40B4-BE49-F238E27FC236}">
                  <a16:creationId xmlns:a16="http://schemas.microsoft.com/office/drawing/2014/main" id="{1B4E7026-19BC-4ED8-A462-428D2E2C3176}"/>
                </a:ext>
              </a:extLst>
            </p:cNvPr>
            <p:cNvGrpSpPr/>
            <p:nvPr/>
          </p:nvGrpSpPr>
          <p:grpSpPr>
            <a:xfrm rot="3871486">
              <a:off x="7503879" y="1612056"/>
              <a:ext cx="941033" cy="1020522"/>
              <a:chOff x="7245656" y="1754971"/>
              <a:chExt cx="2362200" cy="2362200"/>
            </a:xfrm>
            <a:solidFill>
              <a:srgbClr val="EE9524"/>
            </a:solidFill>
          </p:grpSpPr>
          <p:sp>
            <p:nvSpPr>
              <p:cNvPr id="90" name="Oval 89">
                <a:extLst>
                  <a:ext uri="{FF2B5EF4-FFF2-40B4-BE49-F238E27FC236}">
                    <a16:creationId xmlns:a16="http://schemas.microsoft.com/office/drawing/2014/main" id="{91F9228D-7E57-4DF3-85CF-A0CD694806B3}"/>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90">
                <a:extLst>
                  <a:ext uri="{FF2B5EF4-FFF2-40B4-BE49-F238E27FC236}">
                    <a16:creationId xmlns:a16="http://schemas.microsoft.com/office/drawing/2014/main" id="{A84A1889-5637-4095-A4EC-03A2E0341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77" name="Group 76">
              <a:extLst>
                <a:ext uri="{FF2B5EF4-FFF2-40B4-BE49-F238E27FC236}">
                  <a16:creationId xmlns:a16="http://schemas.microsoft.com/office/drawing/2014/main" id="{59E105D4-6A34-4637-93A8-4D833653A7AB}"/>
                </a:ext>
              </a:extLst>
            </p:cNvPr>
            <p:cNvGrpSpPr/>
            <p:nvPr/>
          </p:nvGrpSpPr>
          <p:grpSpPr>
            <a:xfrm rot="6653024">
              <a:off x="8100975" y="3668073"/>
              <a:ext cx="984313" cy="999245"/>
              <a:chOff x="1466851" y="1754971"/>
              <a:chExt cx="2362200" cy="2362200"/>
            </a:xfrm>
            <a:solidFill>
              <a:schemeClr val="accent6">
                <a:lumMod val="75000"/>
              </a:schemeClr>
            </a:solidFill>
          </p:grpSpPr>
          <p:sp>
            <p:nvSpPr>
              <p:cNvPr id="88" name="Oval 87">
                <a:extLst>
                  <a:ext uri="{FF2B5EF4-FFF2-40B4-BE49-F238E27FC236}">
                    <a16:creationId xmlns:a16="http://schemas.microsoft.com/office/drawing/2014/main" id="{AC6FC416-5724-44B5-B1E5-A90BF9F6EC32}"/>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F4E1737-81D3-4254-92E2-469F908D0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78" name="Group 77">
              <a:extLst>
                <a:ext uri="{FF2B5EF4-FFF2-40B4-BE49-F238E27FC236}">
                  <a16:creationId xmlns:a16="http://schemas.microsoft.com/office/drawing/2014/main" id="{27D47CF9-3482-42D4-9986-6BB6FCD9BE45}"/>
                </a:ext>
              </a:extLst>
            </p:cNvPr>
            <p:cNvGrpSpPr/>
            <p:nvPr/>
          </p:nvGrpSpPr>
          <p:grpSpPr>
            <a:xfrm rot="8386391">
              <a:off x="7076715" y="5444033"/>
              <a:ext cx="1062311" cy="1105340"/>
              <a:chOff x="4388156" y="1754971"/>
              <a:chExt cx="2362200" cy="2362200"/>
            </a:xfrm>
            <a:solidFill>
              <a:srgbClr val="FFC000"/>
            </a:solidFill>
          </p:grpSpPr>
          <p:sp>
            <p:nvSpPr>
              <p:cNvPr id="86" name="Oval 85">
                <a:extLst>
                  <a:ext uri="{FF2B5EF4-FFF2-40B4-BE49-F238E27FC236}">
                    <a16:creationId xmlns:a16="http://schemas.microsoft.com/office/drawing/2014/main" id="{760D0B9D-B8FE-48DD-9244-D492BB111A64}"/>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86">
                <a:extLst>
                  <a:ext uri="{FF2B5EF4-FFF2-40B4-BE49-F238E27FC236}">
                    <a16:creationId xmlns:a16="http://schemas.microsoft.com/office/drawing/2014/main" id="{7665CEA9-253D-4F54-A878-E422769D8B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79" name="Group 78">
              <a:extLst>
                <a:ext uri="{FF2B5EF4-FFF2-40B4-BE49-F238E27FC236}">
                  <a16:creationId xmlns:a16="http://schemas.microsoft.com/office/drawing/2014/main" id="{6FC41B56-20CC-4691-96F4-F2C0A2B65494}"/>
                </a:ext>
              </a:extLst>
            </p:cNvPr>
            <p:cNvGrpSpPr/>
            <p:nvPr/>
          </p:nvGrpSpPr>
          <p:grpSpPr>
            <a:xfrm rot="16200000">
              <a:off x="2413340" y="3157935"/>
              <a:ext cx="1072613" cy="1020521"/>
              <a:chOff x="7245656" y="1754971"/>
              <a:chExt cx="2362200" cy="2362200"/>
            </a:xfrm>
            <a:solidFill>
              <a:schemeClr val="accent2">
                <a:lumMod val="75000"/>
              </a:schemeClr>
            </a:solidFill>
          </p:grpSpPr>
          <p:sp>
            <p:nvSpPr>
              <p:cNvPr id="84" name="Oval 83">
                <a:extLst>
                  <a:ext uri="{FF2B5EF4-FFF2-40B4-BE49-F238E27FC236}">
                    <a16:creationId xmlns:a16="http://schemas.microsoft.com/office/drawing/2014/main" id="{5FE17AB4-BEAC-4D0A-AC3B-A2A6517242ED}"/>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40F65449-5F1E-45DA-947A-C471E879CF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80" name="Group 79">
              <a:extLst>
                <a:ext uri="{FF2B5EF4-FFF2-40B4-BE49-F238E27FC236}">
                  <a16:creationId xmlns:a16="http://schemas.microsoft.com/office/drawing/2014/main" id="{963A2FB2-1512-4891-92CE-07EB0E873FCE}"/>
                </a:ext>
              </a:extLst>
            </p:cNvPr>
            <p:cNvGrpSpPr/>
            <p:nvPr/>
          </p:nvGrpSpPr>
          <p:grpSpPr>
            <a:xfrm rot="13855158">
              <a:off x="3026954" y="5251398"/>
              <a:ext cx="1072613" cy="1020522"/>
              <a:chOff x="7245656" y="1754971"/>
              <a:chExt cx="2362200" cy="2362200"/>
            </a:xfrm>
            <a:solidFill>
              <a:srgbClr val="385723"/>
            </a:solidFill>
          </p:grpSpPr>
          <p:sp>
            <p:nvSpPr>
              <p:cNvPr id="82" name="Oval 81">
                <a:extLst>
                  <a:ext uri="{FF2B5EF4-FFF2-40B4-BE49-F238E27FC236}">
                    <a16:creationId xmlns:a16="http://schemas.microsoft.com/office/drawing/2014/main" id="{98A84BA1-B703-48A1-A259-C50D6E4C69BF}"/>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91538350-3AB5-4725-B068-F4D3413A13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sp>
          <p:nvSpPr>
            <p:cNvPr id="81" name="TextBox 80">
              <a:extLst>
                <a:ext uri="{FF2B5EF4-FFF2-40B4-BE49-F238E27FC236}">
                  <a16:creationId xmlns:a16="http://schemas.microsoft.com/office/drawing/2014/main" id="{0FE5551F-5BF0-419F-BBA6-13697666F448}"/>
                </a:ext>
              </a:extLst>
            </p:cNvPr>
            <p:cNvSpPr txBox="1"/>
            <p:nvPr/>
          </p:nvSpPr>
          <p:spPr>
            <a:xfrm rot="15938752">
              <a:off x="3454295" y="3349522"/>
              <a:ext cx="4568230" cy="1332874"/>
            </a:xfrm>
            <a:prstGeom prst="rect">
              <a:avLst/>
            </a:prstGeom>
            <a:noFill/>
          </p:spPr>
          <p:txBody>
            <a:bodyPr wrap="square" rtlCol="0">
              <a:spAutoFit/>
            </a:bodyPr>
            <a:lstStyle/>
            <a:p>
              <a:pPr algn="ctr"/>
              <a:r>
                <a:rPr lang="en-US" sz="500" b="1" dirty="0">
                  <a:solidFill>
                    <a:schemeClr val="tx2">
                      <a:lumMod val="40000"/>
                      <a:lumOff val="60000"/>
                    </a:schemeClr>
                  </a:solidFill>
                  <a:latin typeface="Tw Cen MT" panose="020B0602020104020603" pitchFamily="34" charset="0"/>
                </a:rPr>
                <a:t>Yousef Emad</a:t>
              </a:r>
            </a:p>
          </p:txBody>
        </p:sp>
      </p:grpSp>
      <p:sp>
        <p:nvSpPr>
          <p:cNvPr id="128" name="Freeform: Shape 127">
            <a:extLst>
              <a:ext uri="{FF2B5EF4-FFF2-40B4-BE49-F238E27FC236}">
                <a16:creationId xmlns:a16="http://schemas.microsoft.com/office/drawing/2014/main" id="{EA056A83-5698-471C-B098-EDB16C1DAEAE}"/>
              </a:ext>
            </a:extLst>
          </p:cNvPr>
          <p:cNvSpPr/>
          <p:nvPr/>
        </p:nvSpPr>
        <p:spPr>
          <a:xfrm rot="1959371">
            <a:off x="11303771" y="146993"/>
            <a:ext cx="415219" cy="544949"/>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29" name="Freeform: Shape 128">
            <a:extLst>
              <a:ext uri="{FF2B5EF4-FFF2-40B4-BE49-F238E27FC236}">
                <a16:creationId xmlns:a16="http://schemas.microsoft.com/office/drawing/2014/main" id="{4A66D76C-9FAD-4C63-B526-ACA27864D2A9}"/>
              </a:ext>
            </a:extLst>
          </p:cNvPr>
          <p:cNvSpPr/>
          <p:nvPr/>
        </p:nvSpPr>
        <p:spPr>
          <a:xfrm rot="1959371">
            <a:off x="11254599" y="481461"/>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30" name="Freeform: Shape 129">
            <a:extLst>
              <a:ext uri="{FF2B5EF4-FFF2-40B4-BE49-F238E27FC236}">
                <a16:creationId xmlns:a16="http://schemas.microsoft.com/office/drawing/2014/main" id="{C5C490A3-5D81-4E05-898B-A97435885094}"/>
              </a:ext>
            </a:extLst>
          </p:cNvPr>
          <p:cNvSpPr/>
          <p:nvPr/>
        </p:nvSpPr>
        <p:spPr>
          <a:xfrm rot="1959371">
            <a:off x="11008949" y="148788"/>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31" name="Freeform: Shape 130">
            <a:extLst>
              <a:ext uri="{FF2B5EF4-FFF2-40B4-BE49-F238E27FC236}">
                <a16:creationId xmlns:a16="http://schemas.microsoft.com/office/drawing/2014/main" id="{DE4A2319-3179-4069-A494-187961510A3A}"/>
              </a:ext>
            </a:extLst>
          </p:cNvPr>
          <p:cNvSpPr/>
          <p:nvPr/>
        </p:nvSpPr>
        <p:spPr>
          <a:xfrm rot="1959371">
            <a:off x="11098032" y="731804"/>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32" name="Freeform: Shape 131">
            <a:extLst>
              <a:ext uri="{FF2B5EF4-FFF2-40B4-BE49-F238E27FC236}">
                <a16:creationId xmlns:a16="http://schemas.microsoft.com/office/drawing/2014/main" id="{5E8FD7AF-83C4-41FF-92E5-7AC12B9FA010}"/>
              </a:ext>
            </a:extLst>
          </p:cNvPr>
          <p:cNvSpPr/>
          <p:nvPr/>
        </p:nvSpPr>
        <p:spPr>
          <a:xfrm rot="1955465">
            <a:off x="10845392" y="205541"/>
            <a:ext cx="332002" cy="258329"/>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33" name="Freeform: Shape 132">
            <a:extLst>
              <a:ext uri="{FF2B5EF4-FFF2-40B4-BE49-F238E27FC236}">
                <a16:creationId xmlns:a16="http://schemas.microsoft.com/office/drawing/2014/main" id="{FFEC5F59-8060-4279-803D-38489F5267F6}"/>
              </a:ext>
            </a:extLst>
          </p:cNvPr>
          <p:cNvSpPr/>
          <p:nvPr/>
        </p:nvSpPr>
        <p:spPr>
          <a:xfrm rot="1959371">
            <a:off x="10993215" y="730662"/>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34" name="Freeform: Shape 133">
            <a:extLst>
              <a:ext uri="{FF2B5EF4-FFF2-40B4-BE49-F238E27FC236}">
                <a16:creationId xmlns:a16="http://schemas.microsoft.com/office/drawing/2014/main" id="{DEC3EFFD-A1CF-4EB2-A63F-BA8241FB7D28}"/>
              </a:ext>
            </a:extLst>
          </p:cNvPr>
          <p:cNvSpPr/>
          <p:nvPr/>
        </p:nvSpPr>
        <p:spPr>
          <a:xfrm rot="1959371">
            <a:off x="10747450" y="568775"/>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35" name="Oval 134">
            <a:extLst>
              <a:ext uri="{FF2B5EF4-FFF2-40B4-BE49-F238E27FC236}">
                <a16:creationId xmlns:a16="http://schemas.microsoft.com/office/drawing/2014/main" id="{EB7F15B2-7C91-405B-A14A-08CB6FE35BD2}"/>
              </a:ext>
            </a:extLst>
          </p:cNvPr>
          <p:cNvSpPr/>
          <p:nvPr/>
        </p:nvSpPr>
        <p:spPr>
          <a:xfrm rot="5793366">
            <a:off x="10875656" y="360318"/>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106" name="Group 105">
            <a:extLst>
              <a:ext uri="{FF2B5EF4-FFF2-40B4-BE49-F238E27FC236}">
                <a16:creationId xmlns:a16="http://schemas.microsoft.com/office/drawing/2014/main" id="{20DDEC90-16FE-4DEE-AE0D-A5112E73F0E2}"/>
              </a:ext>
            </a:extLst>
          </p:cNvPr>
          <p:cNvGrpSpPr/>
          <p:nvPr/>
        </p:nvGrpSpPr>
        <p:grpSpPr>
          <a:xfrm rot="3486065">
            <a:off x="11551243" y="119706"/>
            <a:ext cx="253792" cy="261526"/>
            <a:chOff x="1031080" y="-1461266"/>
            <a:chExt cx="3621726" cy="3646397"/>
          </a:xfrm>
        </p:grpSpPr>
        <p:sp>
          <p:nvSpPr>
            <p:cNvPr id="126" name="Oval 125">
              <a:extLst>
                <a:ext uri="{FF2B5EF4-FFF2-40B4-BE49-F238E27FC236}">
                  <a16:creationId xmlns:a16="http://schemas.microsoft.com/office/drawing/2014/main" id="{D553C537-C379-421E-B3F9-9D7401104745}"/>
                </a:ext>
              </a:extLst>
            </p:cNvPr>
            <p:cNvSpPr/>
            <p:nvPr/>
          </p:nvSpPr>
          <p:spPr>
            <a:xfrm>
              <a:off x="1031080" y="-1461266"/>
              <a:ext cx="3621726" cy="3646397"/>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a:extLst>
                <a:ext uri="{FF2B5EF4-FFF2-40B4-BE49-F238E27FC236}">
                  <a16:creationId xmlns:a16="http://schemas.microsoft.com/office/drawing/2014/main" id="{6F970FEA-21BF-4BDC-BA2C-05F8859C1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58" y="-1134702"/>
              <a:ext cx="3175886" cy="3175882"/>
            </a:xfrm>
            <a:prstGeom prst="ellipse">
              <a:avLst/>
            </a:prstGeom>
          </p:spPr>
        </p:pic>
      </p:grpSp>
      <p:grpSp>
        <p:nvGrpSpPr>
          <p:cNvPr id="107" name="Group 106">
            <a:extLst>
              <a:ext uri="{FF2B5EF4-FFF2-40B4-BE49-F238E27FC236}">
                <a16:creationId xmlns:a16="http://schemas.microsoft.com/office/drawing/2014/main" id="{17B303C8-1B98-445D-AABF-C38279DAC669}"/>
              </a:ext>
            </a:extLst>
          </p:cNvPr>
          <p:cNvGrpSpPr/>
          <p:nvPr/>
        </p:nvGrpSpPr>
        <p:grpSpPr>
          <a:xfrm rot="6300885">
            <a:off x="11491285" y="588383"/>
            <a:ext cx="172657" cy="174433"/>
            <a:chOff x="4388156" y="1754971"/>
            <a:chExt cx="2362200" cy="2362200"/>
          </a:xfrm>
          <a:solidFill>
            <a:srgbClr val="03A1A4"/>
          </a:solidFill>
        </p:grpSpPr>
        <p:sp>
          <p:nvSpPr>
            <p:cNvPr id="124" name="Oval 123">
              <a:extLst>
                <a:ext uri="{FF2B5EF4-FFF2-40B4-BE49-F238E27FC236}">
                  <a16:creationId xmlns:a16="http://schemas.microsoft.com/office/drawing/2014/main" id="{C7D4146B-F2B6-4F1B-A721-2F910E3B986E}"/>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5478258-C963-4764-8EC4-A261198E7F2A}"/>
                </a:ext>
              </a:extLst>
            </p:cNvPr>
            <p:cNvPicPr>
              <a:picLocks noChangeAspect="1"/>
            </p:cNvPicPr>
            <p:nvPr/>
          </p:nvPicPr>
          <p:blipFill rotWithShape="1">
            <a:blip r:embed="rId3">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08" name="Group 107">
            <a:extLst>
              <a:ext uri="{FF2B5EF4-FFF2-40B4-BE49-F238E27FC236}">
                <a16:creationId xmlns:a16="http://schemas.microsoft.com/office/drawing/2014/main" id="{3D321DD8-F990-4CC7-A486-2CC9287CA18E}"/>
              </a:ext>
            </a:extLst>
          </p:cNvPr>
          <p:cNvGrpSpPr/>
          <p:nvPr/>
        </p:nvGrpSpPr>
        <p:grpSpPr>
          <a:xfrm rot="9555225">
            <a:off x="11303618" y="903003"/>
            <a:ext cx="148504" cy="165865"/>
            <a:chOff x="7245656" y="1754971"/>
            <a:chExt cx="2362200" cy="2362200"/>
          </a:xfrm>
          <a:solidFill>
            <a:srgbClr val="EE9524"/>
          </a:solidFill>
        </p:grpSpPr>
        <p:sp>
          <p:nvSpPr>
            <p:cNvPr id="122" name="Oval 121">
              <a:extLst>
                <a:ext uri="{FF2B5EF4-FFF2-40B4-BE49-F238E27FC236}">
                  <a16:creationId xmlns:a16="http://schemas.microsoft.com/office/drawing/2014/main" id="{F5D0EBB9-9C5E-4481-B2CE-CE275404A7D9}"/>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3" name="Picture 122">
              <a:extLst>
                <a:ext uri="{FF2B5EF4-FFF2-40B4-BE49-F238E27FC236}">
                  <a16:creationId xmlns:a16="http://schemas.microsoft.com/office/drawing/2014/main" id="{1B7DD686-7BEA-4A70-92C2-1E5DEA501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09" name="Group 108">
            <a:extLst>
              <a:ext uri="{FF2B5EF4-FFF2-40B4-BE49-F238E27FC236}">
                <a16:creationId xmlns:a16="http://schemas.microsoft.com/office/drawing/2014/main" id="{37BDB4AA-A42B-46BC-B19B-14F8E7A35FE5}"/>
              </a:ext>
            </a:extLst>
          </p:cNvPr>
          <p:cNvGrpSpPr/>
          <p:nvPr/>
        </p:nvGrpSpPr>
        <p:grpSpPr>
          <a:xfrm rot="12336763">
            <a:off x="10970231" y="978342"/>
            <a:ext cx="155334" cy="162407"/>
            <a:chOff x="1466851" y="1754971"/>
            <a:chExt cx="2362200" cy="2362200"/>
          </a:xfrm>
          <a:solidFill>
            <a:schemeClr val="accent6">
              <a:lumMod val="75000"/>
            </a:schemeClr>
          </a:solidFill>
        </p:grpSpPr>
        <p:sp>
          <p:nvSpPr>
            <p:cNvPr id="120" name="Oval 119">
              <a:extLst>
                <a:ext uri="{FF2B5EF4-FFF2-40B4-BE49-F238E27FC236}">
                  <a16:creationId xmlns:a16="http://schemas.microsoft.com/office/drawing/2014/main" id="{83F78A4D-D8D9-4D70-BF8B-864574D4C8EE}"/>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59C11344-D61D-47E0-B701-91FA863C3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10" name="Group 109">
            <a:extLst>
              <a:ext uri="{FF2B5EF4-FFF2-40B4-BE49-F238E27FC236}">
                <a16:creationId xmlns:a16="http://schemas.microsoft.com/office/drawing/2014/main" id="{4222B21A-9E5D-43C7-9F93-FF67B7E9325A}"/>
              </a:ext>
            </a:extLst>
          </p:cNvPr>
          <p:cNvGrpSpPr/>
          <p:nvPr/>
        </p:nvGrpSpPr>
        <p:grpSpPr>
          <a:xfrm rot="14070130">
            <a:off x="10687120" y="788944"/>
            <a:ext cx="172657" cy="174433"/>
            <a:chOff x="4388156" y="1754971"/>
            <a:chExt cx="2362200" cy="2362200"/>
          </a:xfrm>
          <a:solidFill>
            <a:srgbClr val="FFC000"/>
          </a:solidFill>
        </p:grpSpPr>
        <p:sp>
          <p:nvSpPr>
            <p:cNvPr id="118" name="Oval 117">
              <a:extLst>
                <a:ext uri="{FF2B5EF4-FFF2-40B4-BE49-F238E27FC236}">
                  <a16:creationId xmlns:a16="http://schemas.microsoft.com/office/drawing/2014/main" id="{7FBF50DB-A926-41A6-ACE1-4C187D3DCBED}"/>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4A606C3A-72B0-4181-B039-0EEB8D3BE2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111" name="Group 110">
            <a:extLst>
              <a:ext uri="{FF2B5EF4-FFF2-40B4-BE49-F238E27FC236}">
                <a16:creationId xmlns:a16="http://schemas.microsoft.com/office/drawing/2014/main" id="{3BD4761B-9DA2-4F5B-8DE0-69218B17240C}"/>
              </a:ext>
            </a:extLst>
          </p:cNvPr>
          <p:cNvGrpSpPr/>
          <p:nvPr/>
        </p:nvGrpSpPr>
        <p:grpSpPr>
          <a:xfrm rot="283739">
            <a:off x="11118170" y="51302"/>
            <a:ext cx="169268" cy="183594"/>
            <a:chOff x="7245643" y="1502478"/>
            <a:chExt cx="2362200" cy="2614692"/>
          </a:xfrm>
          <a:solidFill>
            <a:schemeClr val="accent2">
              <a:lumMod val="75000"/>
            </a:schemeClr>
          </a:solidFill>
        </p:grpSpPr>
        <p:sp>
          <p:nvSpPr>
            <p:cNvPr id="116" name="Oval 115">
              <a:extLst>
                <a:ext uri="{FF2B5EF4-FFF2-40B4-BE49-F238E27FC236}">
                  <a16:creationId xmlns:a16="http://schemas.microsoft.com/office/drawing/2014/main" id="{6E7489F5-C30D-4FB9-A444-AE6B4C8999F9}"/>
                </a:ext>
              </a:extLst>
            </p:cNvPr>
            <p:cNvSpPr/>
            <p:nvPr/>
          </p:nvSpPr>
          <p:spPr>
            <a:xfrm>
              <a:off x="7245643" y="1502478"/>
              <a:ext cx="2362200" cy="2614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a:extLst>
                <a:ext uri="{FF2B5EF4-FFF2-40B4-BE49-F238E27FC236}">
                  <a16:creationId xmlns:a16="http://schemas.microsoft.com/office/drawing/2014/main" id="{7CFB7FD1-A35B-4241-9CB6-F99CBC10B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93" y="1733446"/>
              <a:ext cx="2042817" cy="2212022"/>
            </a:xfrm>
            <a:prstGeom prst="ellipse">
              <a:avLst/>
            </a:prstGeom>
            <a:grpFill/>
          </p:spPr>
        </p:pic>
      </p:grpSp>
      <p:grpSp>
        <p:nvGrpSpPr>
          <p:cNvPr id="112" name="Group 111">
            <a:extLst>
              <a:ext uri="{FF2B5EF4-FFF2-40B4-BE49-F238E27FC236}">
                <a16:creationId xmlns:a16="http://schemas.microsoft.com/office/drawing/2014/main" id="{509D3974-ECE7-463F-8672-BD2F616676EB}"/>
              </a:ext>
            </a:extLst>
          </p:cNvPr>
          <p:cNvGrpSpPr/>
          <p:nvPr/>
        </p:nvGrpSpPr>
        <p:grpSpPr>
          <a:xfrm rot="19538897">
            <a:off x="10827793" y="112933"/>
            <a:ext cx="161078" cy="178834"/>
            <a:chOff x="7971272" y="1769607"/>
            <a:chExt cx="2247901" cy="2546901"/>
          </a:xfrm>
          <a:solidFill>
            <a:srgbClr val="385723"/>
          </a:solidFill>
        </p:grpSpPr>
        <p:sp>
          <p:nvSpPr>
            <p:cNvPr id="114" name="Oval 113">
              <a:extLst>
                <a:ext uri="{FF2B5EF4-FFF2-40B4-BE49-F238E27FC236}">
                  <a16:creationId xmlns:a16="http://schemas.microsoft.com/office/drawing/2014/main" id="{0A376E3D-2137-4232-89BF-67E16FF2BD33}"/>
                </a:ext>
              </a:extLst>
            </p:cNvPr>
            <p:cNvSpPr/>
            <p:nvPr/>
          </p:nvSpPr>
          <p:spPr>
            <a:xfrm rot="162288">
              <a:off x="7971272" y="1800457"/>
              <a:ext cx="2247901" cy="25160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a:extLst>
                <a:ext uri="{FF2B5EF4-FFF2-40B4-BE49-F238E27FC236}">
                  <a16:creationId xmlns:a16="http://schemas.microsoft.com/office/drawing/2014/main" id="{E6119462-6CC0-4313-B8AB-30384103E9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288">
              <a:off x="8126510" y="1769607"/>
              <a:ext cx="1967301" cy="2399201"/>
            </a:xfrm>
            <a:prstGeom prst="ellipse">
              <a:avLst/>
            </a:prstGeom>
            <a:grpFill/>
          </p:spPr>
        </p:pic>
      </p:grpSp>
      <p:sp>
        <p:nvSpPr>
          <p:cNvPr id="113" name="TextBox 112">
            <a:extLst>
              <a:ext uri="{FF2B5EF4-FFF2-40B4-BE49-F238E27FC236}">
                <a16:creationId xmlns:a16="http://schemas.microsoft.com/office/drawing/2014/main" id="{3E7E38A9-1E30-43B9-939A-A56D91E2EF8D}"/>
              </a:ext>
            </a:extLst>
          </p:cNvPr>
          <p:cNvSpPr txBox="1"/>
          <p:nvPr/>
        </p:nvSpPr>
        <p:spPr>
          <a:xfrm>
            <a:off x="10718352" y="507151"/>
            <a:ext cx="786104" cy="184666"/>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Yousef Emad</a:t>
            </a:r>
          </a:p>
        </p:txBody>
      </p:sp>
    </p:spTree>
    <p:extLst>
      <p:ext uri="{BB962C8B-B14F-4D97-AF65-F5344CB8AC3E}">
        <p14:creationId xmlns:p14="http://schemas.microsoft.com/office/powerpoint/2010/main" val="4268955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287867" y="2155061"/>
            <a:ext cx="11616266" cy="1543499"/>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1500" b="1" kern="0" dirty="0">
                <a:solidFill>
                  <a:prstClr val="white"/>
                </a:solidFill>
                <a:latin typeface="Darker Grotesque" pitchFamily="2" charset="0"/>
              </a:rPr>
              <a:t>Implementation</a:t>
            </a:r>
            <a:endParaRPr kumimoji="0" lang="en-US" sz="11500" b="1" i="0" u="none" strike="noStrike" kern="0" cap="none" spc="0" normalizeH="0" baseline="0" noProof="0" dirty="0">
              <a:ln>
                <a:noFill/>
              </a:ln>
              <a:solidFill>
                <a:prstClr val="white"/>
              </a:solidFill>
              <a:effectLst/>
              <a:uLnTx/>
              <a:uFillTx/>
              <a:latin typeface="Darker Grotesque" pitchFamily="2" charset="0"/>
            </a:endParaRPr>
          </a:p>
        </p:txBody>
      </p:sp>
      <p:grpSp>
        <p:nvGrpSpPr>
          <p:cNvPr id="49" name="Group 48">
            <a:extLst>
              <a:ext uri="{FF2B5EF4-FFF2-40B4-BE49-F238E27FC236}">
                <a16:creationId xmlns:a16="http://schemas.microsoft.com/office/drawing/2014/main" id="{E43BBAD4-DDA2-C048-EC2E-802923933637}"/>
              </a:ext>
            </a:extLst>
          </p:cNvPr>
          <p:cNvGrpSpPr/>
          <p:nvPr/>
        </p:nvGrpSpPr>
        <p:grpSpPr>
          <a:xfrm>
            <a:off x="273788" y="7252050"/>
            <a:ext cx="11670119" cy="5504381"/>
            <a:chOff x="273788" y="369986"/>
            <a:chExt cx="11670119" cy="5504381"/>
          </a:xfrm>
        </p:grpSpPr>
        <p:cxnSp>
          <p:nvCxnSpPr>
            <p:cNvPr id="50" name="Straight Connector 49">
              <a:extLst>
                <a:ext uri="{FF2B5EF4-FFF2-40B4-BE49-F238E27FC236}">
                  <a16:creationId xmlns:a16="http://schemas.microsoft.com/office/drawing/2014/main" id="{6524746B-8AC4-DFFA-F1FE-F0E0A7B3FCF7}"/>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1" name="TextBox 50">
              <a:extLst>
                <a:ext uri="{FF2B5EF4-FFF2-40B4-BE49-F238E27FC236}">
                  <a16:creationId xmlns:a16="http://schemas.microsoft.com/office/drawing/2014/main" id="{5D3E4C0F-FC3B-3A8A-75C7-116DD74F9252}"/>
                </a:ext>
              </a:extLst>
            </p:cNvPr>
            <p:cNvSpPr txBox="1"/>
            <p:nvPr/>
          </p:nvSpPr>
          <p:spPr>
            <a:xfrm>
              <a:off x="281745" y="969272"/>
              <a:ext cx="4046199" cy="493597"/>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4800" dirty="0"/>
                <a:t>Key metrics</a:t>
              </a:r>
            </a:p>
          </p:txBody>
        </p:sp>
        <p:grpSp>
          <p:nvGrpSpPr>
            <p:cNvPr id="52" name="!!financials">
              <a:extLst>
                <a:ext uri="{FF2B5EF4-FFF2-40B4-BE49-F238E27FC236}">
                  <a16:creationId xmlns:a16="http://schemas.microsoft.com/office/drawing/2014/main" id="{3B59FD37-8508-1303-6FC3-435BBD48C8D1}"/>
                </a:ext>
              </a:extLst>
            </p:cNvPr>
            <p:cNvGrpSpPr/>
            <p:nvPr/>
          </p:nvGrpSpPr>
          <p:grpSpPr>
            <a:xfrm>
              <a:off x="5842207" y="369986"/>
              <a:ext cx="507586" cy="507586"/>
              <a:chOff x="8769760" y="4481585"/>
              <a:chExt cx="507586" cy="507586"/>
            </a:xfrm>
          </p:grpSpPr>
          <p:sp useBgFill="1">
            <p:nvSpPr>
              <p:cNvPr id="89" name="Oval 88">
                <a:extLst>
                  <a:ext uri="{FF2B5EF4-FFF2-40B4-BE49-F238E27FC236}">
                    <a16:creationId xmlns:a16="http://schemas.microsoft.com/office/drawing/2014/main" id="{71372494-2FEC-500A-89E2-DE135F027DE5}"/>
                  </a:ext>
                </a:extLst>
              </p:cNvPr>
              <p:cNvSpPr/>
              <p:nvPr/>
            </p:nvSpPr>
            <p:spPr>
              <a:xfrm>
                <a:off x="8769760" y="4481585"/>
                <a:ext cx="507586" cy="507586"/>
              </a:xfrm>
              <a:prstGeom prst="ellipse">
                <a:avLst/>
              </a:prstGeom>
              <a:blipFill dpi="0" rotWithShape="0">
                <a:blip r:embed="rId2">
                  <a:lum/>
                </a:blip>
                <a:srcRect/>
                <a:stretch>
                  <a:fillRect l="-1558498" t="-308702" r="-743459" b="-94239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0" name="Graphic 89">
                <a:extLst>
                  <a:ext uri="{FF2B5EF4-FFF2-40B4-BE49-F238E27FC236}">
                    <a16:creationId xmlns:a16="http://schemas.microsoft.com/office/drawing/2014/main" id="{863D7D95-48C3-310F-2BD3-64D1BFAA24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7553" y="4609378"/>
                <a:ext cx="252000" cy="252000"/>
              </a:xfrm>
              <a:prstGeom prst="rect">
                <a:avLst/>
              </a:prstGeom>
            </p:spPr>
          </p:pic>
        </p:grpSp>
        <p:grpSp>
          <p:nvGrpSpPr>
            <p:cNvPr id="53" name="Group 52">
              <a:extLst>
                <a:ext uri="{FF2B5EF4-FFF2-40B4-BE49-F238E27FC236}">
                  <a16:creationId xmlns:a16="http://schemas.microsoft.com/office/drawing/2014/main" id="{7CAF66A9-96AC-2ED7-012B-5F2A5E40BF82}"/>
                </a:ext>
              </a:extLst>
            </p:cNvPr>
            <p:cNvGrpSpPr/>
            <p:nvPr/>
          </p:nvGrpSpPr>
          <p:grpSpPr>
            <a:xfrm>
              <a:off x="273788" y="1808361"/>
              <a:ext cx="3733402" cy="1920950"/>
              <a:chOff x="273788" y="1808361"/>
              <a:chExt cx="3733402" cy="1920950"/>
            </a:xfrm>
          </p:grpSpPr>
          <p:sp>
            <p:nvSpPr>
              <p:cNvPr id="84" name="Rectangle: Rounded Corners 83">
                <a:extLst>
                  <a:ext uri="{FF2B5EF4-FFF2-40B4-BE49-F238E27FC236}">
                    <a16:creationId xmlns:a16="http://schemas.microsoft.com/office/drawing/2014/main" id="{5BC76EC0-292D-FEF8-5B0F-2F5F25BDEA7F}"/>
                  </a:ext>
                </a:extLst>
              </p:cNvPr>
              <p:cNvSpPr/>
              <p:nvPr/>
            </p:nvSpPr>
            <p:spPr>
              <a:xfrm>
                <a:off x="273788" y="1808361"/>
                <a:ext cx="3733402" cy="1920950"/>
              </a:xfrm>
              <a:prstGeom prst="roundRect">
                <a:avLst>
                  <a:gd name="adj" fmla="val 12077"/>
                </a:avLst>
              </a:prstGeom>
              <a:solidFill>
                <a:schemeClr val="bg1">
                  <a:alpha val="70000"/>
                </a:schemeClr>
              </a:solidFill>
              <a:ln w="6350">
                <a:solidFill>
                  <a:schemeClr val="bg1"/>
                </a:solidFill>
              </a:ln>
              <a:effectLst>
                <a:outerShdw blurRad="1270000" algn="ctr" rotWithShape="0">
                  <a:schemeClr val="bg1"/>
                </a:outerShdw>
              </a:effectLst>
            </p:spPr>
            <p:txBody>
              <a:bodyPr vert="horz" wrap="none" lIns="91440" tIns="45720" rIns="91440" bIns="45720" rtlCol="0" anchor="ctr"/>
              <a:lstStyle/>
              <a:p>
                <a:pPr algn="ctr"/>
                <a:endParaRPr lang="en-GB" sz="2000" dirty="0">
                  <a:solidFill>
                    <a:schemeClr val="bg1"/>
                  </a:solidFill>
                  <a:latin typeface="Darker Grotesque SemiBold" pitchFamily="2" charset="0"/>
                </a:endParaRPr>
              </a:p>
            </p:txBody>
          </p:sp>
          <p:sp>
            <p:nvSpPr>
              <p:cNvPr id="85" name="Rectangle: Rounded Corners 13">
                <a:extLst>
                  <a:ext uri="{FF2B5EF4-FFF2-40B4-BE49-F238E27FC236}">
                    <a16:creationId xmlns:a16="http://schemas.microsoft.com/office/drawing/2014/main" id="{E3AF9191-3D95-0E36-2840-2048458978D5}"/>
                  </a:ext>
                </a:extLst>
              </p:cNvPr>
              <p:cNvSpPr/>
              <p:nvPr/>
            </p:nvSpPr>
            <p:spPr>
              <a:xfrm>
                <a:off x="3589231" y="3299098"/>
                <a:ext cx="259804" cy="259804"/>
              </a:xfrm>
              <a:prstGeom prst="roundRect">
                <a:avLst>
                  <a:gd name="adj" fmla="val 33110"/>
                </a:avLst>
              </a:prstGeom>
              <a:solidFill>
                <a:schemeClr val="bg1">
                  <a:alpha val="10000"/>
                </a:schemeClr>
              </a:solidFill>
              <a:ln w="6350" cap="rnd">
                <a:solidFill>
                  <a:srgbClr val="484525"/>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1400" b="1" spc="30" dirty="0">
                  <a:solidFill>
                    <a:srgbClr val="484525"/>
                  </a:solidFill>
                  <a:latin typeface="+mj-lt"/>
                  <a:cs typeface="Poppins SemiBold" panose="00000700000000000000" pitchFamily="2" charset="0"/>
                </a:endParaRPr>
              </a:p>
            </p:txBody>
          </p:sp>
          <p:pic>
            <p:nvPicPr>
              <p:cNvPr id="86" name="Graphic 85">
                <a:extLst>
                  <a:ext uri="{FF2B5EF4-FFF2-40B4-BE49-F238E27FC236}">
                    <a16:creationId xmlns:a16="http://schemas.microsoft.com/office/drawing/2014/main" id="{09510F35-2AFA-5BB8-CF02-6EE8FAC6A7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20981" y="3330848"/>
                <a:ext cx="196304" cy="196304"/>
              </a:xfrm>
              <a:prstGeom prst="rect">
                <a:avLst/>
              </a:prstGeom>
            </p:spPr>
          </p:pic>
          <p:sp>
            <p:nvSpPr>
              <p:cNvPr id="87" name="TextBox 86">
                <a:extLst>
                  <a:ext uri="{FF2B5EF4-FFF2-40B4-BE49-F238E27FC236}">
                    <a16:creationId xmlns:a16="http://schemas.microsoft.com/office/drawing/2014/main" id="{B71F0252-730E-57E7-E61B-67A7EABEF815}"/>
                  </a:ext>
                </a:extLst>
              </p:cNvPr>
              <p:cNvSpPr txBox="1"/>
              <p:nvPr/>
            </p:nvSpPr>
            <p:spPr>
              <a:xfrm>
                <a:off x="447761" y="2115461"/>
                <a:ext cx="2268250" cy="678776"/>
              </a:xfrm>
              <a:prstGeom prst="rect">
                <a:avLst/>
              </a:prstGeom>
              <a:noFill/>
            </p:spPr>
            <p:txBody>
              <a:bodyPr wrap="non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algn="l"/>
                <a:r>
                  <a:rPr lang="en-US" sz="6600" dirty="0">
                    <a:solidFill>
                      <a:srgbClr val="484525"/>
                    </a:solidFill>
                    <a:latin typeface="+mj-lt"/>
                  </a:rPr>
                  <a:t>$97M+</a:t>
                </a:r>
                <a:endParaRPr lang="en-GB" sz="6600" dirty="0">
                  <a:solidFill>
                    <a:srgbClr val="484525"/>
                  </a:solidFill>
                  <a:latin typeface="+mj-lt"/>
                </a:endParaRPr>
              </a:p>
            </p:txBody>
          </p:sp>
          <p:sp>
            <p:nvSpPr>
              <p:cNvPr id="88" name="TextBox 87">
                <a:extLst>
                  <a:ext uri="{FF2B5EF4-FFF2-40B4-BE49-F238E27FC236}">
                    <a16:creationId xmlns:a16="http://schemas.microsoft.com/office/drawing/2014/main" id="{D07F80E1-3D1A-7ABD-78F8-90CF1974A296}"/>
                  </a:ext>
                </a:extLst>
              </p:cNvPr>
              <p:cNvSpPr txBox="1"/>
              <p:nvPr/>
            </p:nvSpPr>
            <p:spPr>
              <a:xfrm>
                <a:off x="483843" y="2804363"/>
                <a:ext cx="3365192"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r>
                  <a:rPr lang="en-GB" dirty="0">
                    <a:solidFill>
                      <a:srgbClr val="484525"/>
                    </a:solidFill>
                  </a:rPr>
                  <a:t>Provide more information about this key performance indicator.</a:t>
                </a:r>
                <a:endParaRPr lang="en-US" dirty="0">
                  <a:solidFill>
                    <a:srgbClr val="484525"/>
                  </a:solidFill>
                </a:endParaRPr>
              </a:p>
            </p:txBody>
          </p:sp>
        </p:grpSp>
        <p:grpSp>
          <p:nvGrpSpPr>
            <p:cNvPr id="54" name="Group 53">
              <a:extLst>
                <a:ext uri="{FF2B5EF4-FFF2-40B4-BE49-F238E27FC236}">
                  <a16:creationId xmlns:a16="http://schemas.microsoft.com/office/drawing/2014/main" id="{8F730538-205D-0B9C-6D84-764818C7C438}"/>
                </a:ext>
              </a:extLst>
            </p:cNvPr>
            <p:cNvGrpSpPr/>
            <p:nvPr/>
          </p:nvGrpSpPr>
          <p:grpSpPr>
            <a:xfrm>
              <a:off x="8184812" y="1808361"/>
              <a:ext cx="3733402" cy="1920950"/>
              <a:chOff x="273788" y="1808361"/>
              <a:chExt cx="3733402" cy="1920950"/>
            </a:xfrm>
          </p:grpSpPr>
          <p:sp>
            <p:nvSpPr>
              <p:cNvPr id="79" name="Rectangle: Rounded Corners 78">
                <a:extLst>
                  <a:ext uri="{FF2B5EF4-FFF2-40B4-BE49-F238E27FC236}">
                    <a16:creationId xmlns:a16="http://schemas.microsoft.com/office/drawing/2014/main" id="{08ABCF36-F542-EE98-D8F0-68C4DF877444}"/>
                  </a:ext>
                </a:extLst>
              </p:cNvPr>
              <p:cNvSpPr/>
              <p:nvPr/>
            </p:nvSpPr>
            <p:spPr>
              <a:xfrm>
                <a:off x="273788" y="1808361"/>
                <a:ext cx="3733402" cy="1920950"/>
              </a:xfrm>
              <a:prstGeom prst="roundRect">
                <a:avLst>
                  <a:gd name="adj" fmla="val 12077"/>
                </a:avLst>
              </a:prstGeom>
              <a:solidFill>
                <a:schemeClr val="bg1">
                  <a:alpha val="20000"/>
                </a:schemeClr>
              </a:solidFill>
              <a:ln w="635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lang="en-GB" spc="30" dirty="0">
                  <a:solidFill>
                    <a:srgbClr val="FFFFFF"/>
                  </a:solidFill>
                  <a:latin typeface="Darker Grotesque" pitchFamily="2" charset="0"/>
                  <a:cs typeface="Poppins SemiBold" panose="00000700000000000000" pitchFamily="2" charset="0"/>
                </a:endParaRPr>
              </a:p>
            </p:txBody>
          </p:sp>
          <p:sp>
            <p:nvSpPr>
              <p:cNvPr id="80" name="Rectangle: Rounded Corners 13">
                <a:extLst>
                  <a:ext uri="{FF2B5EF4-FFF2-40B4-BE49-F238E27FC236}">
                    <a16:creationId xmlns:a16="http://schemas.microsoft.com/office/drawing/2014/main" id="{25D0B79D-92CC-C329-6E9D-192CA4764D63}"/>
                  </a:ext>
                </a:extLst>
              </p:cNvPr>
              <p:cNvSpPr/>
              <p:nvPr/>
            </p:nvSpPr>
            <p:spPr>
              <a:xfrm>
                <a:off x="3589231" y="3299098"/>
                <a:ext cx="259804" cy="259804"/>
              </a:xfrm>
              <a:prstGeom prst="roundRect">
                <a:avLst>
                  <a:gd name="adj" fmla="val 33110"/>
                </a:avLst>
              </a:prstGeom>
              <a:solidFill>
                <a:schemeClr val="bg1">
                  <a:alpha val="10000"/>
                </a:schemeClr>
              </a:solidFill>
              <a:ln w="635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1400" b="1" spc="30" dirty="0">
                  <a:solidFill>
                    <a:schemeClr val="bg1"/>
                  </a:solidFill>
                  <a:latin typeface="+mj-lt"/>
                  <a:cs typeface="Poppins SemiBold" panose="00000700000000000000" pitchFamily="2" charset="0"/>
                </a:endParaRPr>
              </a:p>
            </p:txBody>
          </p:sp>
          <p:pic>
            <p:nvPicPr>
              <p:cNvPr id="81" name="Graphic 80">
                <a:extLst>
                  <a:ext uri="{FF2B5EF4-FFF2-40B4-BE49-F238E27FC236}">
                    <a16:creationId xmlns:a16="http://schemas.microsoft.com/office/drawing/2014/main" id="{C3E8C9BB-137E-9B7B-13E9-009C5E0E10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0981" y="3330848"/>
                <a:ext cx="196304" cy="196304"/>
              </a:xfrm>
              <a:prstGeom prst="rect">
                <a:avLst/>
              </a:prstGeom>
            </p:spPr>
          </p:pic>
          <p:sp>
            <p:nvSpPr>
              <p:cNvPr id="82" name="TextBox 81">
                <a:extLst>
                  <a:ext uri="{FF2B5EF4-FFF2-40B4-BE49-F238E27FC236}">
                    <a16:creationId xmlns:a16="http://schemas.microsoft.com/office/drawing/2014/main" id="{573ACBD1-7D9C-EC58-3E03-1197EFB6A7A8}"/>
                  </a:ext>
                </a:extLst>
              </p:cNvPr>
              <p:cNvSpPr txBox="1"/>
              <p:nvPr/>
            </p:nvSpPr>
            <p:spPr>
              <a:xfrm>
                <a:off x="447761" y="2115461"/>
                <a:ext cx="1384995" cy="678776"/>
              </a:xfrm>
              <a:prstGeom prst="rect">
                <a:avLst/>
              </a:prstGeom>
              <a:noFill/>
            </p:spPr>
            <p:txBody>
              <a:bodyPr wrap="non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algn="l"/>
                <a:r>
                  <a:rPr lang="en-US" sz="6600" dirty="0">
                    <a:latin typeface="+mj-lt"/>
                  </a:rPr>
                  <a:t>78%</a:t>
                </a:r>
                <a:endParaRPr lang="en-GB" sz="6600" dirty="0">
                  <a:latin typeface="+mj-lt"/>
                </a:endParaRPr>
              </a:p>
            </p:txBody>
          </p:sp>
          <p:sp>
            <p:nvSpPr>
              <p:cNvPr id="83" name="TextBox 82">
                <a:extLst>
                  <a:ext uri="{FF2B5EF4-FFF2-40B4-BE49-F238E27FC236}">
                    <a16:creationId xmlns:a16="http://schemas.microsoft.com/office/drawing/2014/main" id="{4DD689BD-3557-D487-6DE2-16F686914BB6}"/>
                  </a:ext>
                </a:extLst>
              </p:cNvPr>
              <p:cNvSpPr txBox="1"/>
              <p:nvPr/>
            </p:nvSpPr>
            <p:spPr>
              <a:xfrm>
                <a:off x="483843" y="2804363"/>
                <a:ext cx="3365192"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r>
                  <a:rPr lang="en-GB" dirty="0">
                    <a:solidFill>
                      <a:prstClr val="white">
                        <a:alpha val="50000"/>
                      </a:prstClr>
                    </a:solidFill>
                  </a:rPr>
                  <a:t>Provide more information about this key performance indicator.</a:t>
                </a:r>
                <a:endParaRPr lang="en-US" dirty="0">
                  <a:solidFill>
                    <a:prstClr val="white">
                      <a:alpha val="50000"/>
                    </a:prstClr>
                  </a:solidFill>
                </a:endParaRPr>
              </a:p>
            </p:txBody>
          </p:sp>
        </p:grpSp>
        <p:grpSp>
          <p:nvGrpSpPr>
            <p:cNvPr id="55" name="Group 54">
              <a:extLst>
                <a:ext uri="{FF2B5EF4-FFF2-40B4-BE49-F238E27FC236}">
                  <a16:creationId xmlns:a16="http://schemas.microsoft.com/office/drawing/2014/main" id="{69D12F26-4D99-1D29-4E84-0E99D4D2FD86}"/>
                </a:ext>
              </a:extLst>
            </p:cNvPr>
            <p:cNvGrpSpPr/>
            <p:nvPr/>
          </p:nvGrpSpPr>
          <p:grpSpPr>
            <a:xfrm>
              <a:off x="4229299" y="1808361"/>
              <a:ext cx="3733402" cy="1920950"/>
              <a:chOff x="273788" y="1808361"/>
              <a:chExt cx="3733402" cy="1920950"/>
            </a:xfrm>
          </p:grpSpPr>
          <p:sp>
            <p:nvSpPr>
              <p:cNvPr id="74" name="Rectangle: Rounded Corners 73">
                <a:extLst>
                  <a:ext uri="{FF2B5EF4-FFF2-40B4-BE49-F238E27FC236}">
                    <a16:creationId xmlns:a16="http://schemas.microsoft.com/office/drawing/2014/main" id="{DACF0A22-B500-6A9E-1D24-1C989F2F54FA}"/>
                  </a:ext>
                </a:extLst>
              </p:cNvPr>
              <p:cNvSpPr/>
              <p:nvPr/>
            </p:nvSpPr>
            <p:spPr>
              <a:xfrm>
                <a:off x="273788" y="1808361"/>
                <a:ext cx="3733402" cy="1920950"/>
              </a:xfrm>
              <a:prstGeom prst="roundRect">
                <a:avLst>
                  <a:gd name="adj" fmla="val 12077"/>
                </a:avLst>
              </a:prstGeom>
              <a:solidFill>
                <a:schemeClr val="bg1">
                  <a:alpha val="20000"/>
                </a:schemeClr>
              </a:solidFill>
              <a:ln w="635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lang="en-GB" spc="30" dirty="0">
                  <a:solidFill>
                    <a:srgbClr val="FFFFFF"/>
                  </a:solidFill>
                  <a:latin typeface="Darker Grotesque" pitchFamily="2" charset="0"/>
                  <a:cs typeface="Poppins SemiBold" panose="00000700000000000000" pitchFamily="2" charset="0"/>
                </a:endParaRPr>
              </a:p>
            </p:txBody>
          </p:sp>
          <p:sp>
            <p:nvSpPr>
              <p:cNvPr id="75" name="Rectangle: Rounded Corners 13">
                <a:extLst>
                  <a:ext uri="{FF2B5EF4-FFF2-40B4-BE49-F238E27FC236}">
                    <a16:creationId xmlns:a16="http://schemas.microsoft.com/office/drawing/2014/main" id="{7415F173-067C-E4A0-CD3B-0E27A0A8BE6F}"/>
                  </a:ext>
                </a:extLst>
              </p:cNvPr>
              <p:cNvSpPr/>
              <p:nvPr/>
            </p:nvSpPr>
            <p:spPr>
              <a:xfrm>
                <a:off x="3589231" y="3299098"/>
                <a:ext cx="259804" cy="259804"/>
              </a:xfrm>
              <a:prstGeom prst="roundRect">
                <a:avLst>
                  <a:gd name="adj" fmla="val 33110"/>
                </a:avLst>
              </a:prstGeom>
              <a:solidFill>
                <a:schemeClr val="bg1">
                  <a:alpha val="10000"/>
                </a:schemeClr>
              </a:solidFill>
              <a:ln w="635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1400" b="1" spc="30" dirty="0">
                  <a:solidFill>
                    <a:schemeClr val="bg1"/>
                  </a:solidFill>
                  <a:latin typeface="+mj-lt"/>
                  <a:cs typeface="Poppins SemiBold" panose="00000700000000000000" pitchFamily="2" charset="0"/>
                </a:endParaRPr>
              </a:p>
            </p:txBody>
          </p:sp>
          <p:pic>
            <p:nvPicPr>
              <p:cNvPr id="76" name="Graphic 75">
                <a:extLst>
                  <a:ext uri="{FF2B5EF4-FFF2-40B4-BE49-F238E27FC236}">
                    <a16:creationId xmlns:a16="http://schemas.microsoft.com/office/drawing/2014/main" id="{102F3937-8C80-D06A-DA95-C322C26963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0981" y="3330848"/>
                <a:ext cx="196304" cy="196304"/>
              </a:xfrm>
              <a:prstGeom prst="rect">
                <a:avLst/>
              </a:prstGeom>
            </p:spPr>
          </p:pic>
          <p:sp>
            <p:nvSpPr>
              <p:cNvPr id="77" name="TextBox 76">
                <a:extLst>
                  <a:ext uri="{FF2B5EF4-FFF2-40B4-BE49-F238E27FC236}">
                    <a16:creationId xmlns:a16="http://schemas.microsoft.com/office/drawing/2014/main" id="{E24BC47B-7759-3658-A1D3-F67E0BA0731F}"/>
                  </a:ext>
                </a:extLst>
              </p:cNvPr>
              <p:cNvSpPr txBox="1"/>
              <p:nvPr/>
            </p:nvSpPr>
            <p:spPr>
              <a:xfrm>
                <a:off x="447761" y="2115461"/>
                <a:ext cx="1112484" cy="678776"/>
              </a:xfrm>
              <a:prstGeom prst="rect">
                <a:avLst/>
              </a:prstGeom>
              <a:noFill/>
            </p:spPr>
            <p:txBody>
              <a:bodyPr wrap="non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algn="l"/>
                <a:r>
                  <a:rPr lang="en-US" sz="6600" dirty="0">
                    <a:latin typeface="+mj-lt"/>
                  </a:rPr>
                  <a:t>x10</a:t>
                </a:r>
                <a:endParaRPr lang="en-GB" sz="6600" dirty="0">
                  <a:latin typeface="+mj-lt"/>
                </a:endParaRPr>
              </a:p>
            </p:txBody>
          </p:sp>
          <p:sp>
            <p:nvSpPr>
              <p:cNvPr id="78" name="TextBox 77">
                <a:extLst>
                  <a:ext uri="{FF2B5EF4-FFF2-40B4-BE49-F238E27FC236}">
                    <a16:creationId xmlns:a16="http://schemas.microsoft.com/office/drawing/2014/main" id="{A71B6A03-79E7-432C-584D-A3A2C81BEBAA}"/>
                  </a:ext>
                </a:extLst>
              </p:cNvPr>
              <p:cNvSpPr txBox="1"/>
              <p:nvPr/>
            </p:nvSpPr>
            <p:spPr>
              <a:xfrm>
                <a:off x="483843" y="2804363"/>
                <a:ext cx="3365192"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r>
                  <a:rPr lang="en-GB" dirty="0">
                    <a:solidFill>
                      <a:prstClr val="white">
                        <a:alpha val="50000"/>
                      </a:prstClr>
                    </a:solidFill>
                  </a:rPr>
                  <a:t>Provide more information about this key performance indicator.</a:t>
                </a:r>
                <a:endParaRPr lang="en-US" dirty="0">
                  <a:solidFill>
                    <a:prstClr val="white">
                      <a:alpha val="50000"/>
                    </a:prstClr>
                  </a:solidFill>
                </a:endParaRPr>
              </a:p>
            </p:txBody>
          </p:sp>
        </p:grpSp>
        <p:grpSp>
          <p:nvGrpSpPr>
            <p:cNvPr id="56" name="Group 55">
              <a:extLst>
                <a:ext uri="{FF2B5EF4-FFF2-40B4-BE49-F238E27FC236}">
                  <a16:creationId xmlns:a16="http://schemas.microsoft.com/office/drawing/2014/main" id="{6C27343D-FB93-35AF-40F5-BDAFC5AAD602}"/>
                </a:ext>
              </a:extLst>
            </p:cNvPr>
            <p:cNvGrpSpPr/>
            <p:nvPr/>
          </p:nvGrpSpPr>
          <p:grpSpPr>
            <a:xfrm>
              <a:off x="273788" y="3953417"/>
              <a:ext cx="3733402" cy="1920950"/>
              <a:chOff x="273788" y="1808361"/>
              <a:chExt cx="3733402" cy="1920950"/>
            </a:xfrm>
          </p:grpSpPr>
          <p:sp>
            <p:nvSpPr>
              <p:cNvPr id="69" name="Rectangle: Rounded Corners 68">
                <a:extLst>
                  <a:ext uri="{FF2B5EF4-FFF2-40B4-BE49-F238E27FC236}">
                    <a16:creationId xmlns:a16="http://schemas.microsoft.com/office/drawing/2014/main" id="{01131CC5-EF57-894E-506A-CD8454BC3355}"/>
                  </a:ext>
                </a:extLst>
              </p:cNvPr>
              <p:cNvSpPr/>
              <p:nvPr/>
            </p:nvSpPr>
            <p:spPr>
              <a:xfrm>
                <a:off x="273788" y="1808361"/>
                <a:ext cx="3733402" cy="1920950"/>
              </a:xfrm>
              <a:prstGeom prst="roundRect">
                <a:avLst>
                  <a:gd name="adj" fmla="val 12077"/>
                </a:avLst>
              </a:prstGeom>
              <a:solidFill>
                <a:schemeClr val="bg1">
                  <a:alpha val="20000"/>
                </a:schemeClr>
              </a:solidFill>
              <a:ln w="635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lang="en-GB" spc="30" dirty="0">
                  <a:solidFill>
                    <a:srgbClr val="FFFFFF"/>
                  </a:solidFill>
                  <a:latin typeface="Darker Grotesque" pitchFamily="2" charset="0"/>
                  <a:cs typeface="Poppins SemiBold" panose="00000700000000000000" pitchFamily="2" charset="0"/>
                </a:endParaRPr>
              </a:p>
            </p:txBody>
          </p:sp>
          <p:sp>
            <p:nvSpPr>
              <p:cNvPr id="70" name="Rectangle: Rounded Corners 13">
                <a:extLst>
                  <a:ext uri="{FF2B5EF4-FFF2-40B4-BE49-F238E27FC236}">
                    <a16:creationId xmlns:a16="http://schemas.microsoft.com/office/drawing/2014/main" id="{6DF9CE2C-E6A8-4A28-F2CE-FE50AEC369F9}"/>
                  </a:ext>
                </a:extLst>
              </p:cNvPr>
              <p:cNvSpPr/>
              <p:nvPr/>
            </p:nvSpPr>
            <p:spPr>
              <a:xfrm>
                <a:off x="3589231" y="3299098"/>
                <a:ext cx="259804" cy="259804"/>
              </a:xfrm>
              <a:prstGeom prst="roundRect">
                <a:avLst>
                  <a:gd name="adj" fmla="val 33110"/>
                </a:avLst>
              </a:prstGeom>
              <a:solidFill>
                <a:schemeClr val="bg1">
                  <a:alpha val="10000"/>
                </a:schemeClr>
              </a:solidFill>
              <a:ln w="635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1400" b="1" spc="30" dirty="0">
                  <a:solidFill>
                    <a:schemeClr val="bg1"/>
                  </a:solidFill>
                  <a:latin typeface="+mj-lt"/>
                  <a:cs typeface="Poppins SemiBold" panose="00000700000000000000" pitchFamily="2" charset="0"/>
                </a:endParaRPr>
              </a:p>
            </p:txBody>
          </p:sp>
          <p:pic>
            <p:nvPicPr>
              <p:cNvPr id="71" name="Graphic 70">
                <a:extLst>
                  <a:ext uri="{FF2B5EF4-FFF2-40B4-BE49-F238E27FC236}">
                    <a16:creationId xmlns:a16="http://schemas.microsoft.com/office/drawing/2014/main" id="{A397A33A-5C33-4B22-0820-9A5D8452B2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0981" y="3330848"/>
                <a:ext cx="196304" cy="196304"/>
              </a:xfrm>
              <a:prstGeom prst="rect">
                <a:avLst/>
              </a:prstGeom>
            </p:spPr>
          </p:pic>
          <p:sp>
            <p:nvSpPr>
              <p:cNvPr id="72" name="TextBox 71">
                <a:extLst>
                  <a:ext uri="{FF2B5EF4-FFF2-40B4-BE49-F238E27FC236}">
                    <a16:creationId xmlns:a16="http://schemas.microsoft.com/office/drawing/2014/main" id="{D8B92B2D-5231-3CC0-1091-C7C78B0D9346}"/>
                  </a:ext>
                </a:extLst>
              </p:cNvPr>
              <p:cNvSpPr txBox="1"/>
              <p:nvPr/>
            </p:nvSpPr>
            <p:spPr>
              <a:xfrm>
                <a:off x="447761" y="2115461"/>
                <a:ext cx="1412246" cy="678776"/>
              </a:xfrm>
              <a:prstGeom prst="rect">
                <a:avLst/>
              </a:prstGeom>
              <a:noFill/>
            </p:spPr>
            <p:txBody>
              <a:bodyPr wrap="non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algn="l"/>
                <a:r>
                  <a:rPr lang="en-US" sz="6600" dirty="0">
                    <a:latin typeface="+mj-lt"/>
                  </a:rPr>
                  <a:t>99%</a:t>
                </a:r>
                <a:endParaRPr lang="en-GB" sz="6600" dirty="0">
                  <a:latin typeface="+mj-lt"/>
                </a:endParaRPr>
              </a:p>
            </p:txBody>
          </p:sp>
          <p:sp>
            <p:nvSpPr>
              <p:cNvPr id="73" name="TextBox 72">
                <a:extLst>
                  <a:ext uri="{FF2B5EF4-FFF2-40B4-BE49-F238E27FC236}">
                    <a16:creationId xmlns:a16="http://schemas.microsoft.com/office/drawing/2014/main" id="{50451393-37A2-55DA-1FC9-3FD0C3F4D5BD}"/>
                  </a:ext>
                </a:extLst>
              </p:cNvPr>
              <p:cNvSpPr txBox="1"/>
              <p:nvPr/>
            </p:nvSpPr>
            <p:spPr>
              <a:xfrm>
                <a:off x="483843" y="2804363"/>
                <a:ext cx="3365192"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r>
                  <a:rPr lang="en-GB" dirty="0">
                    <a:solidFill>
                      <a:prstClr val="white">
                        <a:alpha val="50000"/>
                      </a:prstClr>
                    </a:solidFill>
                  </a:rPr>
                  <a:t>Provide more information about this key performance indicator.</a:t>
                </a:r>
                <a:endParaRPr lang="en-US" dirty="0">
                  <a:solidFill>
                    <a:prstClr val="white">
                      <a:alpha val="50000"/>
                    </a:prstClr>
                  </a:solidFill>
                </a:endParaRPr>
              </a:p>
            </p:txBody>
          </p:sp>
        </p:grpSp>
        <p:grpSp>
          <p:nvGrpSpPr>
            <p:cNvPr id="57" name="Group 56">
              <a:extLst>
                <a:ext uri="{FF2B5EF4-FFF2-40B4-BE49-F238E27FC236}">
                  <a16:creationId xmlns:a16="http://schemas.microsoft.com/office/drawing/2014/main" id="{73D45429-700C-28FE-C3C7-7C70A049C3E9}"/>
                </a:ext>
              </a:extLst>
            </p:cNvPr>
            <p:cNvGrpSpPr/>
            <p:nvPr/>
          </p:nvGrpSpPr>
          <p:grpSpPr>
            <a:xfrm>
              <a:off x="8184812" y="3953417"/>
              <a:ext cx="3733402" cy="1920950"/>
              <a:chOff x="273788" y="1808361"/>
              <a:chExt cx="3733402" cy="1920950"/>
            </a:xfrm>
          </p:grpSpPr>
          <p:sp>
            <p:nvSpPr>
              <p:cNvPr id="64" name="Rectangle: Rounded Corners 63">
                <a:extLst>
                  <a:ext uri="{FF2B5EF4-FFF2-40B4-BE49-F238E27FC236}">
                    <a16:creationId xmlns:a16="http://schemas.microsoft.com/office/drawing/2014/main" id="{BA23A1AB-1FAC-0038-3E32-052EC9101E5D}"/>
                  </a:ext>
                </a:extLst>
              </p:cNvPr>
              <p:cNvSpPr/>
              <p:nvPr/>
            </p:nvSpPr>
            <p:spPr>
              <a:xfrm>
                <a:off x="273788" y="1808361"/>
                <a:ext cx="3733402" cy="1920950"/>
              </a:xfrm>
              <a:prstGeom prst="roundRect">
                <a:avLst>
                  <a:gd name="adj" fmla="val 12077"/>
                </a:avLst>
              </a:prstGeom>
              <a:solidFill>
                <a:schemeClr val="bg1">
                  <a:alpha val="20000"/>
                </a:schemeClr>
              </a:solidFill>
              <a:ln w="635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lang="en-GB" spc="30" dirty="0">
                  <a:solidFill>
                    <a:srgbClr val="FFFFFF"/>
                  </a:solidFill>
                  <a:latin typeface="Darker Grotesque" pitchFamily="2" charset="0"/>
                  <a:cs typeface="Poppins SemiBold" panose="00000700000000000000" pitchFamily="2" charset="0"/>
                </a:endParaRPr>
              </a:p>
            </p:txBody>
          </p:sp>
          <p:sp>
            <p:nvSpPr>
              <p:cNvPr id="65" name="Rectangle: Rounded Corners 13">
                <a:extLst>
                  <a:ext uri="{FF2B5EF4-FFF2-40B4-BE49-F238E27FC236}">
                    <a16:creationId xmlns:a16="http://schemas.microsoft.com/office/drawing/2014/main" id="{A305DC71-9C50-8968-0212-9CB21DE755B9}"/>
                  </a:ext>
                </a:extLst>
              </p:cNvPr>
              <p:cNvSpPr/>
              <p:nvPr/>
            </p:nvSpPr>
            <p:spPr>
              <a:xfrm>
                <a:off x="3589231" y="3299098"/>
                <a:ext cx="259804" cy="259804"/>
              </a:xfrm>
              <a:prstGeom prst="roundRect">
                <a:avLst>
                  <a:gd name="adj" fmla="val 33110"/>
                </a:avLst>
              </a:prstGeom>
              <a:solidFill>
                <a:schemeClr val="bg1">
                  <a:alpha val="10000"/>
                </a:schemeClr>
              </a:solidFill>
              <a:ln w="635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1400" b="1" spc="30" dirty="0">
                  <a:solidFill>
                    <a:schemeClr val="bg1"/>
                  </a:solidFill>
                  <a:latin typeface="+mj-lt"/>
                  <a:cs typeface="Poppins SemiBold" panose="00000700000000000000" pitchFamily="2" charset="0"/>
                </a:endParaRPr>
              </a:p>
            </p:txBody>
          </p:sp>
          <p:pic>
            <p:nvPicPr>
              <p:cNvPr id="66" name="Graphic 65">
                <a:extLst>
                  <a:ext uri="{FF2B5EF4-FFF2-40B4-BE49-F238E27FC236}">
                    <a16:creationId xmlns:a16="http://schemas.microsoft.com/office/drawing/2014/main" id="{A799058B-7BA4-66A1-0363-B821416D75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0981" y="3330848"/>
                <a:ext cx="196304" cy="196304"/>
              </a:xfrm>
              <a:prstGeom prst="rect">
                <a:avLst/>
              </a:prstGeom>
            </p:spPr>
          </p:pic>
          <p:sp>
            <p:nvSpPr>
              <p:cNvPr id="67" name="TextBox 66">
                <a:extLst>
                  <a:ext uri="{FF2B5EF4-FFF2-40B4-BE49-F238E27FC236}">
                    <a16:creationId xmlns:a16="http://schemas.microsoft.com/office/drawing/2014/main" id="{0A5EA7DE-034D-EA3E-67E6-D11682B8A78C}"/>
                  </a:ext>
                </a:extLst>
              </p:cNvPr>
              <p:cNvSpPr txBox="1"/>
              <p:nvPr/>
            </p:nvSpPr>
            <p:spPr>
              <a:xfrm>
                <a:off x="447761" y="2115461"/>
                <a:ext cx="1949252" cy="678776"/>
              </a:xfrm>
              <a:prstGeom prst="rect">
                <a:avLst/>
              </a:prstGeom>
              <a:noFill/>
            </p:spPr>
            <p:txBody>
              <a:bodyPr wrap="non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algn="l"/>
                <a:r>
                  <a:rPr lang="en-US" sz="6600" dirty="0">
                    <a:latin typeface="+mj-lt"/>
                  </a:rPr>
                  <a:t>$1.7M</a:t>
                </a:r>
                <a:endParaRPr lang="en-GB" sz="6600" dirty="0">
                  <a:latin typeface="+mj-lt"/>
                </a:endParaRPr>
              </a:p>
            </p:txBody>
          </p:sp>
          <p:sp>
            <p:nvSpPr>
              <p:cNvPr id="68" name="TextBox 67">
                <a:extLst>
                  <a:ext uri="{FF2B5EF4-FFF2-40B4-BE49-F238E27FC236}">
                    <a16:creationId xmlns:a16="http://schemas.microsoft.com/office/drawing/2014/main" id="{AADFA3A1-3A8A-7E32-8952-1E14FF68B99B}"/>
                  </a:ext>
                </a:extLst>
              </p:cNvPr>
              <p:cNvSpPr txBox="1"/>
              <p:nvPr/>
            </p:nvSpPr>
            <p:spPr>
              <a:xfrm>
                <a:off x="483843" y="2804363"/>
                <a:ext cx="3365192"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r>
                  <a:rPr lang="en-GB" dirty="0">
                    <a:solidFill>
                      <a:prstClr val="white">
                        <a:alpha val="50000"/>
                      </a:prstClr>
                    </a:solidFill>
                  </a:rPr>
                  <a:t>Provide more information about this key performance indicator.</a:t>
                </a:r>
                <a:endParaRPr lang="en-US" dirty="0">
                  <a:solidFill>
                    <a:prstClr val="white">
                      <a:alpha val="50000"/>
                    </a:prstClr>
                  </a:solidFill>
                </a:endParaRPr>
              </a:p>
            </p:txBody>
          </p:sp>
        </p:grpSp>
        <p:grpSp>
          <p:nvGrpSpPr>
            <p:cNvPr id="58" name="Group 57">
              <a:extLst>
                <a:ext uri="{FF2B5EF4-FFF2-40B4-BE49-F238E27FC236}">
                  <a16:creationId xmlns:a16="http://schemas.microsoft.com/office/drawing/2014/main" id="{7C05DF1C-9FEC-2AAA-C749-6F7F61BDAAB6}"/>
                </a:ext>
              </a:extLst>
            </p:cNvPr>
            <p:cNvGrpSpPr/>
            <p:nvPr/>
          </p:nvGrpSpPr>
          <p:grpSpPr>
            <a:xfrm>
              <a:off x="4229299" y="3953417"/>
              <a:ext cx="3733402" cy="1920950"/>
              <a:chOff x="273788" y="1808361"/>
              <a:chExt cx="3733402" cy="1920950"/>
            </a:xfrm>
          </p:grpSpPr>
          <p:sp>
            <p:nvSpPr>
              <p:cNvPr id="59" name="Rectangle: Rounded Corners 58">
                <a:extLst>
                  <a:ext uri="{FF2B5EF4-FFF2-40B4-BE49-F238E27FC236}">
                    <a16:creationId xmlns:a16="http://schemas.microsoft.com/office/drawing/2014/main" id="{C62122E4-73FC-083C-3CE7-2D9F394E4CBE}"/>
                  </a:ext>
                </a:extLst>
              </p:cNvPr>
              <p:cNvSpPr/>
              <p:nvPr/>
            </p:nvSpPr>
            <p:spPr>
              <a:xfrm>
                <a:off x="273788" y="1808361"/>
                <a:ext cx="3733402" cy="1920950"/>
              </a:xfrm>
              <a:prstGeom prst="roundRect">
                <a:avLst>
                  <a:gd name="adj" fmla="val 12077"/>
                </a:avLst>
              </a:prstGeom>
              <a:solidFill>
                <a:schemeClr val="bg1">
                  <a:alpha val="20000"/>
                </a:schemeClr>
              </a:solidFill>
              <a:ln w="635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lang="en-GB" spc="30" dirty="0">
                  <a:solidFill>
                    <a:srgbClr val="FFFFFF"/>
                  </a:solidFill>
                  <a:latin typeface="Darker Grotesque" pitchFamily="2" charset="0"/>
                  <a:cs typeface="Poppins SemiBold" panose="00000700000000000000" pitchFamily="2" charset="0"/>
                </a:endParaRPr>
              </a:p>
            </p:txBody>
          </p:sp>
          <p:sp>
            <p:nvSpPr>
              <p:cNvPr id="60" name="Rectangle: Rounded Corners 13">
                <a:extLst>
                  <a:ext uri="{FF2B5EF4-FFF2-40B4-BE49-F238E27FC236}">
                    <a16:creationId xmlns:a16="http://schemas.microsoft.com/office/drawing/2014/main" id="{74358380-ACA3-DD5E-E3F9-2C603522B922}"/>
                  </a:ext>
                </a:extLst>
              </p:cNvPr>
              <p:cNvSpPr/>
              <p:nvPr/>
            </p:nvSpPr>
            <p:spPr>
              <a:xfrm>
                <a:off x="3589231" y="3299098"/>
                <a:ext cx="259804" cy="259804"/>
              </a:xfrm>
              <a:prstGeom prst="roundRect">
                <a:avLst>
                  <a:gd name="adj" fmla="val 33110"/>
                </a:avLst>
              </a:prstGeom>
              <a:solidFill>
                <a:schemeClr val="bg1">
                  <a:alpha val="10000"/>
                </a:schemeClr>
              </a:solidFill>
              <a:ln w="635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1400" b="1" spc="30" dirty="0">
                  <a:solidFill>
                    <a:schemeClr val="bg1"/>
                  </a:solidFill>
                  <a:latin typeface="+mj-lt"/>
                  <a:cs typeface="Poppins SemiBold" panose="00000700000000000000" pitchFamily="2" charset="0"/>
                </a:endParaRPr>
              </a:p>
            </p:txBody>
          </p:sp>
          <p:pic>
            <p:nvPicPr>
              <p:cNvPr id="61" name="Graphic 60">
                <a:extLst>
                  <a:ext uri="{FF2B5EF4-FFF2-40B4-BE49-F238E27FC236}">
                    <a16:creationId xmlns:a16="http://schemas.microsoft.com/office/drawing/2014/main" id="{F82CDB29-1387-C5D2-CF9A-76C7A0D1B7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0981" y="3330848"/>
                <a:ext cx="196304" cy="196304"/>
              </a:xfrm>
              <a:prstGeom prst="rect">
                <a:avLst/>
              </a:prstGeom>
            </p:spPr>
          </p:pic>
          <p:sp>
            <p:nvSpPr>
              <p:cNvPr id="62" name="TextBox 61">
                <a:extLst>
                  <a:ext uri="{FF2B5EF4-FFF2-40B4-BE49-F238E27FC236}">
                    <a16:creationId xmlns:a16="http://schemas.microsoft.com/office/drawing/2014/main" id="{3469D3ED-46E6-5564-50EA-6D819A2F0C96}"/>
                  </a:ext>
                </a:extLst>
              </p:cNvPr>
              <p:cNvSpPr txBox="1"/>
              <p:nvPr/>
            </p:nvSpPr>
            <p:spPr>
              <a:xfrm>
                <a:off x="447761" y="2115461"/>
                <a:ext cx="2088713" cy="678776"/>
              </a:xfrm>
              <a:prstGeom prst="rect">
                <a:avLst/>
              </a:prstGeom>
              <a:noFill/>
            </p:spPr>
            <p:txBody>
              <a:bodyPr wrap="non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algn="l"/>
                <a:r>
                  <a:rPr lang="en-US" sz="6600" dirty="0">
                    <a:latin typeface="+mj-lt"/>
                  </a:rPr>
                  <a:t>770K+</a:t>
                </a:r>
                <a:endParaRPr lang="en-GB" sz="6600" dirty="0">
                  <a:latin typeface="+mj-lt"/>
                </a:endParaRPr>
              </a:p>
            </p:txBody>
          </p:sp>
          <p:sp>
            <p:nvSpPr>
              <p:cNvPr id="63" name="TextBox 62">
                <a:extLst>
                  <a:ext uri="{FF2B5EF4-FFF2-40B4-BE49-F238E27FC236}">
                    <a16:creationId xmlns:a16="http://schemas.microsoft.com/office/drawing/2014/main" id="{15E7E710-06FF-39C6-2C66-90FEF65B31E8}"/>
                  </a:ext>
                </a:extLst>
              </p:cNvPr>
              <p:cNvSpPr txBox="1"/>
              <p:nvPr/>
            </p:nvSpPr>
            <p:spPr>
              <a:xfrm>
                <a:off x="483843" y="2804363"/>
                <a:ext cx="3365192"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r>
                  <a:rPr lang="en-GB" dirty="0">
                    <a:solidFill>
                      <a:prstClr val="white">
                        <a:alpha val="50000"/>
                      </a:prstClr>
                    </a:solidFill>
                  </a:rPr>
                  <a:t>Provide more information about this key performance indicator.</a:t>
                </a:r>
                <a:endParaRPr lang="en-US" dirty="0">
                  <a:solidFill>
                    <a:prstClr val="white">
                      <a:alpha val="50000"/>
                    </a:prstClr>
                  </a:solidFill>
                </a:endParaRPr>
              </a:p>
            </p:txBody>
          </p:sp>
        </p:grpSp>
      </p:grpSp>
    </p:spTree>
    <p:extLst>
      <p:ext uri="{BB962C8B-B14F-4D97-AF65-F5344CB8AC3E}">
        <p14:creationId xmlns:p14="http://schemas.microsoft.com/office/powerpoint/2010/main" val="403463273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52" name="3D Model 151">
                <a:extLst>
                  <a:ext uri="{FF2B5EF4-FFF2-40B4-BE49-F238E27FC236}">
                    <a16:creationId xmlns:a16="http://schemas.microsoft.com/office/drawing/2014/main" id="{6E97D192-6819-E434-D05A-11BE9A494EFA}"/>
                  </a:ext>
                </a:extLst>
              </p:cNvPr>
              <p:cNvGraphicFramePr>
                <a:graphicFrameLocks noChangeAspect="1"/>
              </p:cNvGraphicFramePr>
              <p:nvPr>
                <p:extLst/>
              </p:nvPr>
            </p:nvGraphicFramePr>
            <p:xfrm>
              <a:off x="-2355677" y="1012240"/>
              <a:ext cx="8092577" cy="5553446"/>
            </p:xfrm>
            <a:graphic>
              <a:graphicData uri="http://schemas.microsoft.com/office/drawing/2017/model3d">
                <am3d:model3d r:embed="rId2">
                  <am3d:spPr>
                    <a:xfrm>
                      <a:off x="0" y="0"/>
                      <a:ext cx="8092577" cy="5553446"/>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10660019" ay="-1493441" az="-10741021"/>
                    <am3d:postTrans dx="0" dy="0" dz="0"/>
                  </am3d:trans>
                  <am3d:raster rName="Office3DRenderer" rVer="16.0.8326">
                    <am3d:blip r:embed="rId3"/>
                  </am3d:raster>
                  <am3d:objViewport viewportSz="93326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2" name="3D Model 151">
                <a:extLst>
                  <a:ext uri="{FF2B5EF4-FFF2-40B4-BE49-F238E27FC236}">
                    <a16:creationId xmlns:a16="http://schemas.microsoft.com/office/drawing/2014/main" id="{6E97D192-6819-E434-D05A-11BE9A494EFA}"/>
                  </a:ext>
                </a:extLst>
              </p:cNvPr>
              <p:cNvPicPr>
                <a:picLocks noGrp="1" noRot="1" noChangeAspect="1" noMove="1" noResize="1" noEditPoints="1" noAdjustHandles="1" noChangeArrowheads="1" noChangeShapeType="1" noCrop="1"/>
              </p:cNvPicPr>
              <p:nvPr/>
            </p:nvPicPr>
            <p:blipFill>
              <a:blip r:embed="rId4"/>
              <a:stretch>
                <a:fillRect/>
              </a:stretch>
            </p:blipFill>
            <p:spPr>
              <a:xfrm>
                <a:off x="-2355677" y="1012240"/>
                <a:ext cx="8092577" cy="555344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57" name="!!AS">
                <a:extLst>
                  <a:ext uri="{FF2B5EF4-FFF2-40B4-BE49-F238E27FC236}">
                    <a16:creationId xmlns:a16="http://schemas.microsoft.com/office/drawing/2014/main" id="{3AAF9483-99E2-F631-8B87-5522E97F8852}"/>
                  </a:ext>
                </a:extLst>
              </p:cNvPr>
              <p:cNvGraphicFramePr>
                <a:graphicFrameLocks noChangeAspect="1"/>
              </p:cNvGraphicFramePr>
              <p:nvPr>
                <p:extLst/>
              </p:nvPr>
            </p:nvGraphicFramePr>
            <p:xfrm>
              <a:off x="5297213" y="8970861"/>
              <a:ext cx="8329895" cy="5992257"/>
            </p:xfrm>
            <a:graphic>
              <a:graphicData uri="http://schemas.microsoft.com/office/drawing/2017/model3d">
                <am3d:model3d r:embed="rId2">
                  <am3d:spPr>
                    <a:xfrm>
                      <a:off x="0" y="0"/>
                      <a:ext cx="8329895" cy="5992257"/>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10331007" ay="1526240" az="10597527"/>
                    <am3d:postTrans dx="0" dy="0" dz="0"/>
                  </am3d:trans>
                  <am3d:raster rName="Office3DRenderer" rVer="16.0.8326">
                    <am3d:blip r:embed="rId5"/>
                  </am3d:raster>
                  <am3d:objViewport viewportSz="9428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7" name="!!AS">
                <a:extLst>
                  <a:ext uri="{FF2B5EF4-FFF2-40B4-BE49-F238E27FC236}">
                    <a16:creationId xmlns:a16="http://schemas.microsoft.com/office/drawing/2014/main" id="{3AAF9483-99E2-F631-8B87-5522E97F8852}"/>
                  </a:ext>
                </a:extLst>
              </p:cNvPr>
              <p:cNvPicPr>
                <a:picLocks noGrp="1" noRot="1" noChangeAspect="1" noMove="1" noResize="1" noEditPoints="1" noAdjustHandles="1" noChangeArrowheads="1" noChangeShapeType="1" noCrop="1"/>
              </p:cNvPicPr>
              <p:nvPr/>
            </p:nvPicPr>
            <p:blipFill>
              <a:blip r:embed="rId6"/>
              <a:stretch>
                <a:fillRect/>
              </a:stretch>
            </p:blipFill>
            <p:spPr>
              <a:xfrm>
                <a:off x="5297213" y="8970861"/>
                <a:ext cx="8329895" cy="5992257"/>
              </a:xfrm>
              <a:prstGeom prst="rect">
                <a:avLst/>
              </a:prstGeom>
            </p:spPr>
          </p:pic>
        </mc:Fallback>
      </mc:AlternateContent>
      <p:cxnSp>
        <p:nvCxnSpPr>
          <p:cNvPr id="59" name="Straight Connector 58">
            <a:extLst>
              <a:ext uri="{FF2B5EF4-FFF2-40B4-BE49-F238E27FC236}">
                <a16:creationId xmlns:a16="http://schemas.microsoft.com/office/drawing/2014/main" id="{1EB32918-E13C-4212-A76B-810970FB4884}"/>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DA1A838-1DC1-44BD-AD5B-E7E9F1DF1859}"/>
              </a:ext>
            </a:extLst>
          </p:cNvPr>
          <p:cNvSpPr txBox="1"/>
          <p:nvPr/>
        </p:nvSpPr>
        <p:spPr>
          <a:xfrm>
            <a:off x="-3437321" y="2106591"/>
            <a:ext cx="2446119" cy="461665"/>
          </a:xfrm>
          <a:prstGeom prst="rect">
            <a:avLst/>
          </a:prstGeom>
          <a:noFill/>
        </p:spPr>
        <p:txBody>
          <a:bodyPr wrap="none" rtlCol="0">
            <a:spAutoFit/>
          </a:bodyPr>
          <a:lstStyle/>
          <a:p>
            <a:r>
              <a:rPr lang="en-US" sz="2400" dirty="0">
                <a:solidFill>
                  <a:schemeClr val="bg1"/>
                </a:solidFill>
              </a:rPr>
              <a:t>Lets Go START!!!!!</a:t>
            </a:r>
          </a:p>
        </p:txBody>
      </p:sp>
      <p:sp>
        <p:nvSpPr>
          <p:cNvPr id="11" name="TextBox 10">
            <a:extLst>
              <a:ext uri="{FF2B5EF4-FFF2-40B4-BE49-F238E27FC236}">
                <a16:creationId xmlns:a16="http://schemas.microsoft.com/office/drawing/2014/main" id="{C968EE19-9E9A-4D4B-ABF6-826357207148}"/>
              </a:ext>
            </a:extLst>
          </p:cNvPr>
          <p:cNvSpPr txBox="1"/>
          <p:nvPr/>
        </p:nvSpPr>
        <p:spPr>
          <a:xfrm>
            <a:off x="220280" y="292313"/>
            <a:ext cx="5705540" cy="461665"/>
          </a:xfrm>
          <a:prstGeom prst="rect">
            <a:avLst/>
          </a:prstGeom>
          <a:noFill/>
        </p:spPr>
        <p:txBody>
          <a:bodyPr wrap="square" rtlCol="0">
            <a:spAutoFit/>
          </a:bodyPr>
          <a:lstStyle/>
          <a:p>
            <a:r>
              <a:rPr lang="en-US" sz="2400" b="1" dirty="0">
                <a:solidFill>
                  <a:schemeClr val="bg1"/>
                </a:solidFill>
              </a:rPr>
              <a:t>GUI</a:t>
            </a:r>
            <a:endParaRPr lang="en-US" b="1" dirty="0">
              <a:solidFill>
                <a:schemeClr val="bg1"/>
              </a:solidFill>
            </a:endParaRPr>
          </a:p>
        </p:txBody>
      </p:sp>
      <p:sp>
        <p:nvSpPr>
          <p:cNvPr id="8" name="TextBox 7">
            <a:extLst>
              <a:ext uri="{FF2B5EF4-FFF2-40B4-BE49-F238E27FC236}">
                <a16:creationId xmlns:a16="http://schemas.microsoft.com/office/drawing/2014/main" id="{80515B47-2A26-4AB8-BF2E-F522F4B1E5DD}"/>
              </a:ext>
            </a:extLst>
          </p:cNvPr>
          <p:cNvSpPr txBox="1"/>
          <p:nvPr/>
        </p:nvSpPr>
        <p:spPr>
          <a:xfrm>
            <a:off x="3073050" y="2966405"/>
            <a:ext cx="11616266" cy="925190"/>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6600" b="1" kern="0" dirty="0">
                <a:solidFill>
                  <a:prstClr val="white"/>
                </a:solidFill>
                <a:latin typeface="Darker Grotesque" pitchFamily="2" charset="0"/>
              </a:rPr>
              <a:t>Implementation</a:t>
            </a:r>
            <a:endParaRPr kumimoji="0" lang="en-US" sz="8000" b="1" i="0" u="none" strike="noStrike" kern="0" cap="none" spc="0" normalizeH="0" baseline="0" noProof="0" dirty="0">
              <a:ln>
                <a:noFill/>
              </a:ln>
              <a:solidFill>
                <a:prstClr val="white"/>
              </a:solidFill>
              <a:effectLst/>
              <a:uLnTx/>
              <a:uFillTx/>
              <a:latin typeface="Darker Grotesque" pitchFamily="2" charset="0"/>
            </a:endParaRPr>
          </a:p>
        </p:txBody>
      </p:sp>
    </p:spTree>
    <p:extLst>
      <p:ext uri="{BB962C8B-B14F-4D97-AF65-F5344CB8AC3E}">
        <p14:creationId xmlns:p14="http://schemas.microsoft.com/office/powerpoint/2010/main" val="4151021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52" name="3D Model 151">
                <a:extLst>
                  <a:ext uri="{FF2B5EF4-FFF2-40B4-BE49-F238E27FC236}">
                    <a16:creationId xmlns:a16="http://schemas.microsoft.com/office/drawing/2014/main" id="{6E97D192-6819-E434-D05A-11BE9A494EFA}"/>
                  </a:ext>
                </a:extLst>
              </p:cNvPr>
              <p:cNvGraphicFramePr>
                <a:graphicFrameLocks noChangeAspect="1"/>
              </p:cNvGraphicFramePr>
              <p:nvPr>
                <p:extLst/>
              </p:nvPr>
            </p:nvGraphicFramePr>
            <p:xfrm>
              <a:off x="1449194" y="-108489"/>
              <a:ext cx="9359483" cy="6966489"/>
            </p:xfrm>
            <a:graphic>
              <a:graphicData uri="http://schemas.microsoft.com/office/drawing/2017/model3d">
                <am3d:model3d r:embed="rId2">
                  <am3d:spPr>
                    <a:xfrm>
                      <a:off x="0" y="0"/>
                      <a:ext cx="9359483" cy="6966489"/>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222449" ay="125667" az="8154"/>
                    <am3d:postTrans dx="0" dy="0" dz="0"/>
                  </am3d:trans>
                  <am3d:raster rName="Office3DRenderer" rVer="16.0.8326">
                    <am3d:blip r:embed="rId3"/>
                  </am3d:raster>
                  <am3d:objViewport viewportSz="11777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2" name="3D Model 151">
                <a:extLst>
                  <a:ext uri="{FF2B5EF4-FFF2-40B4-BE49-F238E27FC236}">
                    <a16:creationId xmlns:a16="http://schemas.microsoft.com/office/drawing/2014/main" id="{6E97D192-6819-E434-D05A-11BE9A494EFA}"/>
                  </a:ext>
                </a:extLst>
              </p:cNvPr>
              <p:cNvPicPr>
                <a:picLocks noGrp="1" noRot="1" noChangeAspect="1" noMove="1" noResize="1" noEditPoints="1" noAdjustHandles="1" noChangeArrowheads="1" noChangeShapeType="1" noCrop="1"/>
              </p:cNvPicPr>
              <p:nvPr/>
            </p:nvPicPr>
            <p:blipFill>
              <a:blip r:embed="rId4"/>
              <a:stretch>
                <a:fillRect/>
              </a:stretch>
            </p:blipFill>
            <p:spPr>
              <a:xfrm>
                <a:off x="1449194" y="-108489"/>
                <a:ext cx="9359483" cy="6966489"/>
              </a:xfrm>
              <a:prstGeom prst="rect">
                <a:avLst/>
              </a:prstGeom>
            </p:spPr>
          </p:pic>
        </mc:Fallback>
      </mc:AlternateContent>
      <p:sp>
        <p:nvSpPr>
          <p:cNvPr id="48" name="Text Placeholder 12">
            <a:extLst>
              <a:ext uri="{FF2B5EF4-FFF2-40B4-BE49-F238E27FC236}">
                <a16:creationId xmlns:a16="http://schemas.microsoft.com/office/drawing/2014/main" id="{CB3271E8-0403-42D8-047B-7355E7B623ED}"/>
              </a:ext>
            </a:extLst>
          </p:cNvPr>
          <p:cNvSpPr txBox="1">
            <a:spLocks/>
          </p:cNvSpPr>
          <p:nvPr/>
        </p:nvSpPr>
        <p:spPr>
          <a:xfrm flipH="1">
            <a:off x="12523806" y="908304"/>
            <a:ext cx="1637201" cy="7554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000" b="1" i="1" dirty="0">
                <a:solidFill>
                  <a:schemeClr val="accent3"/>
                </a:solidFill>
                <a:latin typeface="Montserrat" pitchFamily="2" charset="77"/>
              </a:rPr>
              <a:t>UML Diagrams &amp;</a:t>
            </a:r>
            <a:r>
              <a:rPr lang="ar-EG" sz="2000" b="1" i="1" dirty="0">
                <a:solidFill>
                  <a:schemeClr val="accent3"/>
                </a:solidFill>
                <a:latin typeface="Montserrat" pitchFamily="2" charset="77"/>
              </a:rPr>
              <a:t> </a:t>
            </a:r>
            <a:r>
              <a:rPr lang="pt-BR" sz="2000" b="1" i="1" dirty="0">
                <a:solidFill>
                  <a:schemeClr val="accent3"/>
                </a:solidFill>
                <a:latin typeface="Montserrat" pitchFamily="2" charset="77"/>
              </a:rPr>
              <a:t>Data Flow Diagram </a:t>
            </a:r>
          </a:p>
        </p:txBody>
      </p:sp>
      <mc:AlternateContent xmlns:mc="http://schemas.openxmlformats.org/markup-compatibility/2006" xmlns:am3d="http://schemas.microsoft.com/office/drawing/2017/model3d">
        <mc:Choice Requires="am3d">
          <p:graphicFrame>
            <p:nvGraphicFramePr>
              <p:cNvPr id="57" name="!!AS">
                <a:extLst>
                  <a:ext uri="{FF2B5EF4-FFF2-40B4-BE49-F238E27FC236}">
                    <a16:creationId xmlns:a16="http://schemas.microsoft.com/office/drawing/2014/main" id="{3AAF9483-99E2-F631-8B87-5522E97F8852}"/>
                  </a:ext>
                </a:extLst>
              </p:cNvPr>
              <p:cNvGraphicFramePr>
                <a:graphicFrameLocks noChangeAspect="1"/>
              </p:cNvGraphicFramePr>
              <p:nvPr>
                <p:extLst/>
              </p:nvPr>
            </p:nvGraphicFramePr>
            <p:xfrm>
              <a:off x="5297213" y="8970861"/>
              <a:ext cx="8329895" cy="5992257"/>
            </p:xfrm>
            <a:graphic>
              <a:graphicData uri="http://schemas.microsoft.com/office/drawing/2017/model3d">
                <am3d:model3d r:embed="rId2">
                  <am3d:spPr>
                    <a:xfrm>
                      <a:off x="0" y="0"/>
                      <a:ext cx="8329895" cy="5992257"/>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10331007" ay="1526240" az="10597527"/>
                    <am3d:postTrans dx="0" dy="0" dz="0"/>
                  </am3d:trans>
                  <am3d:raster rName="Office3DRenderer" rVer="16.0.8326">
                    <am3d:blip r:embed="rId4"/>
                  </am3d:raster>
                  <am3d:objViewport viewportSz="9428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7" name="!!AS">
                <a:extLst>
                  <a:ext uri="{FF2B5EF4-FFF2-40B4-BE49-F238E27FC236}">
                    <a16:creationId xmlns:a16="http://schemas.microsoft.com/office/drawing/2014/main" id="{3AAF9483-99E2-F631-8B87-5522E97F8852}"/>
                  </a:ext>
                </a:extLst>
              </p:cNvPr>
              <p:cNvPicPr>
                <a:picLocks noGrp="1" noRot="1" noChangeAspect="1" noMove="1" noResize="1" noEditPoints="1" noAdjustHandles="1" noChangeArrowheads="1" noChangeShapeType="1" noCrop="1"/>
              </p:cNvPicPr>
              <p:nvPr/>
            </p:nvPicPr>
            <p:blipFill>
              <a:blip r:embed="rId6"/>
              <a:stretch>
                <a:fillRect/>
              </a:stretch>
            </p:blipFill>
            <p:spPr>
              <a:xfrm>
                <a:off x="5297213" y="8970861"/>
                <a:ext cx="8329895" cy="5992257"/>
              </a:xfrm>
              <a:prstGeom prst="rect">
                <a:avLst/>
              </a:prstGeom>
            </p:spPr>
          </p:pic>
        </mc:Fallback>
      </mc:AlternateContent>
      <p:sp>
        <p:nvSpPr>
          <p:cNvPr id="2" name="Rectangle 1">
            <a:extLst>
              <a:ext uri="{FF2B5EF4-FFF2-40B4-BE49-F238E27FC236}">
                <a16:creationId xmlns:a16="http://schemas.microsoft.com/office/drawing/2014/main" id="{B4B8F453-420A-4858-8684-57873EC59E93}"/>
              </a:ext>
            </a:extLst>
          </p:cNvPr>
          <p:cNvSpPr/>
          <p:nvPr/>
        </p:nvSpPr>
        <p:spPr>
          <a:xfrm flipH="1">
            <a:off x="12192000" y="154873"/>
            <a:ext cx="1517172" cy="18066484"/>
          </a:xfrm>
          <a:prstGeom prst="rect">
            <a:avLst/>
          </a:prstGeom>
        </p:spPr>
        <p:txBody>
          <a:bodyPr wrap="square">
            <a:spAutoFit/>
          </a:bodyPr>
          <a:lstStyle/>
          <a:p>
            <a:pPr>
              <a:buFont typeface="Arial" panose="020B0604020202020204" pitchFamily="34" charset="0"/>
              <a:buChar char="•"/>
            </a:pPr>
            <a:r>
              <a:rPr lang="en-US" sz="1600" b="1" dirty="0">
                <a:solidFill>
                  <a:schemeClr val="bg1"/>
                </a:solidFill>
                <a:cs typeface="Al Ekbariah Font" pitchFamily="2" charset="-78"/>
              </a:rPr>
              <a:t>Backend (Node.js + React) → Uses DFD:</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DFD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Focuses on data flow for handling requests and database operations.</a:t>
            </a:r>
          </a:p>
          <a:p>
            <a:pPr marL="742950" lvl="1" indent="-285750">
              <a:buFont typeface="Arial" panose="020B0604020202020204" pitchFamily="34" charset="0"/>
              <a:buChar char="•"/>
            </a:pPr>
            <a:r>
              <a:rPr lang="en-US" sz="1600" dirty="0">
                <a:solidFill>
                  <a:schemeClr val="bg1"/>
                </a:solidFill>
                <a:cs typeface="Al Ekbariah Font" pitchFamily="2" charset="-78"/>
              </a:rPr>
              <a:t>Ideal for event-driven architecture of Node.js.</a:t>
            </a:r>
          </a:p>
          <a:p>
            <a:pPr>
              <a:buFont typeface="Arial" panose="020B0604020202020204" pitchFamily="34" charset="0"/>
              <a:buChar char="•"/>
            </a:pPr>
            <a:r>
              <a:rPr lang="en-US" sz="1600" b="1" dirty="0">
                <a:solidFill>
                  <a:schemeClr val="bg1"/>
                </a:solidFill>
                <a:cs typeface="Al Ekbariah Font" pitchFamily="2" charset="-78"/>
              </a:rPr>
              <a:t>Mobile App (Flutter) → Uses UML:</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UML Diagram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Object-Oriented design suits Flutter’s structure.</a:t>
            </a:r>
          </a:p>
          <a:p>
            <a:pPr marL="742950" lvl="1" indent="-285750">
              <a:buFont typeface="Arial" panose="020B0604020202020204" pitchFamily="34" charset="0"/>
              <a:buChar char="•"/>
            </a:pPr>
            <a:r>
              <a:rPr lang="en-US" sz="1600" dirty="0">
                <a:solidFill>
                  <a:schemeClr val="bg1"/>
                </a:solidFill>
                <a:cs typeface="Al Ekbariah Font" pitchFamily="2" charset="-78"/>
              </a:rPr>
              <a:t>UML diagrams represent components, state management, and interactions.</a:t>
            </a:r>
          </a:p>
          <a:p>
            <a:pPr>
              <a:buFont typeface="Arial" panose="020B0604020202020204" pitchFamily="34" charset="0"/>
              <a:buChar char="•"/>
            </a:pPr>
            <a:r>
              <a:rPr lang="en-US" sz="1600" b="1" dirty="0">
                <a:solidFill>
                  <a:schemeClr val="bg1"/>
                </a:solidFill>
                <a:cs typeface="Al Ekbariah Font" pitchFamily="2" charset="-78"/>
              </a:rPr>
              <a:t>Hybrid Approach:</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DFD for backend, UML for mobile app to ensure clarity and maintainability</a:t>
            </a:r>
          </a:p>
        </p:txBody>
      </p:sp>
      <p:cxnSp>
        <p:nvCxnSpPr>
          <p:cNvPr id="59" name="Straight Connector 58">
            <a:extLst>
              <a:ext uri="{FF2B5EF4-FFF2-40B4-BE49-F238E27FC236}">
                <a16:creationId xmlns:a16="http://schemas.microsoft.com/office/drawing/2014/main" id="{1EB32918-E13C-4212-A76B-810970FB4884}"/>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53ADD352-2589-4FEA-A161-B7A2C76E67C1}"/>
                  </a:ext>
                </a:extLst>
              </p:cNvPr>
              <p:cNvGraphicFramePr>
                <a:graphicFrameLocks noChangeAspect="1"/>
              </p:cNvGraphicFramePr>
              <p:nvPr>
                <p:extLst/>
              </p:nvPr>
            </p:nvGraphicFramePr>
            <p:xfrm>
              <a:off x="3011610" y="1112518"/>
              <a:ext cx="6071430" cy="4114800"/>
            </p:xfrm>
            <a:graphic>
              <a:graphicData uri="http://schemas.microsoft.com/office/powerpoint/2016/sectionzoom">
                <psez:sectionZm>
                  <psez:sectionZmObj sectionId="{184BFBDE-4BF3-4CE8-99AC-2E48275DDA6D}">
                    <psez:zmPr id="{E68BA62A-A210-49C7-BEAB-91F97EE02956}" transitionDur="1500">
                      <p166:blipFill xmlns:p166="http://schemas.microsoft.com/office/powerpoint/2016/6/main">
                        <a:blip r:embed="rId7"/>
                        <a:stretch>
                          <a:fillRect/>
                        </a:stretch>
                      </p166:blipFill>
                      <p166:spPr xmlns:p166="http://schemas.microsoft.com/office/powerpoint/2016/6/main">
                        <a:xfrm>
                          <a:off x="0" y="0"/>
                          <a:ext cx="6071430" cy="4114800"/>
                        </a:xfrm>
                        <a:prstGeom prst="rect">
                          <a:avLst/>
                        </a:prstGeom>
                        <a:ln>
                          <a:noFill/>
                        </a:ln>
                        <a:effectLst>
                          <a:softEdge rad="112500"/>
                        </a:effectLst>
                      </p166:spPr>
                    </psez:zmPr>
                  </psez:sectionZmObj>
                </psez:sectionZm>
              </a:graphicData>
            </a:graphic>
          </p:graphicFrame>
        </mc:Choice>
        <mc:Fallback xmlns="">
          <p:pic>
            <p:nvPicPr>
              <p:cNvPr id="5" name="Section Zoom 4">
                <a:hlinkClick r:id="rId8" action="ppaction://hlinksldjump"/>
                <a:extLst>
                  <a:ext uri="{FF2B5EF4-FFF2-40B4-BE49-F238E27FC236}">
                    <a16:creationId xmlns:a16="http://schemas.microsoft.com/office/drawing/2014/main" id="{53ADD352-2589-4FEA-A161-B7A2C76E67C1}"/>
                  </a:ext>
                </a:extLst>
              </p:cNvPr>
              <p:cNvPicPr>
                <a:picLocks noGrp="1" noRot="1" noChangeAspect="1" noMove="1" noResize="1" noEditPoints="1" noAdjustHandles="1" noChangeArrowheads="1" noChangeShapeType="1"/>
              </p:cNvPicPr>
              <p:nvPr/>
            </p:nvPicPr>
            <p:blipFill>
              <a:blip r:embed="rId9"/>
              <a:stretch>
                <a:fillRect/>
              </a:stretch>
            </p:blipFill>
            <p:spPr>
              <a:xfrm>
                <a:off x="3011610" y="1112518"/>
                <a:ext cx="6071430" cy="4114800"/>
              </a:xfrm>
              <a:prstGeom prst="rect">
                <a:avLst/>
              </a:prstGeom>
              <a:ln>
                <a:noFill/>
              </a:ln>
              <a:effectLst>
                <a:softEdge rad="112500"/>
              </a:effectLst>
            </p:spPr>
          </p:pic>
        </mc:Fallback>
      </mc:AlternateContent>
      <p:sp>
        <p:nvSpPr>
          <p:cNvPr id="12" name="TextBox 11">
            <a:extLst>
              <a:ext uri="{FF2B5EF4-FFF2-40B4-BE49-F238E27FC236}">
                <a16:creationId xmlns:a16="http://schemas.microsoft.com/office/drawing/2014/main" id="{E34A99CB-4338-42B6-92BE-1BCAEF048F37}"/>
              </a:ext>
            </a:extLst>
          </p:cNvPr>
          <p:cNvSpPr txBox="1"/>
          <p:nvPr/>
        </p:nvSpPr>
        <p:spPr>
          <a:xfrm>
            <a:off x="220280" y="292313"/>
            <a:ext cx="5705540" cy="461665"/>
          </a:xfrm>
          <a:prstGeom prst="rect">
            <a:avLst/>
          </a:prstGeom>
          <a:noFill/>
        </p:spPr>
        <p:txBody>
          <a:bodyPr wrap="square" rtlCol="0">
            <a:spAutoFit/>
          </a:bodyPr>
          <a:lstStyle/>
          <a:p>
            <a:r>
              <a:rPr lang="en-US" sz="2400" b="1" dirty="0">
                <a:solidFill>
                  <a:schemeClr val="bg1"/>
                </a:solidFill>
              </a:rPr>
              <a:t>GUI</a:t>
            </a:r>
            <a:endParaRPr lang="en-US" b="1" dirty="0">
              <a:solidFill>
                <a:schemeClr val="bg1"/>
              </a:solidFill>
            </a:endParaRPr>
          </a:p>
        </p:txBody>
      </p:sp>
    </p:spTree>
    <p:extLst>
      <p:ext uri="{BB962C8B-B14F-4D97-AF65-F5344CB8AC3E}">
        <p14:creationId xmlns:p14="http://schemas.microsoft.com/office/powerpoint/2010/main" val="3267410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1C4A9363-03CD-4065-88BC-B6DDF4A5D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5C0B11-1A83-410B-92C2-77C2D1A16DC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04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1C4A9363-03CD-4065-88BC-B6DDF4A5D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5C0B11-1A83-410B-92C2-77C2D1A16DC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FD372A-7558-409C-AB07-E35888830889}"/>
              </a:ext>
            </a:extLst>
          </p:cNvPr>
          <p:cNvSpPr txBox="1"/>
          <p:nvPr/>
        </p:nvSpPr>
        <p:spPr>
          <a:xfrm>
            <a:off x="3231037" y="2678006"/>
            <a:ext cx="6466787" cy="1200329"/>
          </a:xfrm>
          <a:prstGeom prst="rect">
            <a:avLst/>
          </a:prstGeom>
          <a:noFill/>
        </p:spPr>
        <p:txBody>
          <a:bodyPr wrap="square" rtlCol="0">
            <a:spAutoFit/>
          </a:bodyPr>
          <a:lstStyle/>
          <a:p>
            <a:r>
              <a:rPr lang="en-US" sz="7200" dirty="0">
                <a:solidFill>
                  <a:schemeClr val="bg1"/>
                </a:solidFill>
                <a:latin typeface="Arial Rounded MT Bold" panose="020F0704030504030204" pitchFamily="34" charset="0"/>
              </a:rPr>
              <a:t>Hello Profs!</a:t>
            </a:r>
          </a:p>
        </p:txBody>
      </p:sp>
      <p:sp>
        <p:nvSpPr>
          <p:cNvPr id="5" name="TextBox 4">
            <a:extLst>
              <a:ext uri="{FF2B5EF4-FFF2-40B4-BE49-F238E27FC236}">
                <a16:creationId xmlns:a16="http://schemas.microsoft.com/office/drawing/2014/main" id="{CBF08A7A-D322-455B-82A5-C759CC99F229}"/>
              </a:ext>
            </a:extLst>
          </p:cNvPr>
          <p:cNvSpPr txBox="1"/>
          <p:nvPr/>
        </p:nvSpPr>
        <p:spPr>
          <a:xfrm>
            <a:off x="3027416" y="3692925"/>
            <a:ext cx="5705103" cy="523220"/>
          </a:xfrm>
          <a:prstGeom prst="rect">
            <a:avLst/>
          </a:prstGeom>
          <a:noFill/>
        </p:spPr>
        <p:txBody>
          <a:bodyPr wrap="square" rtlCol="0">
            <a:spAutoFit/>
          </a:bodyPr>
          <a:lstStyle/>
          <a:p>
            <a:pPr algn="ctr"/>
            <a:r>
              <a:rPr lang="en-US" sz="2800" dirty="0">
                <a:solidFill>
                  <a:schemeClr val="bg1"/>
                </a:solidFill>
                <a:latin typeface="Arial Rounded MT Bold" panose="020F0704030504030204" pitchFamily="34" charset="0"/>
              </a:rPr>
              <a:t>This Project Implementation</a:t>
            </a:r>
          </a:p>
        </p:txBody>
      </p:sp>
      <p:pic>
        <p:nvPicPr>
          <p:cNvPr id="10" name="Picture 9">
            <a:extLst>
              <a:ext uri="{FF2B5EF4-FFF2-40B4-BE49-F238E27FC236}">
                <a16:creationId xmlns:a16="http://schemas.microsoft.com/office/drawing/2014/main" id="{21DDA26E-7587-4437-BC94-116862E98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8576" y="1690982"/>
            <a:ext cx="437426" cy="655320"/>
          </a:xfrm>
          <a:prstGeom prst="rect">
            <a:avLst/>
          </a:prstGeom>
        </p:spPr>
      </p:pic>
    </p:spTree>
    <p:extLst>
      <p:ext uri="{BB962C8B-B14F-4D97-AF65-F5344CB8AC3E}">
        <p14:creationId xmlns:p14="http://schemas.microsoft.com/office/powerpoint/2010/main" val="280610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1C4A9363-03CD-4065-88BC-B6DDF4A5D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5C0B11-1A83-410B-92C2-77C2D1A16DC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9668DCD-04C4-436F-B367-E1E3D760A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3856" y="2041502"/>
            <a:ext cx="437426" cy="655320"/>
          </a:xfrm>
          <a:prstGeom prst="rect">
            <a:avLst/>
          </a:prstGeom>
        </p:spPr>
      </p:pic>
      <p:pic>
        <p:nvPicPr>
          <p:cNvPr id="26" name="Picture 25">
            <a:extLst>
              <a:ext uri="{FF2B5EF4-FFF2-40B4-BE49-F238E27FC236}">
                <a16:creationId xmlns:a16="http://schemas.microsoft.com/office/drawing/2014/main" id="{735A5CFD-D20D-4B07-9E7A-A383998ED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6487" y="2049953"/>
            <a:ext cx="1204277" cy="1128057"/>
          </a:xfrm>
          <a:prstGeom prst="rect">
            <a:avLst/>
          </a:prstGeom>
        </p:spPr>
      </p:pic>
      <p:sp>
        <p:nvSpPr>
          <p:cNvPr id="27" name="TextBox 26">
            <a:extLst>
              <a:ext uri="{FF2B5EF4-FFF2-40B4-BE49-F238E27FC236}">
                <a16:creationId xmlns:a16="http://schemas.microsoft.com/office/drawing/2014/main" id="{5C10B747-BEE1-41A6-AF2B-249C70F8F26C}"/>
              </a:ext>
            </a:extLst>
          </p:cNvPr>
          <p:cNvSpPr txBox="1"/>
          <p:nvPr/>
        </p:nvSpPr>
        <p:spPr>
          <a:xfrm>
            <a:off x="-4069080" y="3144378"/>
            <a:ext cx="3253740" cy="369332"/>
          </a:xfrm>
          <a:prstGeom prst="rect">
            <a:avLst/>
          </a:prstGeom>
          <a:noFill/>
        </p:spPr>
        <p:txBody>
          <a:bodyPr wrap="square" rtlCol="0">
            <a:spAutoFit/>
          </a:bodyPr>
          <a:lstStyle/>
          <a:p>
            <a:r>
              <a:rPr lang="en-US" dirty="0">
                <a:solidFill>
                  <a:schemeClr val="bg1"/>
                </a:solidFill>
              </a:rPr>
              <a:t>Implementation Project</a:t>
            </a:r>
          </a:p>
        </p:txBody>
      </p:sp>
    </p:spTree>
    <p:extLst>
      <p:ext uri="{BB962C8B-B14F-4D97-AF65-F5344CB8AC3E}">
        <p14:creationId xmlns:p14="http://schemas.microsoft.com/office/powerpoint/2010/main" val="34797891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1C4A9363-03CD-4065-88BC-B6DDF4A5D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5C0B11-1A83-410B-92C2-77C2D1A16DC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9668DCD-04C4-436F-B367-E1E3D760A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7224" y="4281683"/>
            <a:ext cx="437426" cy="655320"/>
          </a:xfrm>
          <a:prstGeom prst="rect">
            <a:avLst/>
          </a:prstGeom>
        </p:spPr>
      </p:pic>
      <p:pic>
        <p:nvPicPr>
          <p:cNvPr id="25" name="Picture 24">
            <a:extLst>
              <a:ext uri="{FF2B5EF4-FFF2-40B4-BE49-F238E27FC236}">
                <a16:creationId xmlns:a16="http://schemas.microsoft.com/office/drawing/2014/main" id="{7A8E3CB0-C62C-461F-8777-76349432E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4311" y="1937072"/>
            <a:ext cx="2080578" cy="1948896"/>
          </a:xfrm>
          <a:prstGeom prst="rect">
            <a:avLst/>
          </a:prstGeom>
        </p:spPr>
      </p:pic>
      <p:sp>
        <p:nvSpPr>
          <p:cNvPr id="4" name="TextBox 3">
            <a:hlinkClick r:id="rId5" action="ppaction://hlinkfile"/>
            <a:extLst>
              <a:ext uri="{FF2B5EF4-FFF2-40B4-BE49-F238E27FC236}">
                <a16:creationId xmlns:a16="http://schemas.microsoft.com/office/drawing/2014/main" id="{DFB04D2A-4183-498C-B459-14CE143C70F9}"/>
              </a:ext>
            </a:extLst>
          </p:cNvPr>
          <p:cNvSpPr txBox="1"/>
          <p:nvPr/>
        </p:nvSpPr>
        <p:spPr>
          <a:xfrm>
            <a:off x="4705191" y="3885968"/>
            <a:ext cx="3723164" cy="523220"/>
          </a:xfrm>
          <a:prstGeom prst="rect">
            <a:avLst/>
          </a:prstGeom>
          <a:noFill/>
        </p:spPr>
        <p:txBody>
          <a:bodyPr wrap="square" rtlCol="0">
            <a:spAutoFit/>
          </a:bodyPr>
          <a:lstStyle/>
          <a:p>
            <a:r>
              <a:rPr lang="en-US" sz="2800" dirty="0">
                <a:solidFill>
                  <a:schemeClr val="bg1"/>
                </a:solidFill>
                <a:hlinkClick r:id="rId5" action="ppaction://hlinkfile"/>
              </a:rPr>
              <a:t>Implementation Project</a:t>
            </a:r>
            <a:endParaRPr lang="en-US" sz="2800" dirty="0">
              <a:solidFill>
                <a:schemeClr val="bg1"/>
              </a:solidFill>
            </a:endParaRPr>
          </a:p>
        </p:txBody>
      </p:sp>
    </p:spTree>
    <p:extLst>
      <p:ext uri="{BB962C8B-B14F-4D97-AF65-F5344CB8AC3E}">
        <p14:creationId xmlns:p14="http://schemas.microsoft.com/office/powerpoint/2010/main" val="11448297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79D001-FEE6-4D6A-A0E1-6CAF30BE2F05}"/>
              </a:ext>
            </a:extLst>
          </p:cNvPr>
          <p:cNvSpPr txBox="1"/>
          <p:nvPr/>
        </p:nvSpPr>
        <p:spPr>
          <a:xfrm>
            <a:off x="610514" y="2009833"/>
            <a:ext cx="10924672" cy="2400657"/>
          </a:xfrm>
          <a:prstGeom prst="rect">
            <a:avLst/>
          </a:prstGeom>
          <a:noFill/>
        </p:spPr>
        <p:txBody>
          <a:bodyPr wrap="square" rtlCol="0" anchor="ctr">
            <a:spAutoFit/>
          </a:bodyPr>
          <a:lstStyle/>
          <a:p>
            <a:pPr algn="ctr"/>
            <a:r>
              <a:rPr lang="en-US" sz="15000" b="1" dirty="0">
                <a:solidFill>
                  <a:schemeClr val="bg1">
                    <a:lumMod val="95000"/>
                  </a:schemeClr>
                </a:solidFill>
                <a:latin typeface="Georgia Pro" panose="02040502050405020303" pitchFamily="18" charset="0"/>
              </a:rPr>
              <a:t>AI</a:t>
            </a:r>
          </a:p>
        </p:txBody>
      </p:sp>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17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B3B22-9300-3674-5F88-40F52AFDADCC}"/>
              </a:ext>
            </a:extLst>
          </p:cNvPr>
          <p:cNvSpPr/>
          <p:nvPr/>
        </p:nvSpPr>
        <p:spPr>
          <a:xfrm>
            <a:off x="0" y="0"/>
            <a:ext cx="12192000" cy="6858000"/>
          </a:xfrm>
          <a:prstGeom prst="rect">
            <a:avLst/>
          </a:prstGeom>
          <a:gradFill flip="none" rotWithShape="1">
            <a:gsLst>
              <a:gs pos="80000">
                <a:srgbClr val="18928E"/>
              </a:gs>
              <a:gs pos="0">
                <a:srgbClr val="031B25"/>
              </a:gs>
              <a:gs pos="39000">
                <a:srgbClr val="052D3D"/>
              </a:gs>
              <a:gs pos="100000">
                <a:srgbClr val="2EF4E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descr="A picture containing text, light, night sky, ocean floor&#10;&#10;Description automatically generated">
            <a:extLst>
              <a:ext uri="{FF2B5EF4-FFF2-40B4-BE49-F238E27FC236}">
                <a16:creationId xmlns:a16="http://schemas.microsoft.com/office/drawing/2014/main" id="{FCB64E30-42EF-1CD5-D3F2-5F1C0177AD52}"/>
              </a:ext>
            </a:extLst>
          </p:cNvPr>
          <p:cNvPicPr>
            <a:picLocks noChangeAspect="1"/>
          </p:cNvPicPr>
          <p:nvPr/>
        </p:nvPicPr>
        <p:blipFill rotWithShape="1">
          <a:blip r:embed="rId3">
            <a:alphaModFix amt="68000"/>
            <a:extLst>
              <a:ext uri="{28A0092B-C50C-407E-A947-70E740481C1C}">
                <a14:useLocalDpi xmlns:a14="http://schemas.microsoft.com/office/drawing/2010/main" val="0"/>
              </a:ext>
            </a:extLst>
          </a:blip>
          <a:srcRect l="6030" t="13036" r="30942" b="20496"/>
          <a:stretch/>
        </p:blipFill>
        <p:spPr>
          <a:xfrm>
            <a:off x="0" y="0"/>
            <a:ext cx="12192000" cy="6858000"/>
          </a:xfrm>
          <a:custGeom>
            <a:avLst/>
            <a:gdLst>
              <a:gd name="connsiteX0" fmla="*/ 0 w 12192001"/>
              <a:gd name="connsiteY0" fmla="*/ 0 h 6868295"/>
              <a:gd name="connsiteX1" fmla="*/ 12192001 w 12192001"/>
              <a:gd name="connsiteY1" fmla="*/ 0 h 6868295"/>
              <a:gd name="connsiteX2" fmla="*/ 12192001 w 12192001"/>
              <a:gd name="connsiteY2" fmla="*/ 6868295 h 6868295"/>
              <a:gd name="connsiteX3" fmla="*/ 0 w 12192001"/>
              <a:gd name="connsiteY3" fmla="*/ 6868295 h 6868295"/>
            </a:gdLst>
            <a:ahLst/>
            <a:cxnLst>
              <a:cxn ang="0">
                <a:pos x="connsiteX0" y="connsiteY0"/>
              </a:cxn>
              <a:cxn ang="0">
                <a:pos x="connsiteX1" y="connsiteY1"/>
              </a:cxn>
              <a:cxn ang="0">
                <a:pos x="connsiteX2" y="connsiteY2"/>
              </a:cxn>
              <a:cxn ang="0">
                <a:pos x="connsiteX3" y="connsiteY3"/>
              </a:cxn>
            </a:cxnLst>
            <a:rect l="l" t="t" r="r" b="b"/>
            <a:pathLst>
              <a:path w="12192001" h="6868295">
                <a:moveTo>
                  <a:pt x="0" y="0"/>
                </a:moveTo>
                <a:lnTo>
                  <a:pt x="12192001" y="0"/>
                </a:lnTo>
                <a:lnTo>
                  <a:pt x="12192001" y="6868295"/>
                </a:lnTo>
                <a:lnTo>
                  <a:pt x="0" y="6868295"/>
                </a:lnTo>
                <a:close/>
              </a:path>
            </a:pathLst>
          </a:custGeom>
        </p:spPr>
      </p:pic>
      <p:grpSp>
        <p:nvGrpSpPr>
          <p:cNvPr id="14" name="Group 13">
            <a:extLst>
              <a:ext uri="{FF2B5EF4-FFF2-40B4-BE49-F238E27FC236}">
                <a16:creationId xmlns:a16="http://schemas.microsoft.com/office/drawing/2014/main" id="{A942BD1A-4492-0F83-D35B-7B573E4AF69B}"/>
              </a:ext>
            </a:extLst>
          </p:cNvPr>
          <p:cNvGrpSpPr/>
          <p:nvPr/>
        </p:nvGrpSpPr>
        <p:grpSpPr>
          <a:xfrm rot="16200000">
            <a:off x="376392" y="-1057496"/>
            <a:ext cx="517484" cy="1270268"/>
            <a:chOff x="12681679" y="524656"/>
            <a:chExt cx="1109272" cy="2722934"/>
          </a:xfrm>
        </p:grpSpPr>
        <p:sp>
          <p:nvSpPr>
            <p:cNvPr id="15" name="Oval 14">
              <a:extLst>
                <a:ext uri="{FF2B5EF4-FFF2-40B4-BE49-F238E27FC236}">
                  <a16:creationId xmlns:a16="http://schemas.microsoft.com/office/drawing/2014/main" id="{5E93C8F8-A491-5592-9794-7BC0D2CD0E46}"/>
                </a:ext>
              </a:extLst>
            </p:cNvPr>
            <p:cNvSpPr/>
            <p:nvPr/>
          </p:nvSpPr>
          <p:spPr>
            <a:xfrm>
              <a:off x="12681679" y="524656"/>
              <a:ext cx="1109272" cy="1109272"/>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ECD6AB75-DA90-8A95-D756-DBC937DD928E}"/>
                </a:ext>
              </a:extLst>
            </p:cNvPr>
            <p:cNvSpPr/>
            <p:nvPr/>
          </p:nvSpPr>
          <p:spPr>
            <a:xfrm>
              <a:off x="12681679" y="1331487"/>
              <a:ext cx="1109272" cy="1109272"/>
            </a:xfrm>
            <a:prstGeom prst="ellipse">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1120E95-A94C-2C89-3E82-4298A021CD1F}"/>
                </a:ext>
              </a:extLst>
            </p:cNvPr>
            <p:cNvSpPr/>
            <p:nvPr/>
          </p:nvSpPr>
          <p:spPr>
            <a:xfrm>
              <a:off x="12681679" y="2138318"/>
              <a:ext cx="1109272" cy="1109272"/>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E50A0226-D9B0-44DA-6C20-B962D740746C}"/>
              </a:ext>
            </a:extLst>
          </p:cNvPr>
          <p:cNvSpPr/>
          <p:nvPr/>
        </p:nvSpPr>
        <p:spPr>
          <a:xfrm>
            <a:off x="9530862" y="0"/>
            <a:ext cx="2661138" cy="2575084"/>
          </a:xfrm>
          <a:custGeom>
            <a:avLst/>
            <a:gdLst>
              <a:gd name="connsiteX0" fmla="*/ 454114 w 2661138"/>
              <a:gd name="connsiteY0" fmla="*/ 0 h 2575084"/>
              <a:gd name="connsiteX1" fmla="*/ 2548361 w 2661138"/>
              <a:gd name="connsiteY1" fmla="*/ 0 h 2575084"/>
              <a:gd name="connsiteX2" fmla="*/ 2549034 w 2661138"/>
              <a:gd name="connsiteY2" fmla="*/ 590 h 2575084"/>
              <a:gd name="connsiteX3" fmla="*/ 2658697 w 2661138"/>
              <a:gd name="connsiteY3" fmla="*/ 119814 h 2575084"/>
              <a:gd name="connsiteX4" fmla="*/ 2661138 w 2661138"/>
              <a:gd name="connsiteY4" fmla="*/ 123078 h 2575084"/>
              <a:gd name="connsiteX5" fmla="*/ 2661138 w 2661138"/>
              <a:gd name="connsiteY5" fmla="*/ 2025708 h 2575084"/>
              <a:gd name="connsiteX6" fmla="*/ 2658697 w 2661138"/>
              <a:gd name="connsiteY6" fmla="*/ 2028972 h 2575084"/>
              <a:gd name="connsiteX7" fmla="*/ 1500691 w 2661138"/>
              <a:gd name="connsiteY7" fmla="*/ 2575084 h 2575084"/>
              <a:gd name="connsiteX8" fmla="*/ 0 w 2661138"/>
              <a:gd name="connsiteY8" fmla="*/ 1074393 h 2575084"/>
              <a:gd name="connsiteX9" fmla="*/ 439542 w 2661138"/>
              <a:gd name="connsiteY9" fmla="*/ 13244 h 257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1138" h="2575084">
                <a:moveTo>
                  <a:pt x="454114" y="0"/>
                </a:moveTo>
                <a:lnTo>
                  <a:pt x="2548361" y="0"/>
                </a:lnTo>
                <a:lnTo>
                  <a:pt x="2549034" y="590"/>
                </a:lnTo>
                <a:cubicBezTo>
                  <a:pt x="2587677" y="38323"/>
                  <a:pt x="2624291" y="78124"/>
                  <a:pt x="2658697" y="119814"/>
                </a:cubicBezTo>
                <a:lnTo>
                  <a:pt x="2661138" y="123078"/>
                </a:lnTo>
                <a:lnTo>
                  <a:pt x="2661138" y="2025708"/>
                </a:lnTo>
                <a:lnTo>
                  <a:pt x="2658697" y="2028972"/>
                </a:lnTo>
                <a:cubicBezTo>
                  <a:pt x="2383449" y="2362496"/>
                  <a:pt x="1966896" y="2575084"/>
                  <a:pt x="1500691" y="2575084"/>
                </a:cubicBezTo>
                <a:cubicBezTo>
                  <a:pt x="671882" y="2575084"/>
                  <a:pt x="0" y="1903202"/>
                  <a:pt x="0" y="1074393"/>
                </a:cubicBezTo>
                <a:cubicBezTo>
                  <a:pt x="0" y="659989"/>
                  <a:pt x="167971" y="284816"/>
                  <a:pt x="439542" y="13244"/>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descr="Background pattern&#10;&#10;Description automatically generated">
            <a:extLst>
              <a:ext uri="{FF2B5EF4-FFF2-40B4-BE49-F238E27FC236}">
                <a16:creationId xmlns:a16="http://schemas.microsoft.com/office/drawing/2014/main" id="{F24FF299-953F-18A4-DE1D-E2EF95F28419}"/>
              </a:ext>
            </a:extLst>
          </p:cNvPr>
          <p:cNvPicPr>
            <a:picLocks noChangeAspect="1"/>
          </p:cNvPicPr>
          <p:nvPr/>
        </p:nvPicPr>
        <p:blipFill>
          <a:blip r:embed="rId4">
            <a:alphaModFix amt="5000"/>
            <a:extLst>
              <a:ext uri="{28A0092B-C50C-407E-A947-70E740481C1C}">
                <a14:useLocalDpi xmlns:a14="http://schemas.microsoft.com/office/drawing/2010/main" val="0"/>
              </a:ext>
            </a:extLst>
          </a:blip>
          <a:srcRect b="10717"/>
          <a:stretch>
            <a:fillRect/>
          </a:stretch>
        </p:blipFill>
        <p:spPr>
          <a:xfrm>
            <a:off x="0" y="0"/>
            <a:ext cx="7681210" cy="6857998"/>
          </a:xfrm>
          <a:custGeom>
            <a:avLst/>
            <a:gdLst>
              <a:gd name="connsiteX0" fmla="*/ 0 w 7681210"/>
              <a:gd name="connsiteY0" fmla="*/ 0 h 6857998"/>
              <a:gd name="connsiteX1" fmla="*/ 7681210 w 7681210"/>
              <a:gd name="connsiteY1" fmla="*/ 0 h 6857998"/>
              <a:gd name="connsiteX2" fmla="*/ 7681210 w 7681210"/>
              <a:gd name="connsiteY2" fmla="*/ 6857998 h 6857998"/>
              <a:gd name="connsiteX3" fmla="*/ 0 w 768121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7681210" h="6857998">
                <a:moveTo>
                  <a:pt x="0" y="0"/>
                </a:moveTo>
                <a:lnTo>
                  <a:pt x="7681210" y="0"/>
                </a:lnTo>
                <a:lnTo>
                  <a:pt x="7681210" y="6857998"/>
                </a:lnTo>
                <a:lnTo>
                  <a:pt x="0" y="6857998"/>
                </a:lnTo>
                <a:close/>
              </a:path>
            </a:pathLst>
          </a:custGeom>
        </p:spPr>
      </p:pic>
      <p:sp>
        <p:nvSpPr>
          <p:cNvPr id="9" name="Rectangle 8">
            <a:extLst>
              <a:ext uri="{FF2B5EF4-FFF2-40B4-BE49-F238E27FC236}">
                <a16:creationId xmlns:a16="http://schemas.microsoft.com/office/drawing/2014/main" id="{F366846B-E103-8F4D-82DD-03D68AC6AD64}"/>
              </a:ext>
            </a:extLst>
          </p:cNvPr>
          <p:cNvSpPr/>
          <p:nvPr/>
        </p:nvSpPr>
        <p:spPr>
          <a:xfrm flipH="1">
            <a:off x="0" y="0"/>
            <a:ext cx="12192000" cy="6858000"/>
          </a:xfrm>
          <a:prstGeom prst="rect">
            <a:avLst/>
          </a:prstGeom>
          <a:gradFill>
            <a:gsLst>
              <a:gs pos="53000">
                <a:srgbClr val="2EF4E0">
                  <a:alpha val="27000"/>
                </a:srgbClr>
              </a:gs>
              <a:gs pos="100000">
                <a:srgbClr val="012F3B">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24" name="Oval 23">
            <a:extLst>
              <a:ext uri="{FF2B5EF4-FFF2-40B4-BE49-F238E27FC236}">
                <a16:creationId xmlns:a16="http://schemas.microsoft.com/office/drawing/2014/main" id="{15A3115A-284F-E27A-D99E-CAC8B9236FBB}"/>
              </a:ext>
            </a:extLst>
          </p:cNvPr>
          <p:cNvSpPr/>
          <p:nvPr/>
        </p:nvSpPr>
        <p:spPr>
          <a:xfrm>
            <a:off x="3723908" y="5100594"/>
            <a:ext cx="766806" cy="766806"/>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B214AD74-99F7-C91E-9966-5CE08C45B36D}"/>
              </a:ext>
            </a:extLst>
          </p:cNvPr>
          <p:cNvSpPr/>
          <p:nvPr/>
        </p:nvSpPr>
        <p:spPr>
          <a:xfrm>
            <a:off x="898599" y="585452"/>
            <a:ext cx="1310734" cy="1310734"/>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26D760A8-4827-1E3B-0523-3DD2814FFDD9}"/>
              </a:ext>
            </a:extLst>
          </p:cNvPr>
          <p:cNvSpPr/>
          <p:nvPr/>
        </p:nvSpPr>
        <p:spPr>
          <a:xfrm>
            <a:off x="11118798" y="4203430"/>
            <a:ext cx="457510" cy="457510"/>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163D2F96-04C4-BBA2-2EAB-3CCA87C67C27}"/>
              </a:ext>
            </a:extLst>
          </p:cNvPr>
          <p:cNvSpPr/>
          <p:nvPr/>
        </p:nvSpPr>
        <p:spPr>
          <a:xfrm>
            <a:off x="4267200" y="1687269"/>
            <a:ext cx="7924801" cy="379827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771229E4-EF55-5F72-BD90-353B36C71BEF}"/>
              </a:ext>
            </a:extLst>
          </p:cNvPr>
          <p:cNvSpPr txBox="1"/>
          <p:nvPr/>
        </p:nvSpPr>
        <p:spPr>
          <a:xfrm>
            <a:off x="4871038" y="2215813"/>
            <a:ext cx="5401455" cy="1173443"/>
          </a:xfrm>
          <a:prstGeom prst="rect">
            <a:avLst/>
          </a:prstGeom>
          <a:noFill/>
        </p:spPr>
        <p:txBody>
          <a:bodyPr wrap="square" t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7200" b="1" dirty="0">
                <a:solidFill>
                  <a:schemeClr val="bg1">
                    <a:lumMod val="95000"/>
                  </a:schemeClr>
                </a:solidFill>
                <a:latin typeface="Georgia Pro" panose="02040502050405020303" pitchFamily="18" charset="0"/>
              </a:rPr>
              <a:t>AI</a:t>
            </a:r>
          </a:p>
        </p:txBody>
      </p:sp>
      <p:sp>
        <p:nvSpPr>
          <p:cNvPr id="22" name="TextBox 21">
            <a:extLst>
              <a:ext uri="{FF2B5EF4-FFF2-40B4-BE49-F238E27FC236}">
                <a16:creationId xmlns:a16="http://schemas.microsoft.com/office/drawing/2014/main" id="{C1703F3E-66AD-A826-B79B-12FE17A79021}"/>
              </a:ext>
            </a:extLst>
          </p:cNvPr>
          <p:cNvSpPr txBox="1"/>
          <p:nvPr/>
        </p:nvSpPr>
        <p:spPr>
          <a:xfrm>
            <a:off x="4819556" y="3266194"/>
            <a:ext cx="8093064" cy="646331"/>
          </a:xfrm>
          <a:prstGeom prst="rect">
            <a:avLst/>
          </a:prstGeom>
          <a:noFill/>
        </p:spPr>
        <p:txBody>
          <a:bodyPr wrap="square">
            <a:spAutoFit/>
          </a:bodyPr>
          <a:lstStyle/>
          <a:p>
            <a:pPr lvl="0">
              <a:defRPr/>
            </a:pPr>
            <a:r>
              <a:rPr lang="en-ID" sz="3600" b="1" dirty="0">
                <a:solidFill>
                  <a:prstClr val="white"/>
                </a:solidFill>
                <a:latin typeface="Roboto" panose="02000000000000000000" pitchFamily="2" charset="0"/>
                <a:ea typeface="Roboto" panose="02000000000000000000" pitchFamily="2" charset="0"/>
              </a:rPr>
              <a:t>Recipe Recommendation System</a:t>
            </a:r>
            <a:endParaRPr kumimoji="0" lang="en-ID" sz="36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6" name="Rectangle: Rounded Corners 5">
            <a:extLst>
              <a:ext uri="{FF2B5EF4-FFF2-40B4-BE49-F238E27FC236}">
                <a16:creationId xmlns:a16="http://schemas.microsoft.com/office/drawing/2014/main" id="{FFB6AAEF-8B69-2AA8-E66A-737733393294}"/>
              </a:ext>
            </a:extLst>
          </p:cNvPr>
          <p:cNvSpPr/>
          <p:nvPr/>
        </p:nvSpPr>
        <p:spPr>
          <a:xfrm>
            <a:off x="4806462" y="1372454"/>
            <a:ext cx="3044914" cy="666507"/>
          </a:xfrm>
          <a:prstGeom prst="roundRect">
            <a:avLst>
              <a:gd name="adj" fmla="val 50000"/>
            </a:avLst>
          </a:prstGeom>
          <a:gradFill>
            <a:gsLst>
              <a:gs pos="31000">
                <a:srgbClr val="2EF4E0">
                  <a:alpha val="64000"/>
                </a:srgbClr>
              </a:gs>
              <a:gs pos="100000">
                <a:srgbClr val="012F3B">
                  <a:alpha val="9000"/>
                </a:srgb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C5E6E33A-2980-C793-73E5-A7D3902ABDA9}"/>
              </a:ext>
            </a:extLst>
          </p:cNvPr>
          <p:cNvCxnSpPr>
            <a:cxnSpLocks/>
          </p:cNvCxnSpPr>
          <p:nvPr/>
        </p:nvCxnSpPr>
        <p:spPr>
          <a:xfrm>
            <a:off x="5633038" y="4548309"/>
            <a:ext cx="655896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364E91E1-9206-F4DF-9AE6-AEFEB90990B6}"/>
              </a:ext>
            </a:extLst>
          </p:cNvPr>
          <p:cNvSpPr/>
          <p:nvPr/>
        </p:nvSpPr>
        <p:spPr>
          <a:xfrm>
            <a:off x="4871038" y="4468531"/>
            <a:ext cx="1291341" cy="159556"/>
          </a:xfrm>
          <a:prstGeom prst="roundRect">
            <a:avLst>
              <a:gd name="adj" fmla="val 50000"/>
            </a:avLst>
          </a:prstGeom>
          <a:solidFill>
            <a:srgbClr val="0C5C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9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682271-77AC-2B31-1415-3FDDF5E0460A}"/>
              </a:ext>
            </a:extLst>
          </p:cNvPr>
          <p:cNvSpPr/>
          <p:nvPr/>
        </p:nvSpPr>
        <p:spPr>
          <a:xfrm>
            <a:off x="0" y="0"/>
            <a:ext cx="12192000" cy="6858000"/>
          </a:xfrm>
          <a:prstGeom prst="rect">
            <a:avLst/>
          </a:prstGeom>
          <a:gradFill>
            <a:gsLst>
              <a:gs pos="0">
                <a:srgbClr val="042568"/>
              </a:gs>
              <a:gs pos="100000">
                <a:srgbClr val="0C5C8D"/>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grpSp>
        <p:nvGrpSpPr>
          <p:cNvPr id="4" name="Group 3">
            <a:extLst>
              <a:ext uri="{FF2B5EF4-FFF2-40B4-BE49-F238E27FC236}">
                <a16:creationId xmlns:a16="http://schemas.microsoft.com/office/drawing/2014/main" id="{112C5B0B-BE9F-C335-725F-DB29C7D4A2BF}"/>
              </a:ext>
            </a:extLst>
          </p:cNvPr>
          <p:cNvGrpSpPr/>
          <p:nvPr/>
        </p:nvGrpSpPr>
        <p:grpSpPr>
          <a:xfrm rot="16200000">
            <a:off x="376392" y="-1057496"/>
            <a:ext cx="517484" cy="1270268"/>
            <a:chOff x="12681679" y="524656"/>
            <a:chExt cx="1109272" cy="2722934"/>
          </a:xfrm>
        </p:grpSpPr>
        <p:sp>
          <p:nvSpPr>
            <p:cNvPr id="5" name="Oval 4">
              <a:extLst>
                <a:ext uri="{FF2B5EF4-FFF2-40B4-BE49-F238E27FC236}">
                  <a16:creationId xmlns:a16="http://schemas.microsoft.com/office/drawing/2014/main" id="{EA8ADDAD-293B-5F9C-69AE-96E35462D019}"/>
                </a:ext>
              </a:extLst>
            </p:cNvPr>
            <p:cNvSpPr/>
            <p:nvPr/>
          </p:nvSpPr>
          <p:spPr>
            <a:xfrm>
              <a:off x="12681679" y="524656"/>
              <a:ext cx="1109272" cy="1109272"/>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8A241D74-2801-A91B-D8A7-22E58A98E137}"/>
                </a:ext>
              </a:extLst>
            </p:cNvPr>
            <p:cNvSpPr/>
            <p:nvPr/>
          </p:nvSpPr>
          <p:spPr>
            <a:xfrm>
              <a:off x="12681679" y="1331487"/>
              <a:ext cx="1109272" cy="1109272"/>
            </a:xfrm>
            <a:prstGeom prst="ellipse">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BC62541E-442C-573D-11CA-15BEFB2D3034}"/>
                </a:ext>
              </a:extLst>
            </p:cNvPr>
            <p:cNvSpPr/>
            <p:nvPr/>
          </p:nvSpPr>
          <p:spPr>
            <a:xfrm>
              <a:off x="12681679" y="2138318"/>
              <a:ext cx="1109272" cy="1109272"/>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Freeform: Shape 17">
            <a:extLst>
              <a:ext uri="{FF2B5EF4-FFF2-40B4-BE49-F238E27FC236}">
                <a16:creationId xmlns:a16="http://schemas.microsoft.com/office/drawing/2014/main" id="{BCA2DD3D-F9B0-9025-32BB-020AAB708D6B}"/>
              </a:ext>
            </a:extLst>
          </p:cNvPr>
          <p:cNvSpPr/>
          <p:nvPr/>
        </p:nvSpPr>
        <p:spPr>
          <a:xfrm>
            <a:off x="0" y="4580444"/>
            <a:ext cx="2393530" cy="2277557"/>
          </a:xfrm>
          <a:custGeom>
            <a:avLst/>
            <a:gdLst>
              <a:gd name="connsiteX0" fmla="*/ 893876 w 2393530"/>
              <a:gd name="connsiteY0" fmla="*/ 0 h 2277557"/>
              <a:gd name="connsiteX1" fmla="*/ 2393530 w 2393530"/>
              <a:gd name="connsiteY1" fmla="*/ 1499654 h 2277557"/>
              <a:gd name="connsiteX2" fmla="*/ 2212530 w 2393530"/>
              <a:gd name="connsiteY2" fmla="*/ 2214478 h 2277557"/>
              <a:gd name="connsiteX3" fmla="*/ 2174209 w 2393530"/>
              <a:gd name="connsiteY3" fmla="*/ 2277557 h 2277557"/>
              <a:gd name="connsiteX4" fmla="*/ 0 w 2393530"/>
              <a:gd name="connsiteY4" fmla="*/ 2277557 h 2277557"/>
              <a:gd name="connsiteX5" fmla="*/ 0 w 2393530"/>
              <a:gd name="connsiteY5" fmla="*/ 297549 h 2277557"/>
              <a:gd name="connsiteX6" fmla="*/ 55405 w 2393530"/>
              <a:gd name="connsiteY6" fmla="*/ 256118 h 2277557"/>
              <a:gd name="connsiteX7" fmla="*/ 893876 w 2393530"/>
              <a:gd name="connsiteY7" fmla="*/ 0 h 22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530" h="2277557">
                <a:moveTo>
                  <a:pt x="893876" y="0"/>
                </a:moveTo>
                <a:cubicBezTo>
                  <a:pt x="1722112" y="0"/>
                  <a:pt x="2393530" y="671418"/>
                  <a:pt x="2393530" y="1499654"/>
                </a:cubicBezTo>
                <a:cubicBezTo>
                  <a:pt x="2393530" y="1758478"/>
                  <a:pt x="2327962" y="2001988"/>
                  <a:pt x="2212530" y="2214478"/>
                </a:cubicBezTo>
                <a:lnTo>
                  <a:pt x="2174209" y="2277557"/>
                </a:lnTo>
                <a:lnTo>
                  <a:pt x="0" y="2277557"/>
                </a:lnTo>
                <a:lnTo>
                  <a:pt x="0" y="297549"/>
                </a:lnTo>
                <a:lnTo>
                  <a:pt x="55405" y="256118"/>
                </a:lnTo>
                <a:cubicBezTo>
                  <a:pt x="294752" y="94418"/>
                  <a:pt x="583288" y="0"/>
                  <a:pt x="893876" y="0"/>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20">
            <a:extLst>
              <a:ext uri="{FF2B5EF4-FFF2-40B4-BE49-F238E27FC236}">
                <a16:creationId xmlns:a16="http://schemas.microsoft.com/office/drawing/2014/main" id="{EF7BC3FF-462A-BD6B-58BF-8CC31B966184}"/>
              </a:ext>
            </a:extLst>
          </p:cNvPr>
          <p:cNvSpPr>
            <a:spLocks noGrp="1"/>
          </p:cNvSpPr>
          <p:nvPr>
            <p:ph type="title"/>
          </p:nvPr>
        </p:nvSpPr>
        <p:spPr>
          <a:xfrm>
            <a:off x="838200" y="365125"/>
            <a:ext cx="10515600" cy="1325563"/>
          </a:xfrm>
        </p:spPr>
        <p:txBody>
          <a:bodyPr/>
          <a:lstStyle/>
          <a:p>
            <a:r>
              <a:rPr lang="en-US" b="1" dirty="0">
                <a:solidFill>
                  <a:schemeClr val="bg1"/>
                </a:solidFill>
                <a:latin typeface="AvenirNext LT Pro Bold" panose="020B0804020202020204" pitchFamily="34" charset="0"/>
              </a:rPr>
              <a:t>Introduction</a:t>
            </a:r>
            <a:endParaRPr lang="en-ID" b="1" dirty="0">
              <a:solidFill>
                <a:schemeClr val="bg1"/>
              </a:solidFill>
              <a:latin typeface="AvenirNext LT Pro Bold" panose="020B0804020202020204" pitchFamily="34" charset="0"/>
            </a:endParaRPr>
          </a:p>
        </p:txBody>
      </p:sp>
      <p:sp>
        <p:nvSpPr>
          <p:cNvPr id="12" name="Rectangle 11">
            <a:extLst>
              <a:ext uri="{FF2B5EF4-FFF2-40B4-BE49-F238E27FC236}">
                <a16:creationId xmlns:a16="http://schemas.microsoft.com/office/drawing/2014/main" id="{E52E0850-31C9-8DC2-8E4A-B565528A4704}"/>
              </a:ext>
            </a:extLst>
          </p:cNvPr>
          <p:cNvSpPr/>
          <p:nvPr/>
        </p:nvSpPr>
        <p:spPr>
          <a:xfrm>
            <a:off x="517484" y="2290492"/>
            <a:ext cx="11674516" cy="3969557"/>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94297B9-0251-6B55-E6AC-428901378617}"/>
              </a:ext>
            </a:extLst>
          </p:cNvPr>
          <p:cNvSpPr txBox="1"/>
          <p:nvPr/>
        </p:nvSpPr>
        <p:spPr>
          <a:xfrm>
            <a:off x="838200" y="2952473"/>
            <a:ext cx="6758938" cy="2677656"/>
          </a:xfrm>
          <a:prstGeom prst="rect">
            <a:avLst/>
          </a:prstGeom>
          <a:noFill/>
        </p:spPr>
        <p:txBody>
          <a:bodyPr wrap="square">
            <a:spAutoFit/>
          </a:bodyPr>
          <a:lstStyle/>
          <a:p>
            <a:pPr lvl="0"/>
            <a:r>
              <a:rPr lang="en-US" sz="3200" b="1" dirty="0">
                <a:solidFill>
                  <a:schemeClr val="bg1"/>
                </a:solidFill>
              </a:rPr>
              <a:t>Problem Statement:</a:t>
            </a:r>
            <a:r>
              <a:rPr lang="en-US" sz="3200" dirty="0">
                <a:solidFill>
                  <a:schemeClr val="bg1"/>
                </a:solidFill>
              </a:rPr>
              <a:t> </a:t>
            </a:r>
            <a:endParaRPr lang="en-US" sz="2800" dirty="0">
              <a:solidFill>
                <a:schemeClr val="bg1"/>
              </a:solidFill>
            </a:endParaRPr>
          </a:p>
          <a:p>
            <a:pPr marL="914400" lvl="1" indent="-457200">
              <a:buFont typeface="Arial" panose="020B0604020202020204" pitchFamily="34" charset="0"/>
              <a:buChar char="•"/>
            </a:pPr>
            <a:r>
              <a:rPr lang="en-US" sz="2800" dirty="0">
                <a:solidFill>
                  <a:schemeClr val="bg1"/>
                </a:solidFill>
              </a:rPr>
              <a:t>Users often struggle to find recipes matching available ingredients.</a:t>
            </a:r>
          </a:p>
          <a:p>
            <a:pPr lvl="1"/>
            <a:endParaRPr lang="en-US" sz="2400" dirty="0">
              <a:solidFill>
                <a:schemeClr val="bg1"/>
              </a:solidFill>
            </a:endParaRPr>
          </a:p>
          <a:p>
            <a:pPr marL="914400" lvl="1" indent="-457200">
              <a:buFont typeface="Arial" panose="020B0604020202020204" pitchFamily="34" charset="0"/>
              <a:buChar char="•"/>
            </a:pPr>
            <a:r>
              <a:rPr lang="en-US" sz="2800" dirty="0">
                <a:solidFill>
                  <a:schemeClr val="bg1"/>
                </a:solidFill>
              </a:rPr>
              <a:t>Cooking can be time-consuming without tailored suggestions.</a:t>
            </a:r>
            <a:endParaRPr lang="en-US" sz="2400" dirty="0">
              <a:solidFill>
                <a:schemeClr val="bg1"/>
              </a:solidFill>
            </a:endParaRPr>
          </a:p>
        </p:txBody>
      </p:sp>
      <p:grpSp>
        <p:nvGrpSpPr>
          <p:cNvPr id="8" name="Group 7">
            <a:extLst>
              <a:ext uri="{FF2B5EF4-FFF2-40B4-BE49-F238E27FC236}">
                <a16:creationId xmlns:a16="http://schemas.microsoft.com/office/drawing/2014/main" id="{FDC81E5C-D373-DE41-63F3-2E3BEA3A87DE}"/>
              </a:ext>
            </a:extLst>
          </p:cNvPr>
          <p:cNvGrpSpPr/>
          <p:nvPr/>
        </p:nvGrpSpPr>
        <p:grpSpPr>
          <a:xfrm>
            <a:off x="838200" y="1678696"/>
            <a:ext cx="1206486" cy="1019220"/>
            <a:chOff x="1038039" y="1436091"/>
            <a:chExt cx="1206486" cy="1019220"/>
          </a:xfrm>
        </p:grpSpPr>
        <p:sp>
          <p:nvSpPr>
            <p:cNvPr id="9" name="Freeform: Shape 8">
              <a:extLst>
                <a:ext uri="{FF2B5EF4-FFF2-40B4-BE49-F238E27FC236}">
                  <a16:creationId xmlns:a16="http://schemas.microsoft.com/office/drawing/2014/main" id="{2DA5F5BD-758B-7998-7A09-A3943674C24E}"/>
                </a:ext>
              </a:extLst>
            </p:cNvPr>
            <p:cNvSpPr/>
            <p:nvPr/>
          </p:nvSpPr>
          <p:spPr>
            <a:xfrm>
              <a:off x="1038039" y="1436091"/>
              <a:ext cx="1206486" cy="603239"/>
            </a:xfrm>
            <a:custGeom>
              <a:avLst/>
              <a:gdLst>
                <a:gd name="connsiteX0" fmla="*/ 603243 w 1206486"/>
                <a:gd name="connsiteY0" fmla="*/ 0 h 603239"/>
                <a:gd name="connsiteX1" fmla="*/ 1194230 w 1206486"/>
                <a:gd name="connsiteY1" fmla="*/ 481666 h 603239"/>
                <a:gd name="connsiteX2" fmla="*/ 1206486 w 1206486"/>
                <a:gd name="connsiteY2" fmla="*/ 603239 h 603239"/>
                <a:gd name="connsiteX3" fmla="*/ 0 w 1206486"/>
                <a:gd name="connsiteY3" fmla="*/ 603239 h 603239"/>
                <a:gd name="connsiteX4" fmla="*/ 12256 w 1206486"/>
                <a:gd name="connsiteY4" fmla="*/ 481666 h 603239"/>
                <a:gd name="connsiteX5" fmla="*/ 603243 w 1206486"/>
                <a:gd name="connsiteY5" fmla="*/ 0 h 60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486" h="603239">
                  <a:moveTo>
                    <a:pt x="603243" y="0"/>
                  </a:moveTo>
                  <a:cubicBezTo>
                    <a:pt x="894760" y="0"/>
                    <a:pt x="1137980" y="206780"/>
                    <a:pt x="1194230" y="481666"/>
                  </a:cubicBezTo>
                  <a:lnTo>
                    <a:pt x="1206486" y="603239"/>
                  </a:lnTo>
                  <a:lnTo>
                    <a:pt x="0" y="603239"/>
                  </a:lnTo>
                  <a:lnTo>
                    <a:pt x="12256" y="481666"/>
                  </a:lnTo>
                  <a:cubicBezTo>
                    <a:pt x="68506" y="206780"/>
                    <a:pt x="311726" y="0"/>
                    <a:pt x="603243" y="0"/>
                  </a:cubicBezTo>
                  <a:close/>
                </a:path>
              </a:pathLst>
            </a:custGeom>
            <a:solidFill>
              <a:schemeClr val="bg1">
                <a:alpha val="38000"/>
              </a:schemeClr>
            </a:soli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86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val 9">
              <a:extLst>
                <a:ext uri="{FF2B5EF4-FFF2-40B4-BE49-F238E27FC236}">
                  <a16:creationId xmlns:a16="http://schemas.microsoft.com/office/drawing/2014/main" id="{657DB2BB-564E-FE40-F8A9-18A81730A8A5}"/>
                </a:ext>
              </a:extLst>
            </p:cNvPr>
            <p:cNvSpPr/>
            <p:nvPr/>
          </p:nvSpPr>
          <p:spPr>
            <a:xfrm>
              <a:off x="1225298" y="1623347"/>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pic>
        <p:nvPicPr>
          <p:cNvPr id="11" name="Graphic 10">
            <a:extLst>
              <a:ext uri="{FF2B5EF4-FFF2-40B4-BE49-F238E27FC236}">
                <a16:creationId xmlns:a16="http://schemas.microsoft.com/office/drawing/2014/main" id="{6E3FAFA3-1DF9-AD99-4BFA-A511C973DC4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00147" y="1994916"/>
            <a:ext cx="615740" cy="615740"/>
          </a:xfrm>
          <a:prstGeom prst="rect">
            <a:avLst/>
          </a:prstGeom>
        </p:spPr>
      </p:pic>
      <p:sp>
        <p:nvSpPr>
          <p:cNvPr id="24" name="Oval 23">
            <a:extLst>
              <a:ext uri="{FF2B5EF4-FFF2-40B4-BE49-F238E27FC236}">
                <a16:creationId xmlns:a16="http://schemas.microsoft.com/office/drawing/2014/main" id="{A053A009-2B7F-899C-B688-7B6F9E2D34F0}"/>
              </a:ext>
            </a:extLst>
          </p:cNvPr>
          <p:cNvSpPr/>
          <p:nvPr/>
        </p:nvSpPr>
        <p:spPr>
          <a:xfrm>
            <a:off x="10427564" y="488218"/>
            <a:ext cx="539688" cy="539688"/>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B8392343-A049-AFC7-D409-59D996B94B54}"/>
              </a:ext>
            </a:extLst>
          </p:cNvPr>
          <p:cNvCxnSpPr>
            <a:cxnSpLocks/>
          </p:cNvCxnSpPr>
          <p:nvPr/>
        </p:nvCxnSpPr>
        <p:spPr>
          <a:xfrm>
            <a:off x="1857426" y="2290492"/>
            <a:ext cx="1033457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descr="A statue of a person wearing a crown&#10;&#10;Description automatically generated with low confidence">
            <a:extLst>
              <a:ext uri="{FF2B5EF4-FFF2-40B4-BE49-F238E27FC236}">
                <a16:creationId xmlns:a16="http://schemas.microsoft.com/office/drawing/2014/main" id="{065E7F8F-A909-26B5-2878-ED57C35EC0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0233" y="163271"/>
            <a:ext cx="5021767" cy="6694729"/>
          </a:xfrm>
          <a:prstGeom prst="rect">
            <a:avLst/>
          </a:prstGeom>
        </p:spPr>
      </p:pic>
    </p:spTree>
    <p:extLst>
      <p:ext uri="{BB962C8B-B14F-4D97-AF65-F5344CB8AC3E}">
        <p14:creationId xmlns:p14="http://schemas.microsoft.com/office/powerpoint/2010/main" val="1798749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992ACB-2688-4C4D-A2ED-354A237E1A95}"/>
              </a:ext>
            </a:extLst>
          </p:cNvPr>
          <p:cNvSpPr txBox="1"/>
          <p:nvPr/>
        </p:nvSpPr>
        <p:spPr>
          <a:xfrm>
            <a:off x="220280" y="228000"/>
            <a:ext cx="10924672" cy="461665"/>
          </a:xfrm>
          <a:prstGeom prst="rect">
            <a:avLst/>
          </a:prstGeom>
          <a:noFill/>
        </p:spPr>
        <p:txBody>
          <a:bodyPr wrap="square" rtlCol="0">
            <a:spAutoFit/>
          </a:bodyPr>
          <a:lstStyle/>
          <a:p>
            <a:r>
              <a:rPr lang="en-US" sz="2400" dirty="0">
                <a:solidFill>
                  <a:schemeClr val="bg1">
                    <a:lumMod val="95000"/>
                  </a:schemeClr>
                </a:solidFill>
                <a:latin typeface="Georgia Pro" panose="02040502050405020303" pitchFamily="18" charset="0"/>
              </a:rPr>
              <a:t>Introduction</a:t>
            </a:r>
            <a:endParaRPr lang="en-US" dirty="0">
              <a:solidFill>
                <a:schemeClr val="bg1">
                  <a:lumMod val="95000"/>
                </a:schemeClr>
              </a:solidFill>
              <a:latin typeface="Georgia Pro" panose="02040502050405020303" pitchFamily="18" charset="0"/>
            </a:endParaRPr>
          </a:p>
        </p:txBody>
      </p:sp>
      <p:cxnSp>
        <p:nvCxnSpPr>
          <p:cNvPr id="5" name="Straight Connector 4">
            <a:extLst>
              <a:ext uri="{FF2B5EF4-FFF2-40B4-BE49-F238E27FC236}">
                <a16:creationId xmlns:a16="http://schemas.microsoft.com/office/drawing/2014/main" id="{22314022-AAA0-4BD6-AB04-32BE3E660C4E}"/>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FCA9AA0-CE3A-4384-B840-578666A6F0F5}"/>
              </a:ext>
            </a:extLst>
          </p:cNvPr>
          <p:cNvSpPr txBox="1"/>
          <p:nvPr/>
        </p:nvSpPr>
        <p:spPr>
          <a:xfrm>
            <a:off x="13170494" y="1425546"/>
            <a:ext cx="10250905" cy="3539430"/>
          </a:xfrm>
          <a:prstGeom prst="rect">
            <a:avLst/>
          </a:prstGeom>
          <a:noFill/>
        </p:spPr>
        <p:txBody>
          <a:bodyPr wrap="square" rtlCol="0">
            <a:spAutoFit/>
          </a:bodyPr>
          <a:lstStyle/>
          <a:p>
            <a:r>
              <a:rPr lang="en-US" sz="2800" dirty="0">
                <a:solidFill>
                  <a:schemeClr val="bg1">
                    <a:lumMod val="95000"/>
                  </a:schemeClr>
                </a:solidFill>
                <a:latin typeface="Rockwell" panose="02060603020205020403" pitchFamily="18" charset="0"/>
              </a:rPr>
              <a:t>Imagine this: You open your fridge, staring at a random assortment of ingredients—some leftover veggies, a lonely chicken breast, and a half-empty jar of pasta sauce. You think, </a:t>
            </a:r>
            <a:r>
              <a:rPr lang="en-US" sz="2800" i="1" dirty="0">
                <a:solidFill>
                  <a:schemeClr val="bg1">
                    <a:lumMod val="95000"/>
                  </a:schemeClr>
                </a:solidFill>
                <a:latin typeface="Rockwell" panose="02060603020205020403" pitchFamily="18" charset="0"/>
              </a:rPr>
              <a:t>"What can I even make with this?"</a:t>
            </a:r>
            <a:r>
              <a:rPr lang="en-US" sz="2800" dirty="0">
                <a:solidFill>
                  <a:schemeClr val="bg1">
                    <a:lumMod val="95000"/>
                  </a:schemeClr>
                </a:solidFill>
                <a:latin typeface="Rockwell" panose="02060603020205020403" pitchFamily="18" charset="0"/>
              </a:rPr>
              <a:t> Sound familiar? We’ve all been there. The struggle to whip up something delicious with what’s already in your kitchen is real. But what if you had a personal chef in your pocket, ready to turn those random ingredients into a mouth-watering meal in seconds?</a:t>
            </a:r>
          </a:p>
        </p:txBody>
      </p:sp>
      <p:sp>
        <p:nvSpPr>
          <p:cNvPr id="7" name="TextBox 6">
            <a:extLst>
              <a:ext uri="{FF2B5EF4-FFF2-40B4-BE49-F238E27FC236}">
                <a16:creationId xmlns:a16="http://schemas.microsoft.com/office/drawing/2014/main" id="{44F186D4-198A-4512-8163-C83EF2779E7E}"/>
              </a:ext>
            </a:extLst>
          </p:cNvPr>
          <p:cNvSpPr txBox="1"/>
          <p:nvPr/>
        </p:nvSpPr>
        <p:spPr>
          <a:xfrm>
            <a:off x="557163" y="1577946"/>
            <a:ext cx="10250905" cy="2677656"/>
          </a:xfrm>
          <a:prstGeom prst="rect">
            <a:avLst/>
          </a:prstGeom>
          <a:noFill/>
        </p:spPr>
        <p:txBody>
          <a:bodyPr wrap="square" rtlCol="0">
            <a:spAutoFit/>
          </a:bodyPr>
          <a:lstStyle/>
          <a:p>
            <a:r>
              <a:rPr lang="en-US" sz="2800" dirty="0">
                <a:solidFill>
                  <a:schemeClr val="bg1">
                    <a:lumMod val="95000"/>
                  </a:schemeClr>
                </a:solidFill>
                <a:latin typeface="Rockwell" panose="02060603020205020403" pitchFamily="18" charset="0"/>
              </a:rPr>
              <a:t>That’s exactly what we’re here to introduce today—a game-changing solution that doesn’t just help you cook, but transforms the way you think about food. Say goodbye to food waste, repetitive meals, and endless scrolling through recipe apps. Our project isn’t just about cooking; it’s about creativity, sustainability, and making your life easier.</a:t>
            </a:r>
          </a:p>
        </p:txBody>
      </p:sp>
      <p:sp>
        <p:nvSpPr>
          <p:cNvPr id="9" name="TextBox 8">
            <a:extLst>
              <a:ext uri="{FF2B5EF4-FFF2-40B4-BE49-F238E27FC236}">
                <a16:creationId xmlns:a16="http://schemas.microsoft.com/office/drawing/2014/main" id="{C1FE9AC1-B8CE-4A78-948C-F015AB3011EC}"/>
              </a:ext>
            </a:extLst>
          </p:cNvPr>
          <p:cNvSpPr txBox="1"/>
          <p:nvPr/>
        </p:nvSpPr>
        <p:spPr>
          <a:xfrm>
            <a:off x="557163" y="7552026"/>
            <a:ext cx="10250905" cy="3539430"/>
          </a:xfrm>
          <a:prstGeom prst="rect">
            <a:avLst/>
          </a:prstGeom>
          <a:noFill/>
        </p:spPr>
        <p:txBody>
          <a:bodyPr wrap="square" rtlCol="0">
            <a:spAutoFit/>
          </a:bodyPr>
          <a:lstStyle/>
          <a:p>
            <a:r>
              <a:rPr lang="en-US" sz="2800" dirty="0">
                <a:solidFill>
                  <a:schemeClr val="bg1">
                    <a:lumMod val="95000"/>
                  </a:schemeClr>
                </a:solidFill>
                <a:latin typeface="Rockwell" panose="02060603020205020403" pitchFamily="18" charset="0"/>
              </a:rPr>
              <a:t>So, how does it work? Imagine an AI-powered assistant that doesn’t just give you recipes—it talks to you, learns from you, and even helps you shop for missing ingredients, all in one place. It’s not just smart; it’s intuitive. It’s not just an app; it’s your kitchen companion.</a:t>
            </a:r>
          </a:p>
          <a:p>
            <a:endParaRPr lang="en-US" sz="2800" dirty="0">
              <a:solidFill>
                <a:schemeClr val="bg1">
                  <a:lumMod val="95000"/>
                </a:schemeClr>
              </a:solidFill>
              <a:latin typeface="Rockwell" panose="02060603020205020403" pitchFamily="18" charset="0"/>
            </a:endParaRPr>
          </a:p>
          <a:p>
            <a:r>
              <a:rPr lang="en-US" sz="2800" dirty="0">
                <a:solidFill>
                  <a:schemeClr val="bg1">
                    <a:lumMod val="95000"/>
                  </a:schemeClr>
                </a:solidFill>
                <a:latin typeface="Rockwell" panose="02060603020205020403" pitchFamily="18" charset="0"/>
              </a:rPr>
              <a:t>By the end of this presentation, you’ll see how we’re turning this vision into reality—one recipe at a time. Let’s dive in!</a:t>
            </a:r>
          </a:p>
        </p:txBody>
      </p:sp>
      <p:sp>
        <p:nvSpPr>
          <p:cNvPr id="89" name="Freeform: Shape 88">
            <a:extLst>
              <a:ext uri="{FF2B5EF4-FFF2-40B4-BE49-F238E27FC236}">
                <a16:creationId xmlns:a16="http://schemas.microsoft.com/office/drawing/2014/main" id="{3E8865B3-3F2D-429C-9BE2-46819EC33035}"/>
              </a:ext>
            </a:extLst>
          </p:cNvPr>
          <p:cNvSpPr/>
          <p:nvPr/>
        </p:nvSpPr>
        <p:spPr>
          <a:xfrm rot="1959371">
            <a:off x="11303771" y="146993"/>
            <a:ext cx="415219" cy="544949"/>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0" name="Freeform: Shape 89">
            <a:extLst>
              <a:ext uri="{FF2B5EF4-FFF2-40B4-BE49-F238E27FC236}">
                <a16:creationId xmlns:a16="http://schemas.microsoft.com/office/drawing/2014/main" id="{09D08D52-CF5E-4A63-BB6F-E99627BFAEA6}"/>
              </a:ext>
            </a:extLst>
          </p:cNvPr>
          <p:cNvSpPr/>
          <p:nvPr/>
        </p:nvSpPr>
        <p:spPr>
          <a:xfrm rot="1959371">
            <a:off x="11254599" y="481461"/>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1" name="Freeform: Shape 90">
            <a:extLst>
              <a:ext uri="{FF2B5EF4-FFF2-40B4-BE49-F238E27FC236}">
                <a16:creationId xmlns:a16="http://schemas.microsoft.com/office/drawing/2014/main" id="{50A8D81E-5C9D-4173-81F8-935510614E7A}"/>
              </a:ext>
            </a:extLst>
          </p:cNvPr>
          <p:cNvSpPr/>
          <p:nvPr/>
        </p:nvSpPr>
        <p:spPr>
          <a:xfrm rot="1959371">
            <a:off x="11008949" y="148788"/>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2" name="Freeform: Shape 91">
            <a:extLst>
              <a:ext uri="{FF2B5EF4-FFF2-40B4-BE49-F238E27FC236}">
                <a16:creationId xmlns:a16="http://schemas.microsoft.com/office/drawing/2014/main" id="{850F7D06-11E7-4B77-B975-6EECF59A03A3}"/>
              </a:ext>
            </a:extLst>
          </p:cNvPr>
          <p:cNvSpPr/>
          <p:nvPr/>
        </p:nvSpPr>
        <p:spPr>
          <a:xfrm rot="1959371">
            <a:off x="11098032" y="731804"/>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3" name="Freeform: Shape 92">
            <a:extLst>
              <a:ext uri="{FF2B5EF4-FFF2-40B4-BE49-F238E27FC236}">
                <a16:creationId xmlns:a16="http://schemas.microsoft.com/office/drawing/2014/main" id="{78184BCF-C1F9-4520-BC7A-1A19FBB938BD}"/>
              </a:ext>
            </a:extLst>
          </p:cNvPr>
          <p:cNvSpPr/>
          <p:nvPr/>
        </p:nvSpPr>
        <p:spPr>
          <a:xfrm rot="1955465">
            <a:off x="10845392" y="205541"/>
            <a:ext cx="332002" cy="258329"/>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4" name="Freeform: Shape 93">
            <a:extLst>
              <a:ext uri="{FF2B5EF4-FFF2-40B4-BE49-F238E27FC236}">
                <a16:creationId xmlns:a16="http://schemas.microsoft.com/office/drawing/2014/main" id="{AF72C078-3B28-442A-9D4A-469087415D9F}"/>
              </a:ext>
            </a:extLst>
          </p:cNvPr>
          <p:cNvSpPr/>
          <p:nvPr/>
        </p:nvSpPr>
        <p:spPr>
          <a:xfrm rot="1959371">
            <a:off x="10993215" y="730662"/>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5" name="Freeform: Shape 94">
            <a:extLst>
              <a:ext uri="{FF2B5EF4-FFF2-40B4-BE49-F238E27FC236}">
                <a16:creationId xmlns:a16="http://schemas.microsoft.com/office/drawing/2014/main" id="{A95B9FB5-8FD9-40FB-90FC-76C4BE241504}"/>
              </a:ext>
            </a:extLst>
          </p:cNvPr>
          <p:cNvSpPr/>
          <p:nvPr/>
        </p:nvSpPr>
        <p:spPr>
          <a:xfrm rot="1959371">
            <a:off x="10747450" y="568775"/>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6" name="Oval 95">
            <a:extLst>
              <a:ext uri="{FF2B5EF4-FFF2-40B4-BE49-F238E27FC236}">
                <a16:creationId xmlns:a16="http://schemas.microsoft.com/office/drawing/2014/main" id="{A3F6199B-9F52-4E10-9E24-7E3369E59A91}"/>
              </a:ext>
            </a:extLst>
          </p:cNvPr>
          <p:cNvSpPr/>
          <p:nvPr/>
        </p:nvSpPr>
        <p:spPr>
          <a:xfrm rot="5793366">
            <a:off x="10875656" y="360318"/>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97" name="Group 96">
            <a:extLst>
              <a:ext uri="{FF2B5EF4-FFF2-40B4-BE49-F238E27FC236}">
                <a16:creationId xmlns:a16="http://schemas.microsoft.com/office/drawing/2014/main" id="{1F0E6B87-35C1-4B6C-946E-E9ED170D1C54}"/>
              </a:ext>
            </a:extLst>
          </p:cNvPr>
          <p:cNvGrpSpPr/>
          <p:nvPr/>
        </p:nvGrpSpPr>
        <p:grpSpPr>
          <a:xfrm rot="3486065">
            <a:off x="11551243" y="119706"/>
            <a:ext cx="253792" cy="261526"/>
            <a:chOff x="1031080" y="-1461266"/>
            <a:chExt cx="3621726" cy="3646397"/>
          </a:xfrm>
        </p:grpSpPr>
        <p:sp>
          <p:nvSpPr>
            <p:cNvPr id="98" name="Oval 97">
              <a:extLst>
                <a:ext uri="{FF2B5EF4-FFF2-40B4-BE49-F238E27FC236}">
                  <a16:creationId xmlns:a16="http://schemas.microsoft.com/office/drawing/2014/main" id="{142D007C-BBAC-4F7B-B538-5D8AABDD60A8}"/>
                </a:ext>
              </a:extLst>
            </p:cNvPr>
            <p:cNvSpPr/>
            <p:nvPr/>
          </p:nvSpPr>
          <p:spPr>
            <a:xfrm>
              <a:off x="1031080" y="-1461266"/>
              <a:ext cx="3621726" cy="3646397"/>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9" name="Picture 98">
              <a:extLst>
                <a:ext uri="{FF2B5EF4-FFF2-40B4-BE49-F238E27FC236}">
                  <a16:creationId xmlns:a16="http://schemas.microsoft.com/office/drawing/2014/main" id="{C061BE03-A102-498F-AFD0-D86827417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58" y="-1134702"/>
              <a:ext cx="3175886" cy="3175882"/>
            </a:xfrm>
            <a:prstGeom prst="ellipse">
              <a:avLst/>
            </a:prstGeom>
          </p:spPr>
        </p:pic>
      </p:grpSp>
      <p:grpSp>
        <p:nvGrpSpPr>
          <p:cNvPr id="100" name="Group 99">
            <a:extLst>
              <a:ext uri="{FF2B5EF4-FFF2-40B4-BE49-F238E27FC236}">
                <a16:creationId xmlns:a16="http://schemas.microsoft.com/office/drawing/2014/main" id="{714626E2-28A7-43CD-8C58-D352B60119E0}"/>
              </a:ext>
            </a:extLst>
          </p:cNvPr>
          <p:cNvGrpSpPr/>
          <p:nvPr/>
        </p:nvGrpSpPr>
        <p:grpSpPr>
          <a:xfrm rot="6300885">
            <a:off x="11491285" y="588383"/>
            <a:ext cx="172657" cy="174433"/>
            <a:chOff x="4388156" y="1754971"/>
            <a:chExt cx="2362200" cy="2362200"/>
          </a:xfrm>
          <a:solidFill>
            <a:srgbClr val="03A1A4"/>
          </a:solidFill>
        </p:grpSpPr>
        <p:sp>
          <p:nvSpPr>
            <p:cNvPr id="101" name="Oval 100">
              <a:extLst>
                <a:ext uri="{FF2B5EF4-FFF2-40B4-BE49-F238E27FC236}">
                  <a16:creationId xmlns:a16="http://schemas.microsoft.com/office/drawing/2014/main" id="{926F0094-D814-457C-8416-698099A4CA57}"/>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 name="Picture 101">
              <a:extLst>
                <a:ext uri="{FF2B5EF4-FFF2-40B4-BE49-F238E27FC236}">
                  <a16:creationId xmlns:a16="http://schemas.microsoft.com/office/drawing/2014/main" id="{DE6A9093-77B1-4256-AADF-0813B650DA11}"/>
                </a:ext>
              </a:extLst>
            </p:cNvPr>
            <p:cNvPicPr>
              <a:picLocks noChangeAspect="1"/>
            </p:cNvPicPr>
            <p:nvPr/>
          </p:nvPicPr>
          <p:blipFill rotWithShape="1">
            <a:blip r:embed="rId3">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03" name="Group 102">
            <a:extLst>
              <a:ext uri="{FF2B5EF4-FFF2-40B4-BE49-F238E27FC236}">
                <a16:creationId xmlns:a16="http://schemas.microsoft.com/office/drawing/2014/main" id="{F8A08555-CC26-421B-9C31-CFA6CA14458F}"/>
              </a:ext>
            </a:extLst>
          </p:cNvPr>
          <p:cNvGrpSpPr/>
          <p:nvPr/>
        </p:nvGrpSpPr>
        <p:grpSpPr>
          <a:xfrm rot="9555225">
            <a:off x="11303618" y="903003"/>
            <a:ext cx="148504" cy="165865"/>
            <a:chOff x="7245656" y="1754971"/>
            <a:chExt cx="2362200" cy="2362200"/>
          </a:xfrm>
          <a:solidFill>
            <a:srgbClr val="EE9524"/>
          </a:solidFill>
        </p:grpSpPr>
        <p:sp>
          <p:nvSpPr>
            <p:cNvPr id="104" name="Oval 103">
              <a:extLst>
                <a:ext uri="{FF2B5EF4-FFF2-40B4-BE49-F238E27FC236}">
                  <a16:creationId xmlns:a16="http://schemas.microsoft.com/office/drawing/2014/main" id="{96F41B05-87F8-4047-8761-3F4DBDC184F2}"/>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 name="Picture 104">
              <a:extLst>
                <a:ext uri="{FF2B5EF4-FFF2-40B4-BE49-F238E27FC236}">
                  <a16:creationId xmlns:a16="http://schemas.microsoft.com/office/drawing/2014/main" id="{71187830-72A3-4CE4-A1B2-D05018ADC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06" name="Group 105">
            <a:extLst>
              <a:ext uri="{FF2B5EF4-FFF2-40B4-BE49-F238E27FC236}">
                <a16:creationId xmlns:a16="http://schemas.microsoft.com/office/drawing/2014/main" id="{48AE2F2C-B853-4F3B-B4B0-A6FBD1C3AD8F}"/>
              </a:ext>
            </a:extLst>
          </p:cNvPr>
          <p:cNvGrpSpPr/>
          <p:nvPr/>
        </p:nvGrpSpPr>
        <p:grpSpPr>
          <a:xfrm rot="12336763">
            <a:off x="10970231" y="978342"/>
            <a:ext cx="155334" cy="162407"/>
            <a:chOff x="1466851" y="1754971"/>
            <a:chExt cx="2362200" cy="2362200"/>
          </a:xfrm>
          <a:solidFill>
            <a:schemeClr val="accent6">
              <a:lumMod val="75000"/>
            </a:schemeClr>
          </a:solidFill>
        </p:grpSpPr>
        <p:sp>
          <p:nvSpPr>
            <p:cNvPr id="107" name="Oval 106">
              <a:extLst>
                <a:ext uri="{FF2B5EF4-FFF2-40B4-BE49-F238E27FC236}">
                  <a16:creationId xmlns:a16="http://schemas.microsoft.com/office/drawing/2014/main" id="{0816811B-57C1-42F0-B5E2-F6DC1B773398}"/>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E81EA4C8-AC06-43FB-A449-2E3595997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09" name="Group 108">
            <a:extLst>
              <a:ext uri="{FF2B5EF4-FFF2-40B4-BE49-F238E27FC236}">
                <a16:creationId xmlns:a16="http://schemas.microsoft.com/office/drawing/2014/main" id="{DC079A9E-8060-42BD-814B-26C83B587D17}"/>
              </a:ext>
            </a:extLst>
          </p:cNvPr>
          <p:cNvGrpSpPr/>
          <p:nvPr/>
        </p:nvGrpSpPr>
        <p:grpSpPr>
          <a:xfrm rot="14070130">
            <a:off x="10687120" y="788944"/>
            <a:ext cx="172657" cy="174433"/>
            <a:chOff x="4388156" y="1754971"/>
            <a:chExt cx="2362200" cy="2362200"/>
          </a:xfrm>
          <a:solidFill>
            <a:srgbClr val="FFC000"/>
          </a:solidFill>
        </p:grpSpPr>
        <p:sp>
          <p:nvSpPr>
            <p:cNvPr id="110" name="Oval 109">
              <a:extLst>
                <a:ext uri="{FF2B5EF4-FFF2-40B4-BE49-F238E27FC236}">
                  <a16:creationId xmlns:a16="http://schemas.microsoft.com/office/drawing/2014/main" id="{02BB8F52-27AC-4764-A626-1506C9E192A8}"/>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1" name="Picture 110">
              <a:extLst>
                <a:ext uri="{FF2B5EF4-FFF2-40B4-BE49-F238E27FC236}">
                  <a16:creationId xmlns:a16="http://schemas.microsoft.com/office/drawing/2014/main" id="{8CBCA541-601B-4DC6-A5DC-64E13934A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112" name="Group 111">
            <a:extLst>
              <a:ext uri="{FF2B5EF4-FFF2-40B4-BE49-F238E27FC236}">
                <a16:creationId xmlns:a16="http://schemas.microsoft.com/office/drawing/2014/main" id="{0A1589BA-F47B-419E-A97C-2F4653E385A3}"/>
              </a:ext>
            </a:extLst>
          </p:cNvPr>
          <p:cNvGrpSpPr/>
          <p:nvPr/>
        </p:nvGrpSpPr>
        <p:grpSpPr>
          <a:xfrm rot="283739">
            <a:off x="11118170" y="51302"/>
            <a:ext cx="169268" cy="183594"/>
            <a:chOff x="7245643" y="1502478"/>
            <a:chExt cx="2362200" cy="2614692"/>
          </a:xfrm>
          <a:solidFill>
            <a:schemeClr val="accent2">
              <a:lumMod val="75000"/>
            </a:schemeClr>
          </a:solidFill>
        </p:grpSpPr>
        <p:sp>
          <p:nvSpPr>
            <p:cNvPr id="113" name="Oval 112">
              <a:extLst>
                <a:ext uri="{FF2B5EF4-FFF2-40B4-BE49-F238E27FC236}">
                  <a16:creationId xmlns:a16="http://schemas.microsoft.com/office/drawing/2014/main" id="{EFBA5C60-CA96-4F01-BCB2-FF8E371A846E}"/>
                </a:ext>
              </a:extLst>
            </p:cNvPr>
            <p:cNvSpPr/>
            <p:nvPr/>
          </p:nvSpPr>
          <p:spPr>
            <a:xfrm>
              <a:off x="7245643" y="1502478"/>
              <a:ext cx="2362200" cy="2614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1DEC7CD9-8F3D-4310-9E4B-F16E3BD92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93" y="1733446"/>
              <a:ext cx="2042817" cy="2212022"/>
            </a:xfrm>
            <a:prstGeom prst="ellipse">
              <a:avLst/>
            </a:prstGeom>
            <a:grpFill/>
          </p:spPr>
        </p:pic>
      </p:grpSp>
      <p:grpSp>
        <p:nvGrpSpPr>
          <p:cNvPr id="115" name="Group 114">
            <a:extLst>
              <a:ext uri="{FF2B5EF4-FFF2-40B4-BE49-F238E27FC236}">
                <a16:creationId xmlns:a16="http://schemas.microsoft.com/office/drawing/2014/main" id="{BBE87C2C-948A-408F-A583-FB7D818A198E}"/>
              </a:ext>
            </a:extLst>
          </p:cNvPr>
          <p:cNvGrpSpPr/>
          <p:nvPr/>
        </p:nvGrpSpPr>
        <p:grpSpPr>
          <a:xfrm rot="19538897">
            <a:off x="10827793" y="112933"/>
            <a:ext cx="161078" cy="178834"/>
            <a:chOff x="7971272" y="1769607"/>
            <a:chExt cx="2247901" cy="2546901"/>
          </a:xfrm>
          <a:solidFill>
            <a:srgbClr val="385723"/>
          </a:solidFill>
        </p:grpSpPr>
        <p:sp>
          <p:nvSpPr>
            <p:cNvPr id="116" name="Oval 115">
              <a:extLst>
                <a:ext uri="{FF2B5EF4-FFF2-40B4-BE49-F238E27FC236}">
                  <a16:creationId xmlns:a16="http://schemas.microsoft.com/office/drawing/2014/main" id="{89FC6B01-DBB7-4603-8E9E-597394DFF80D}"/>
                </a:ext>
              </a:extLst>
            </p:cNvPr>
            <p:cNvSpPr/>
            <p:nvPr/>
          </p:nvSpPr>
          <p:spPr>
            <a:xfrm rot="162288">
              <a:off x="7971272" y="1800457"/>
              <a:ext cx="2247901" cy="25160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a:extLst>
                <a:ext uri="{FF2B5EF4-FFF2-40B4-BE49-F238E27FC236}">
                  <a16:creationId xmlns:a16="http://schemas.microsoft.com/office/drawing/2014/main" id="{9348A3DB-EF32-4E5F-BE04-AAEA08FAE2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288">
              <a:off x="8126510" y="1769607"/>
              <a:ext cx="1967301" cy="2399201"/>
            </a:xfrm>
            <a:prstGeom prst="ellipse">
              <a:avLst/>
            </a:prstGeom>
            <a:grpFill/>
          </p:spPr>
        </p:pic>
      </p:grpSp>
      <p:sp>
        <p:nvSpPr>
          <p:cNvPr id="118" name="TextBox 117">
            <a:extLst>
              <a:ext uri="{FF2B5EF4-FFF2-40B4-BE49-F238E27FC236}">
                <a16:creationId xmlns:a16="http://schemas.microsoft.com/office/drawing/2014/main" id="{9DE4D98F-43A2-4D87-8554-BD1A655274CD}"/>
              </a:ext>
            </a:extLst>
          </p:cNvPr>
          <p:cNvSpPr txBox="1"/>
          <p:nvPr/>
        </p:nvSpPr>
        <p:spPr>
          <a:xfrm>
            <a:off x="10718352" y="507151"/>
            <a:ext cx="786104" cy="184666"/>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Yousef Emad</a:t>
            </a:r>
          </a:p>
        </p:txBody>
      </p:sp>
    </p:spTree>
    <p:extLst>
      <p:ext uri="{BB962C8B-B14F-4D97-AF65-F5344CB8AC3E}">
        <p14:creationId xmlns:p14="http://schemas.microsoft.com/office/powerpoint/2010/main" val="115349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682271-77AC-2B31-1415-3FDDF5E0460A}"/>
              </a:ext>
            </a:extLst>
          </p:cNvPr>
          <p:cNvSpPr/>
          <p:nvPr/>
        </p:nvSpPr>
        <p:spPr>
          <a:xfrm>
            <a:off x="0" y="0"/>
            <a:ext cx="12192000" cy="6858000"/>
          </a:xfrm>
          <a:prstGeom prst="rect">
            <a:avLst/>
          </a:prstGeom>
          <a:gradFill>
            <a:gsLst>
              <a:gs pos="0">
                <a:srgbClr val="042568"/>
              </a:gs>
              <a:gs pos="100000">
                <a:srgbClr val="0C5C8D"/>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grpSp>
        <p:nvGrpSpPr>
          <p:cNvPr id="4" name="Group 3">
            <a:extLst>
              <a:ext uri="{FF2B5EF4-FFF2-40B4-BE49-F238E27FC236}">
                <a16:creationId xmlns:a16="http://schemas.microsoft.com/office/drawing/2014/main" id="{112C5B0B-BE9F-C335-725F-DB29C7D4A2BF}"/>
              </a:ext>
            </a:extLst>
          </p:cNvPr>
          <p:cNvGrpSpPr/>
          <p:nvPr/>
        </p:nvGrpSpPr>
        <p:grpSpPr>
          <a:xfrm rot="16200000">
            <a:off x="376392" y="-1057496"/>
            <a:ext cx="517484" cy="1270268"/>
            <a:chOff x="12681679" y="524656"/>
            <a:chExt cx="1109272" cy="2722934"/>
          </a:xfrm>
        </p:grpSpPr>
        <p:sp>
          <p:nvSpPr>
            <p:cNvPr id="5" name="Oval 4">
              <a:extLst>
                <a:ext uri="{FF2B5EF4-FFF2-40B4-BE49-F238E27FC236}">
                  <a16:creationId xmlns:a16="http://schemas.microsoft.com/office/drawing/2014/main" id="{EA8ADDAD-293B-5F9C-69AE-96E35462D019}"/>
                </a:ext>
              </a:extLst>
            </p:cNvPr>
            <p:cNvSpPr/>
            <p:nvPr/>
          </p:nvSpPr>
          <p:spPr>
            <a:xfrm>
              <a:off x="12681679" y="524656"/>
              <a:ext cx="1109272" cy="1109272"/>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8A241D74-2801-A91B-D8A7-22E58A98E137}"/>
                </a:ext>
              </a:extLst>
            </p:cNvPr>
            <p:cNvSpPr/>
            <p:nvPr/>
          </p:nvSpPr>
          <p:spPr>
            <a:xfrm>
              <a:off x="12681679" y="1331487"/>
              <a:ext cx="1109272" cy="1109272"/>
            </a:xfrm>
            <a:prstGeom prst="ellipse">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BC62541E-442C-573D-11CA-15BEFB2D3034}"/>
                </a:ext>
              </a:extLst>
            </p:cNvPr>
            <p:cNvSpPr/>
            <p:nvPr/>
          </p:nvSpPr>
          <p:spPr>
            <a:xfrm>
              <a:off x="12681679" y="2138318"/>
              <a:ext cx="1109272" cy="1109272"/>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Freeform: Shape 17">
            <a:extLst>
              <a:ext uri="{FF2B5EF4-FFF2-40B4-BE49-F238E27FC236}">
                <a16:creationId xmlns:a16="http://schemas.microsoft.com/office/drawing/2014/main" id="{BCA2DD3D-F9B0-9025-32BB-020AAB708D6B}"/>
              </a:ext>
            </a:extLst>
          </p:cNvPr>
          <p:cNvSpPr/>
          <p:nvPr/>
        </p:nvSpPr>
        <p:spPr>
          <a:xfrm>
            <a:off x="0" y="4580444"/>
            <a:ext cx="2393530" cy="2277557"/>
          </a:xfrm>
          <a:custGeom>
            <a:avLst/>
            <a:gdLst>
              <a:gd name="connsiteX0" fmla="*/ 893876 w 2393530"/>
              <a:gd name="connsiteY0" fmla="*/ 0 h 2277557"/>
              <a:gd name="connsiteX1" fmla="*/ 2393530 w 2393530"/>
              <a:gd name="connsiteY1" fmla="*/ 1499654 h 2277557"/>
              <a:gd name="connsiteX2" fmla="*/ 2212530 w 2393530"/>
              <a:gd name="connsiteY2" fmla="*/ 2214478 h 2277557"/>
              <a:gd name="connsiteX3" fmla="*/ 2174209 w 2393530"/>
              <a:gd name="connsiteY3" fmla="*/ 2277557 h 2277557"/>
              <a:gd name="connsiteX4" fmla="*/ 0 w 2393530"/>
              <a:gd name="connsiteY4" fmla="*/ 2277557 h 2277557"/>
              <a:gd name="connsiteX5" fmla="*/ 0 w 2393530"/>
              <a:gd name="connsiteY5" fmla="*/ 297549 h 2277557"/>
              <a:gd name="connsiteX6" fmla="*/ 55405 w 2393530"/>
              <a:gd name="connsiteY6" fmla="*/ 256118 h 2277557"/>
              <a:gd name="connsiteX7" fmla="*/ 893876 w 2393530"/>
              <a:gd name="connsiteY7" fmla="*/ 0 h 22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530" h="2277557">
                <a:moveTo>
                  <a:pt x="893876" y="0"/>
                </a:moveTo>
                <a:cubicBezTo>
                  <a:pt x="1722112" y="0"/>
                  <a:pt x="2393530" y="671418"/>
                  <a:pt x="2393530" y="1499654"/>
                </a:cubicBezTo>
                <a:cubicBezTo>
                  <a:pt x="2393530" y="1758478"/>
                  <a:pt x="2327962" y="2001988"/>
                  <a:pt x="2212530" y="2214478"/>
                </a:cubicBezTo>
                <a:lnTo>
                  <a:pt x="2174209" y="2277557"/>
                </a:lnTo>
                <a:lnTo>
                  <a:pt x="0" y="2277557"/>
                </a:lnTo>
                <a:lnTo>
                  <a:pt x="0" y="297549"/>
                </a:lnTo>
                <a:lnTo>
                  <a:pt x="55405" y="256118"/>
                </a:lnTo>
                <a:cubicBezTo>
                  <a:pt x="294752" y="94418"/>
                  <a:pt x="583288" y="0"/>
                  <a:pt x="893876" y="0"/>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20">
            <a:extLst>
              <a:ext uri="{FF2B5EF4-FFF2-40B4-BE49-F238E27FC236}">
                <a16:creationId xmlns:a16="http://schemas.microsoft.com/office/drawing/2014/main" id="{EF7BC3FF-462A-BD6B-58BF-8CC31B966184}"/>
              </a:ext>
            </a:extLst>
          </p:cNvPr>
          <p:cNvSpPr>
            <a:spLocks noGrp="1"/>
          </p:cNvSpPr>
          <p:nvPr>
            <p:ph type="title"/>
          </p:nvPr>
        </p:nvSpPr>
        <p:spPr>
          <a:xfrm>
            <a:off x="838200" y="365125"/>
            <a:ext cx="10515600" cy="1325563"/>
          </a:xfrm>
        </p:spPr>
        <p:txBody>
          <a:bodyPr/>
          <a:lstStyle/>
          <a:p>
            <a:r>
              <a:rPr lang="en-US" b="1" dirty="0">
                <a:solidFill>
                  <a:schemeClr val="bg1"/>
                </a:solidFill>
                <a:latin typeface="AvenirNext LT Pro Bold" panose="020B0804020202020204" pitchFamily="34" charset="0"/>
              </a:rPr>
              <a:t>Introduction</a:t>
            </a:r>
            <a:endParaRPr lang="en-ID" b="1" dirty="0">
              <a:solidFill>
                <a:schemeClr val="bg1"/>
              </a:solidFill>
              <a:latin typeface="AvenirNext LT Pro Bold" panose="020B0804020202020204" pitchFamily="34" charset="0"/>
            </a:endParaRPr>
          </a:p>
        </p:txBody>
      </p:sp>
      <p:sp>
        <p:nvSpPr>
          <p:cNvPr id="12" name="Rectangle 11">
            <a:extLst>
              <a:ext uri="{FF2B5EF4-FFF2-40B4-BE49-F238E27FC236}">
                <a16:creationId xmlns:a16="http://schemas.microsoft.com/office/drawing/2014/main" id="{E52E0850-31C9-8DC2-8E4A-B565528A4704}"/>
              </a:ext>
            </a:extLst>
          </p:cNvPr>
          <p:cNvSpPr/>
          <p:nvPr/>
        </p:nvSpPr>
        <p:spPr>
          <a:xfrm>
            <a:off x="517484" y="2290492"/>
            <a:ext cx="11674516" cy="3969557"/>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94297B9-0251-6B55-E6AC-428901378617}"/>
              </a:ext>
            </a:extLst>
          </p:cNvPr>
          <p:cNvSpPr txBox="1"/>
          <p:nvPr/>
        </p:nvSpPr>
        <p:spPr>
          <a:xfrm>
            <a:off x="838200" y="2952473"/>
            <a:ext cx="6758938" cy="2739211"/>
          </a:xfrm>
          <a:prstGeom prst="rect">
            <a:avLst/>
          </a:prstGeom>
          <a:noFill/>
        </p:spPr>
        <p:txBody>
          <a:bodyPr wrap="square">
            <a:spAutoFit/>
          </a:bodyPr>
          <a:lstStyle/>
          <a:p>
            <a:pPr lvl="0"/>
            <a:r>
              <a:rPr lang="en-US" sz="3200" b="1" dirty="0">
                <a:solidFill>
                  <a:schemeClr val="bg1"/>
                </a:solidFill>
              </a:rPr>
              <a:t>Objective</a:t>
            </a:r>
          </a:p>
          <a:p>
            <a:pPr marL="457200" lvl="0" indent="-457200">
              <a:buFont typeface="Arial" panose="020B0604020202020204" pitchFamily="34" charset="0"/>
              <a:buChar char="•"/>
            </a:pPr>
            <a:r>
              <a:rPr lang="en-US" sz="2800" dirty="0">
                <a:solidFill>
                  <a:schemeClr val="bg1"/>
                </a:solidFill>
              </a:rPr>
              <a:t>Create a system to recommend recipes based on user-provided ingredients.</a:t>
            </a:r>
          </a:p>
          <a:p>
            <a:pPr marL="457200" lvl="0" indent="-457200">
              <a:buFont typeface="Arial" panose="020B0604020202020204" pitchFamily="34" charset="0"/>
              <a:buChar char="•"/>
            </a:pPr>
            <a:endParaRPr lang="en-US" sz="2800" dirty="0">
              <a:solidFill>
                <a:schemeClr val="bg1"/>
              </a:solidFill>
            </a:endParaRPr>
          </a:p>
          <a:p>
            <a:pPr marL="457200" lvl="0" indent="-457200">
              <a:buFont typeface="Arial" panose="020B0604020202020204" pitchFamily="34" charset="0"/>
              <a:buChar char="•"/>
            </a:pPr>
            <a:r>
              <a:rPr lang="en-US" sz="2800" dirty="0">
                <a:solidFill>
                  <a:schemeClr val="bg1"/>
                </a:solidFill>
              </a:rPr>
              <a:t>Simplify and enhance the cooking experience.</a:t>
            </a:r>
            <a:endParaRPr lang="en-US" sz="2400" dirty="0">
              <a:solidFill>
                <a:schemeClr val="bg1"/>
              </a:solidFill>
            </a:endParaRPr>
          </a:p>
        </p:txBody>
      </p:sp>
      <p:grpSp>
        <p:nvGrpSpPr>
          <p:cNvPr id="8" name="Group 7">
            <a:extLst>
              <a:ext uri="{FF2B5EF4-FFF2-40B4-BE49-F238E27FC236}">
                <a16:creationId xmlns:a16="http://schemas.microsoft.com/office/drawing/2014/main" id="{FDC81E5C-D373-DE41-63F3-2E3BEA3A87DE}"/>
              </a:ext>
            </a:extLst>
          </p:cNvPr>
          <p:cNvGrpSpPr/>
          <p:nvPr/>
        </p:nvGrpSpPr>
        <p:grpSpPr>
          <a:xfrm>
            <a:off x="838200" y="1678696"/>
            <a:ext cx="1206486" cy="1019220"/>
            <a:chOff x="1038039" y="1436091"/>
            <a:chExt cx="1206486" cy="1019220"/>
          </a:xfrm>
        </p:grpSpPr>
        <p:sp>
          <p:nvSpPr>
            <p:cNvPr id="9" name="Freeform: Shape 8">
              <a:extLst>
                <a:ext uri="{FF2B5EF4-FFF2-40B4-BE49-F238E27FC236}">
                  <a16:creationId xmlns:a16="http://schemas.microsoft.com/office/drawing/2014/main" id="{2DA5F5BD-758B-7998-7A09-A3943674C24E}"/>
                </a:ext>
              </a:extLst>
            </p:cNvPr>
            <p:cNvSpPr/>
            <p:nvPr/>
          </p:nvSpPr>
          <p:spPr>
            <a:xfrm>
              <a:off x="1038039" y="1436091"/>
              <a:ext cx="1206486" cy="603239"/>
            </a:xfrm>
            <a:custGeom>
              <a:avLst/>
              <a:gdLst>
                <a:gd name="connsiteX0" fmla="*/ 603243 w 1206486"/>
                <a:gd name="connsiteY0" fmla="*/ 0 h 603239"/>
                <a:gd name="connsiteX1" fmla="*/ 1194230 w 1206486"/>
                <a:gd name="connsiteY1" fmla="*/ 481666 h 603239"/>
                <a:gd name="connsiteX2" fmla="*/ 1206486 w 1206486"/>
                <a:gd name="connsiteY2" fmla="*/ 603239 h 603239"/>
                <a:gd name="connsiteX3" fmla="*/ 0 w 1206486"/>
                <a:gd name="connsiteY3" fmla="*/ 603239 h 603239"/>
                <a:gd name="connsiteX4" fmla="*/ 12256 w 1206486"/>
                <a:gd name="connsiteY4" fmla="*/ 481666 h 603239"/>
                <a:gd name="connsiteX5" fmla="*/ 603243 w 1206486"/>
                <a:gd name="connsiteY5" fmla="*/ 0 h 60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486" h="603239">
                  <a:moveTo>
                    <a:pt x="603243" y="0"/>
                  </a:moveTo>
                  <a:cubicBezTo>
                    <a:pt x="894760" y="0"/>
                    <a:pt x="1137980" y="206780"/>
                    <a:pt x="1194230" y="481666"/>
                  </a:cubicBezTo>
                  <a:lnTo>
                    <a:pt x="1206486" y="603239"/>
                  </a:lnTo>
                  <a:lnTo>
                    <a:pt x="0" y="603239"/>
                  </a:lnTo>
                  <a:lnTo>
                    <a:pt x="12256" y="481666"/>
                  </a:lnTo>
                  <a:cubicBezTo>
                    <a:pt x="68506" y="206780"/>
                    <a:pt x="311726" y="0"/>
                    <a:pt x="603243" y="0"/>
                  </a:cubicBezTo>
                  <a:close/>
                </a:path>
              </a:pathLst>
            </a:custGeom>
            <a:solidFill>
              <a:schemeClr val="bg1">
                <a:alpha val="38000"/>
              </a:schemeClr>
            </a:soli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86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val 9">
              <a:extLst>
                <a:ext uri="{FF2B5EF4-FFF2-40B4-BE49-F238E27FC236}">
                  <a16:creationId xmlns:a16="http://schemas.microsoft.com/office/drawing/2014/main" id="{657DB2BB-564E-FE40-F8A9-18A81730A8A5}"/>
                </a:ext>
              </a:extLst>
            </p:cNvPr>
            <p:cNvSpPr/>
            <p:nvPr/>
          </p:nvSpPr>
          <p:spPr>
            <a:xfrm>
              <a:off x="1225298" y="1623347"/>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pic>
        <p:nvPicPr>
          <p:cNvPr id="11" name="Graphic 10">
            <a:extLst>
              <a:ext uri="{FF2B5EF4-FFF2-40B4-BE49-F238E27FC236}">
                <a16:creationId xmlns:a16="http://schemas.microsoft.com/office/drawing/2014/main" id="{6E3FAFA3-1DF9-AD99-4BFA-A511C973DC4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00147" y="1994916"/>
            <a:ext cx="615740" cy="615740"/>
          </a:xfrm>
          <a:prstGeom prst="rect">
            <a:avLst/>
          </a:prstGeom>
        </p:spPr>
      </p:pic>
      <p:sp>
        <p:nvSpPr>
          <p:cNvPr id="24" name="Oval 23">
            <a:extLst>
              <a:ext uri="{FF2B5EF4-FFF2-40B4-BE49-F238E27FC236}">
                <a16:creationId xmlns:a16="http://schemas.microsoft.com/office/drawing/2014/main" id="{A053A009-2B7F-899C-B688-7B6F9E2D34F0}"/>
              </a:ext>
            </a:extLst>
          </p:cNvPr>
          <p:cNvSpPr/>
          <p:nvPr/>
        </p:nvSpPr>
        <p:spPr>
          <a:xfrm>
            <a:off x="10427564" y="488218"/>
            <a:ext cx="539688" cy="539688"/>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B8392343-A049-AFC7-D409-59D996B94B54}"/>
              </a:ext>
            </a:extLst>
          </p:cNvPr>
          <p:cNvCxnSpPr>
            <a:cxnSpLocks/>
          </p:cNvCxnSpPr>
          <p:nvPr/>
        </p:nvCxnSpPr>
        <p:spPr>
          <a:xfrm>
            <a:off x="1857426" y="2290492"/>
            <a:ext cx="1033457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descr="A statue of a person wearing a crown&#10;&#10;Description automatically generated with low confidence">
            <a:extLst>
              <a:ext uri="{FF2B5EF4-FFF2-40B4-BE49-F238E27FC236}">
                <a16:creationId xmlns:a16="http://schemas.microsoft.com/office/drawing/2014/main" id="{065E7F8F-A909-26B5-2878-ED57C35EC0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0233" y="163271"/>
            <a:ext cx="5021767" cy="6694729"/>
          </a:xfrm>
          <a:prstGeom prst="rect">
            <a:avLst/>
          </a:prstGeom>
        </p:spPr>
      </p:pic>
    </p:spTree>
    <p:extLst>
      <p:ext uri="{BB962C8B-B14F-4D97-AF65-F5344CB8AC3E}">
        <p14:creationId xmlns:p14="http://schemas.microsoft.com/office/powerpoint/2010/main" val="167051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7" name="Rectangle 336">
            <a:extLst>
              <a:ext uri="{FF2B5EF4-FFF2-40B4-BE49-F238E27FC236}">
                <a16:creationId xmlns:a16="http://schemas.microsoft.com/office/drawing/2014/main" id="{35AD6A58-06E2-15FA-4CF9-3AF4DC8054E4}"/>
              </a:ext>
            </a:extLst>
          </p:cNvPr>
          <p:cNvSpPr/>
          <p:nvPr/>
        </p:nvSpPr>
        <p:spPr>
          <a:xfrm>
            <a:off x="0" y="0"/>
            <a:ext cx="12192000" cy="6858000"/>
          </a:xfrm>
          <a:prstGeom prst="rect">
            <a:avLst/>
          </a:prstGeom>
          <a:gradFill flip="none" rotWithShape="1">
            <a:gsLst>
              <a:gs pos="0">
                <a:srgbClr val="042568"/>
              </a:gs>
              <a:gs pos="100000">
                <a:srgbClr val="0C5C8D"/>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0" name="Freeform: Shape 369">
            <a:extLst>
              <a:ext uri="{FF2B5EF4-FFF2-40B4-BE49-F238E27FC236}">
                <a16:creationId xmlns:a16="http://schemas.microsoft.com/office/drawing/2014/main" id="{C7B6C715-CDEB-1CF3-AB49-210880692816}"/>
              </a:ext>
            </a:extLst>
          </p:cNvPr>
          <p:cNvSpPr/>
          <p:nvPr/>
        </p:nvSpPr>
        <p:spPr>
          <a:xfrm>
            <a:off x="0" y="5625296"/>
            <a:ext cx="2018538" cy="1232705"/>
          </a:xfrm>
          <a:custGeom>
            <a:avLst/>
            <a:gdLst>
              <a:gd name="connsiteX0" fmla="*/ 840802 w 1376804"/>
              <a:gd name="connsiteY0" fmla="*/ 0 h 840803"/>
              <a:gd name="connsiteX1" fmla="*/ 1310902 w 1376804"/>
              <a:gd name="connsiteY1" fmla="*/ 143596 h 840803"/>
              <a:gd name="connsiteX2" fmla="*/ 1376804 w 1376804"/>
              <a:gd name="connsiteY2" fmla="*/ 197970 h 840803"/>
              <a:gd name="connsiteX3" fmla="*/ 1376804 w 1376804"/>
              <a:gd name="connsiteY3" fmla="*/ 840803 h 840803"/>
              <a:gd name="connsiteX4" fmla="*/ 0 w 1376804"/>
              <a:gd name="connsiteY4" fmla="*/ 840803 h 840803"/>
              <a:gd name="connsiteX5" fmla="*/ 0 w 1376804"/>
              <a:gd name="connsiteY5" fmla="*/ 840802 h 840803"/>
              <a:gd name="connsiteX6" fmla="*/ 840802 w 1376804"/>
              <a:gd name="connsiteY6" fmla="*/ 0 h 84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804" h="840803">
                <a:moveTo>
                  <a:pt x="840802" y="0"/>
                </a:moveTo>
                <a:cubicBezTo>
                  <a:pt x="1014938" y="0"/>
                  <a:pt x="1176710" y="52937"/>
                  <a:pt x="1310902" y="143596"/>
                </a:cubicBezTo>
                <a:lnTo>
                  <a:pt x="1376804" y="197970"/>
                </a:lnTo>
                <a:lnTo>
                  <a:pt x="1376804" y="840803"/>
                </a:lnTo>
                <a:lnTo>
                  <a:pt x="0" y="840803"/>
                </a:lnTo>
                <a:lnTo>
                  <a:pt x="0" y="840802"/>
                </a:lnTo>
                <a:cubicBezTo>
                  <a:pt x="0" y="376440"/>
                  <a:pt x="376440" y="0"/>
                  <a:pt x="840802" y="0"/>
                </a:cubicBezTo>
                <a:close/>
              </a:path>
            </a:pathLst>
          </a:cu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5" name="Picture 344" descr="A picture containing text, laser&#10;&#10;Description automatically generated">
            <a:extLst>
              <a:ext uri="{FF2B5EF4-FFF2-40B4-BE49-F238E27FC236}">
                <a16:creationId xmlns:a16="http://schemas.microsoft.com/office/drawing/2014/main" id="{72AE4AFB-B9D6-8E72-A14A-DD7C20CCA1D0}"/>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cxnSp>
        <p:nvCxnSpPr>
          <p:cNvPr id="363" name="Straight Connector 362">
            <a:extLst>
              <a:ext uri="{FF2B5EF4-FFF2-40B4-BE49-F238E27FC236}">
                <a16:creationId xmlns:a16="http://schemas.microsoft.com/office/drawing/2014/main" id="{61805046-F246-0A57-D080-43D52B1E790E}"/>
              </a:ext>
            </a:extLst>
          </p:cNvPr>
          <p:cNvCxnSpPr>
            <a:cxnSpLocks/>
          </p:cNvCxnSpPr>
          <p:nvPr/>
        </p:nvCxnSpPr>
        <p:spPr>
          <a:xfrm>
            <a:off x="1451610" y="1753161"/>
            <a:ext cx="0" cy="3875487"/>
          </a:xfrm>
          <a:prstGeom prst="line">
            <a:avLst/>
          </a:prstGeom>
          <a:ln w="63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5" name="Title 20">
            <a:extLst>
              <a:ext uri="{FF2B5EF4-FFF2-40B4-BE49-F238E27FC236}">
                <a16:creationId xmlns:a16="http://schemas.microsoft.com/office/drawing/2014/main" id="{C0E3BF23-7A92-7A80-4562-7B882502B9C5}"/>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venirNext LT Pro Bold" panose="020B0804020202020204" pitchFamily="34" charset="0"/>
              </a:rPr>
              <a:t>Dataset Overview</a:t>
            </a:r>
            <a:endParaRPr lang="en-ID" dirty="0">
              <a:solidFill>
                <a:schemeClr val="bg1"/>
              </a:solidFill>
              <a:latin typeface="AvenirNext LT Pro Bold" panose="020B0804020202020204" pitchFamily="34" charset="0"/>
            </a:endParaRPr>
          </a:p>
        </p:txBody>
      </p:sp>
      <p:sp>
        <p:nvSpPr>
          <p:cNvPr id="338" name="Rectangle: Rounded Corners 337">
            <a:extLst>
              <a:ext uri="{FF2B5EF4-FFF2-40B4-BE49-F238E27FC236}">
                <a16:creationId xmlns:a16="http://schemas.microsoft.com/office/drawing/2014/main" id="{82FD730B-7F95-1856-334F-8B73CD9D0972}"/>
              </a:ext>
            </a:extLst>
          </p:cNvPr>
          <p:cNvSpPr/>
          <p:nvPr/>
        </p:nvSpPr>
        <p:spPr>
          <a:xfrm>
            <a:off x="3490013" y="1416623"/>
            <a:ext cx="10740390" cy="5076252"/>
          </a:xfrm>
          <a:prstGeom prst="roundRect">
            <a:avLst>
              <a:gd name="adj" fmla="val 6545"/>
            </a:avLst>
          </a:prstGeom>
          <a:gradFill>
            <a:gsLst>
              <a:gs pos="31000">
                <a:schemeClr val="bg1">
                  <a:alpha val="12000"/>
                </a:schemeClr>
              </a:gs>
              <a:gs pos="92000">
                <a:srgbClr val="2EF4E0">
                  <a:alpha val="8000"/>
                </a:srgbClr>
              </a:gs>
            </a:gsLst>
            <a:lin ang="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Oval 346">
            <a:extLst>
              <a:ext uri="{FF2B5EF4-FFF2-40B4-BE49-F238E27FC236}">
                <a16:creationId xmlns:a16="http://schemas.microsoft.com/office/drawing/2014/main" id="{54B56751-7B77-05F4-F0E1-A993FC12A8CF}"/>
              </a:ext>
            </a:extLst>
          </p:cNvPr>
          <p:cNvSpPr/>
          <p:nvPr/>
        </p:nvSpPr>
        <p:spPr>
          <a:xfrm>
            <a:off x="8806337" y="1487487"/>
            <a:ext cx="1410887" cy="1410887"/>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Oval 347">
            <a:extLst>
              <a:ext uri="{FF2B5EF4-FFF2-40B4-BE49-F238E27FC236}">
                <a16:creationId xmlns:a16="http://schemas.microsoft.com/office/drawing/2014/main" id="{73B9846C-0675-E444-D525-9C9210C72D7D}"/>
              </a:ext>
            </a:extLst>
          </p:cNvPr>
          <p:cNvSpPr/>
          <p:nvPr/>
        </p:nvSpPr>
        <p:spPr>
          <a:xfrm>
            <a:off x="847472" y="3158522"/>
            <a:ext cx="1187940" cy="1187940"/>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49" name="Oval 348">
            <a:extLst>
              <a:ext uri="{FF2B5EF4-FFF2-40B4-BE49-F238E27FC236}">
                <a16:creationId xmlns:a16="http://schemas.microsoft.com/office/drawing/2014/main" id="{963EE53F-C8E2-493E-729C-724B84A5ED59}"/>
              </a:ext>
            </a:extLst>
          </p:cNvPr>
          <p:cNvSpPr/>
          <p:nvPr/>
        </p:nvSpPr>
        <p:spPr>
          <a:xfrm>
            <a:off x="847472" y="4552871"/>
            <a:ext cx="1187940" cy="1187940"/>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50" name="Rectangle: Rounded Corners 349">
            <a:extLst>
              <a:ext uri="{FF2B5EF4-FFF2-40B4-BE49-F238E27FC236}">
                <a16:creationId xmlns:a16="http://schemas.microsoft.com/office/drawing/2014/main" id="{F40D742F-A1A9-E01C-4B66-F22593BDA634}"/>
              </a:ext>
            </a:extLst>
          </p:cNvPr>
          <p:cNvSpPr/>
          <p:nvPr/>
        </p:nvSpPr>
        <p:spPr>
          <a:xfrm rot="5400000">
            <a:off x="2079853" y="2282116"/>
            <a:ext cx="831964" cy="2940751"/>
          </a:xfrm>
          <a:prstGeom prst="roundRect">
            <a:avLst>
              <a:gd name="adj" fmla="val 50000"/>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9" name="Oval 338">
            <a:extLst>
              <a:ext uri="{FF2B5EF4-FFF2-40B4-BE49-F238E27FC236}">
                <a16:creationId xmlns:a16="http://schemas.microsoft.com/office/drawing/2014/main" id="{180E07D3-611C-C192-2451-6B7C0ACCB799}"/>
              </a:ext>
            </a:extLst>
          </p:cNvPr>
          <p:cNvSpPr/>
          <p:nvPr/>
        </p:nvSpPr>
        <p:spPr>
          <a:xfrm>
            <a:off x="1025459" y="3336510"/>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51" name="Rectangle: Rounded Corners 350">
            <a:extLst>
              <a:ext uri="{FF2B5EF4-FFF2-40B4-BE49-F238E27FC236}">
                <a16:creationId xmlns:a16="http://schemas.microsoft.com/office/drawing/2014/main" id="{197DA407-56D9-7DC1-5A6C-BBC5A1997681}"/>
              </a:ext>
            </a:extLst>
          </p:cNvPr>
          <p:cNvSpPr/>
          <p:nvPr/>
        </p:nvSpPr>
        <p:spPr>
          <a:xfrm rot="5400000">
            <a:off x="2079853" y="3676465"/>
            <a:ext cx="831964" cy="2940751"/>
          </a:xfrm>
          <a:prstGeom prst="roundRect">
            <a:avLst>
              <a:gd name="adj" fmla="val 50000"/>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0" name="Oval 339">
            <a:extLst>
              <a:ext uri="{FF2B5EF4-FFF2-40B4-BE49-F238E27FC236}">
                <a16:creationId xmlns:a16="http://schemas.microsoft.com/office/drawing/2014/main" id="{A015784E-45E8-9D96-16FF-E5CC47786585}"/>
              </a:ext>
            </a:extLst>
          </p:cNvPr>
          <p:cNvSpPr/>
          <p:nvPr/>
        </p:nvSpPr>
        <p:spPr>
          <a:xfrm>
            <a:off x="1025459" y="4730859"/>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52" name="Title 1">
            <a:extLst>
              <a:ext uri="{FF2B5EF4-FFF2-40B4-BE49-F238E27FC236}">
                <a16:creationId xmlns:a16="http://schemas.microsoft.com/office/drawing/2014/main" id="{46758483-B212-CD8F-0406-519B772CCC9F}"/>
              </a:ext>
            </a:extLst>
          </p:cNvPr>
          <p:cNvSpPr txBox="1">
            <a:spLocks/>
          </p:cNvSpPr>
          <p:nvPr/>
        </p:nvSpPr>
        <p:spPr>
          <a:xfrm>
            <a:off x="2124506" y="3457954"/>
            <a:ext cx="1610758" cy="589074"/>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defRPr/>
            </a:pPr>
            <a:r>
              <a:rPr lang="da-DK" sz="1400" b="1" dirty="0">
                <a:solidFill>
                  <a:prstClr val="white"/>
                </a:solidFill>
                <a:latin typeface="Roboto" panose="02000000000000000000" pitchFamily="2" charset="0"/>
                <a:ea typeface="Roboto" panose="02000000000000000000" pitchFamily="2" charset="0"/>
                <a:cs typeface="Roboto" panose="02000000000000000000" pitchFamily="2" charset="0"/>
              </a:rPr>
              <a:t>Structure</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53" name="Title 1">
            <a:extLst>
              <a:ext uri="{FF2B5EF4-FFF2-40B4-BE49-F238E27FC236}">
                <a16:creationId xmlns:a16="http://schemas.microsoft.com/office/drawing/2014/main" id="{ADBDFF48-814C-843A-9CFC-A89B938CD530}"/>
              </a:ext>
            </a:extLst>
          </p:cNvPr>
          <p:cNvSpPr txBox="1">
            <a:spLocks/>
          </p:cNvSpPr>
          <p:nvPr/>
        </p:nvSpPr>
        <p:spPr>
          <a:xfrm>
            <a:off x="2035516" y="4852303"/>
            <a:ext cx="1949301" cy="589074"/>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defRPr/>
            </a:pPr>
            <a:r>
              <a:rPr lang="da-DK" sz="1400" b="1" dirty="0">
                <a:solidFill>
                  <a:prstClr val="white"/>
                </a:solidFill>
                <a:latin typeface="Roboto" panose="02000000000000000000" pitchFamily="2" charset="0"/>
                <a:ea typeface="Roboto" panose="02000000000000000000" pitchFamily="2" charset="0"/>
                <a:cs typeface="Roboto" panose="02000000000000000000" pitchFamily="2" charset="0"/>
              </a:rPr>
              <a:t>Example Data Points </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54" name="Title 1">
            <a:extLst>
              <a:ext uri="{FF2B5EF4-FFF2-40B4-BE49-F238E27FC236}">
                <a16:creationId xmlns:a16="http://schemas.microsoft.com/office/drawing/2014/main" id="{E1159667-5265-5E72-CAB3-8C7D6B76BE41}"/>
              </a:ext>
            </a:extLst>
          </p:cNvPr>
          <p:cNvSpPr txBox="1">
            <a:spLocks/>
          </p:cNvSpPr>
          <p:nvPr/>
        </p:nvSpPr>
        <p:spPr>
          <a:xfrm>
            <a:off x="4570349" y="3090773"/>
            <a:ext cx="3681696" cy="1323439"/>
          </a:xfrm>
          <a:prstGeom prst="rect">
            <a:avLst/>
          </a:prstGeom>
        </p:spPr>
        <p:txBody>
          <a:bodyPr vert="horz" lIns="0" tIns="45720" rIns="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lvl="0" indent="-285750">
              <a:lnSpc>
                <a:spcPct val="100000"/>
              </a:lnSpc>
              <a:spcBef>
                <a:spcPts val="0"/>
              </a:spcBef>
              <a:buFont typeface="Arial" panose="020B0604020202020204" pitchFamily="34" charset="0"/>
              <a:buChar char="•"/>
              <a:defRPr/>
            </a:pP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Title, ingredients, directions, NER (Named Entity Recognition), and more.</a:t>
            </a:r>
          </a:p>
          <a:p>
            <a:pPr marL="285750" lvl="0" indent="-285750">
              <a:lnSpc>
                <a:spcPct val="100000"/>
              </a:lnSpc>
              <a:spcBef>
                <a:spcPts val="0"/>
              </a:spcBef>
              <a:buFont typeface="Arial" panose="020B0604020202020204" pitchFamily="34" charset="0"/>
              <a:buChar char="•"/>
              <a:defRPr/>
            </a:pPr>
            <a:endParaRPr lang="en-US" sz="1600" dirty="0">
              <a:solidFill>
                <a:prstClr val="white"/>
              </a:solidFill>
              <a:latin typeface="Roboto" panose="02000000000000000000" pitchFamily="2" charset="0"/>
              <a:ea typeface="Roboto" panose="02000000000000000000" pitchFamily="2" charset="0"/>
              <a:cs typeface="Roboto" panose="02000000000000000000" pitchFamily="2" charset="0"/>
            </a:endParaRPr>
          </a:p>
          <a:p>
            <a:pPr marL="285750" lvl="0" indent="-285750">
              <a:lnSpc>
                <a:spcPct val="100000"/>
              </a:lnSpc>
              <a:spcBef>
                <a:spcPts val="0"/>
              </a:spcBef>
              <a:buFont typeface="Arial" panose="020B0604020202020204" pitchFamily="34" charset="0"/>
              <a:buChar char="•"/>
              <a:defRPr/>
            </a:pP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Million of recipes with detailed data.</a:t>
            </a:r>
          </a:p>
        </p:txBody>
      </p:sp>
      <p:sp>
        <p:nvSpPr>
          <p:cNvPr id="355" name="Title 1">
            <a:extLst>
              <a:ext uri="{FF2B5EF4-FFF2-40B4-BE49-F238E27FC236}">
                <a16:creationId xmlns:a16="http://schemas.microsoft.com/office/drawing/2014/main" id="{619CB675-48B8-087A-36D5-58BAC8E2E100}"/>
              </a:ext>
            </a:extLst>
          </p:cNvPr>
          <p:cNvSpPr txBox="1">
            <a:spLocks/>
          </p:cNvSpPr>
          <p:nvPr/>
        </p:nvSpPr>
        <p:spPr>
          <a:xfrm>
            <a:off x="4570349" y="4629431"/>
            <a:ext cx="3681696" cy="1323439"/>
          </a:xfrm>
          <a:prstGeom prst="rect">
            <a:avLst/>
          </a:prstGeom>
        </p:spPr>
        <p:txBody>
          <a:bodyPr vert="horz" wrap="square" lIns="0" tIns="45720" rIns="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lvl="0" indent="-285750">
              <a:lnSpc>
                <a:spcPct val="100000"/>
              </a:lnSpc>
              <a:spcBef>
                <a:spcPts val="0"/>
              </a:spcBef>
              <a:buFont typeface="Arial" panose="020B0604020202020204" pitchFamily="34" charset="0"/>
              <a:buChar char="•"/>
              <a:defRPr/>
            </a:pP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Title: Pancakes</a:t>
            </a:r>
          </a:p>
          <a:p>
            <a:pPr marL="285750" lvl="0" indent="-285750">
              <a:lnSpc>
                <a:spcPct val="100000"/>
              </a:lnSpc>
              <a:spcBef>
                <a:spcPts val="0"/>
              </a:spcBef>
              <a:buFont typeface="Arial" panose="020B0604020202020204" pitchFamily="34" charset="0"/>
              <a:buChar char="•"/>
              <a:defRPr/>
            </a:pPr>
            <a:endParaRPr lang="en-US" sz="1600" dirty="0">
              <a:solidFill>
                <a:prstClr val="white"/>
              </a:solidFill>
              <a:latin typeface="Roboto" panose="02000000000000000000" pitchFamily="2" charset="0"/>
              <a:ea typeface="Roboto" panose="02000000000000000000" pitchFamily="2" charset="0"/>
              <a:cs typeface="Roboto" panose="02000000000000000000" pitchFamily="2" charset="0"/>
            </a:endParaRPr>
          </a:p>
          <a:p>
            <a:pPr marL="285750" lvl="0" indent="-285750">
              <a:lnSpc>
                <a:spcPct val="100000"/>
              </a:lnSpc>
              <a:spcBef>
                <a:spcPts val="0"/>
              </a:spcBef>
              <a:buFont typeface="Arial" panose="020B0604020202020204" pitchFamily="34" charset="0"/>
              <a:buChar char="•"/>
              <a:defRPr/>
            </a:pP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Ingredients: eggs, flour, milk.</a:t>
            </a:r>
          </a:p>
          <a:p>
            <a:pPr marL="285750" lvl="0" indent="-285750">
              <a:lnSpc>
                <a:spcPct val="100000"/>
              </a:lnSpc>
              <a:spcBef>
                <a:spcPts val="0"/>
              </a:spcBef>
              <a:buFont typeface="Arial" panose="020B0604020202020204" pitchFamily="34" charset="0"/>
              <a:buChar char="•"/>
              <a:defRPr/>
            </a:pPr>
            <a:endParaRPr lang="en-US" sz="1600" dirty="0">
              <a:solidFill>
                <a:prstClr val="white"/>
              </a:solidFill>
              <a:latin typeface="Roboto" panose="02000000000000000000" pitchFamily="2" charset="0"/>
              <a:ea typeface="Roboto" panose="02000000000000000000" pitchFamily="2" charset="0"/>
              <a:cs typeface="Roboto" panose="02000000000000000000" pitchFamily="2" charset="0"/>
            </a:endParaRPr>
          </a:p>
          <a:p>
            <a:pPr marL="285750" lvl="0" indent="-285750">
              <a:lnSpc>
                <a:spcPct val="100000"/>
              </a:lnSpc>
              <a:spcBef>
                <a:spcPts val="0"/>
              </a:spcBef>
              <a:buFont typeface="Arial" panose="020B0604020202020204" pitchFamily="34" charset="0"/>
              <a:buChar char="•"/>
              <a:defRPr/>
            </a:pP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Directions: Mix ingredients and cook.</a:t>
            </a:r>
          </a:p>
        </p:txBody>
      </p:sp>
      <p:cxnSp>
        <p:nvCxnSpPr>
          <p:cNvPr id="360" name="Straight Connector 359">
            <a:extLst>
              <a:ext uri="{FF2B5EF4-FFF2-40B4-BE49-F238E27FC236}">
                <a16:creationId xmlns:a16="http://schemas.microsoft.com/office/drawing/2014/main" id="{D8588175-9DE3-8450-1863-D2F5E699589E}"/>
              </a:ext>
            </a:extLst>
          </p:cNvPr>
          <p:cNvCxnSpPr>
            <a:cxnSpLocks/>
          </p:cNvCxnSpPr>
          <p:nvPr/>
        </p:nvCxnSpPr>
        <p:spPr>
          <a:xfrm>
            <a:off x="4268279" y="3326781"/>
            <a:ext cx="0" cy="954592"/>
          </a:xfrm>
          <a:prstGeom prst="line">
            <a:avLst/>
          </a:prstGeom>
          <a:ln w="50800" cap="rnd">
            <a:solidFill>
              <a:srgbClr val="2EF4E0"/>
            </a:solidFill>
            <a:roun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DD0137C-61BD-F6FF-E60F-F9A33F14DACA}"/>
              </a:ext>
            </a:extLst>
          </p:cNvPr>
          <p:cNvCxnSpPr>
            <a:cxnSpLocks/>
          </p:cNvCxnSpPr>
          <p:nvPr/>
        </p:nvCxnSpPr>
        <p:spPr>
          <a:xfrm>
            <a:off x="4268279" y="4629431"/>
            <a:ext cx="0" cy="1401718"/>
          </a:xfrm>
          <a:prstGeom prst="line">
            <a:avLst/>
          </a:prstGeom>
          <a:ln w="50800" cap="rnd">
            <a:solidFill>
              <a:srgbClr val="2EF4E0"/>
            </a:solidFill>
            <a:round/>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999F40F2-6376-2B9C-72B6-91BD1A25F119}"/>
              </a:ext>
            </a:extLst>
          </p:cNvPr>
          <p:cNvCxnSpPr>
            <a:cxnSpLocks/>
          </p:cNvCxnSpPr>
          <p:nvPr/>
        </p:nvCxnSpPr>
        <p:spPr>
          <a:xfrm>
            <a:off x="4570349" y="4047671"/>
            <a:ext cx="5566907" cy="0"/>
          </a:xfrm>
          <a:prstGeom prst="line">
            <a:avLst/>
          </a:prstGeom>
          <a:ln w="3175">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57" name="Picture 356">
            <a:extLst>
              <a:ext uri="{FF2B5EF4-FFF2-40B4-BE49-F238E27FC236}">
                <a16:creationId xmlns:a16="http://schemas.microsoft.com/office/drawing/2014/main" id="{7973C14C-8784-B63A-124B-49283CBBC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131198" y="1398958"/>
            <a:ext cx="4060802" cy="4060802"/>
          </a:xfrm>
          <a:custGeom>
            <a:avLst/>
            <a:gdLst>
              <a:gd name="connsiteX0" fmla="*/ 4060802 w 4060802"/>
              <a:gd name="connsiteY0" fmla="*/ 0 h 6858002"/>
              <a:gd name="connsiteX1" fmla="*/ 0 w 4060802"/>
              <a:gd name="connsiteY1" fmla="*/ 0 h 6858002"/>
              <a:gd name="connsiteX2" fmla="*/ 0 w 4060802"/>
              <a:gd name="connsiteY2" fmla="*/ 6858002 h 6858002"/>
              <a:gd name="connsiteX3" fmla="*/ 4060802 w 4060802"/>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4060802" h="6858002">
                <a:moveTo>
                  <a:pt x="4060802" y="0"/>
                </a:moveTo>
                <a:lnTo>
                  <a:pt x="0" y="0"/>
                </a:lnTo>
                <a:lnTo>
                  <a:pt x="0" y="6858002"/>
                </a:lnTo>
                <a:lnTo>
                  <a:pt x="4060802" y="6858002"/>
                </a:lnTo>
                <a:close/>
              </a:path>
            </a:pathLst>
          </a:custGeom>
          <a:effectLst>
            <a:outerShdw blurRad="254000" dist="63500" dir="10800000" algn="r" rotWithShape="0">
              <a:prstClr val="black">
                <a:alpha val="20000"/>
              </a:prstClr>
            </a:outerShdw>
          </a:effectLst>
        </p:spPr>
      </p:pic>
      <p:sp>
        <p:nvSpPr>
          <p:cNvPr id="34" name="Oval 33">
            <a:extLst>
              <a:ext uri="{FF2B5EF4-FFF2-40B4-BE49-F238E27FC236}">
                <a16:creationId xmlns:a16="http://schemas.microsoft.com/office/drawing/2014/main" id="{443D178B-5AB9-46F3-955B-D6D5C020017F}"/>
              </a:ext>
            </a:extLst>
          </p:cNvPr>
          <p:cNvSpPr/>
          <p:nvPr/>
        </p:nvSpPr>
        <p:spPr>
          <a:xfrm>
            <a:off x="847472" y="1826259"/>
            <a:ext cx="1187940" cy="1187940"/>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6" name="Rectangle: Rounded Corners 35">
            <a:extLst>
              <a:ext uri="{FF2B5EF4-FFF2-40B4-BE49-F238E27FC236}">
                <a16:creationId xmlns:a16="http://schemas.microsoft.com/office/drawing/2014/main" id="{5D224258-7F6A-468F-8ECD-20DC585F37C8}"/>
              </a:ext>
            </a:extLst>
          </p:cNvPr>
          <p:cNvSpPr/>
          <p:nvPr/>
        </p:nvSpPr>
        <p:spPr>
          <a:xfrm rot="5400000">
            <a:off x="2079853" y="949853"/>
            <a:ext cx="831964" cy="2940751"/>
          </a:xfrm>
          <a:prstGeom prst="roundRect">
            <a:avLst>
              <a:gd name="adj" fmla="val 50000"/>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E918DD82-7807-4F0A-804F-62C7ADDAC830}"/>
              </a:ext>
            </a:extLst>
          </p:cNvPr>
          <p:cNvSpPr/>
          <p:nvPr/>
        </p:nvSpPr>
        <p:spPr>
          <a:xfrm>
            <a:off x="1025459" y="2004247"/>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8" name="Title 1">
            <a:extLst>
              <a:ext uri="{FF2B5EF4-FFF2-40B4-BE49-F238E27FC236}">
                <a16:creationId xmlns:a16="http://schemas.microsoft.com/office/drawing/2014/main" id="{B0804CE0-A9CE-420C-879D-E14BC9CBEAB9}"/>
              </a:ext>
            </a:extLst>
          </p:cNvPr>
          <p:cNvSpPr txBox="1">
            <a:spLocks/>
          </p:cNvSpPr>
          <p:nvPr/>
        </p:nvSpPr>
        <p:spPr>
          <a:xfrm>
            <a:off x="2124506" y="2125691"/>
            <a:ext cx="1771322" cy="589074"/>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rtl="1">
              <a:lnSpc>
                <a:spcPct val="100000"/>
              </a:lnSpc>
              <a:spcBef>
                <a:spcPts val="0"/>
              </a:spcBef>
              <a:defRPr/>
            </a:pPr>
            <a:r>
              <a:rPr lang="da-DK" sz="1400" b="1" dirty="0">
                <a:solidFill>
                  <a:prstClr val="white"/>
                </a:solidFill>
                <a:latin typeface="Roboto" panose="02000000000000000000" pitchFamily="2" charset="0"/>
                <a:ea typeface="Roboto" panose="02000000000000000000" pitchFamily="2" charset="0"/>
                <a:cs typeface="Roboto" panose="02000000000000000000" pitchFamily="2" charset="0"/>
              </a:rPr>
              <a:t>	Source</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9" name="Title 1">
            <a:extLst>
              <a:ext uri="{FF2B5EF4-FFF2-40B4-BE49-F238E27FC236}">
                <a16:creationId xmlns:a16="http://schemas.microsoft.com/office/drawing/2014/main" id="{7D98CA8B-4D82-48F5-A475-2A6CF0B506BD}"/>
              </a:ext>
            </a:extLst>
          </p:cNvPr>
          <p:cNvSpPr txBox="1">
            <a:spLocks/>
          </p:cNvSpPr>
          <p:nvPr/>
        </p:nvSpPr>
        <p:spPr>
          <a:xfrm>
            <a:off x="4570349" y="2250952"/>
            <a:ext cx="3681696" cy="338554"/>
          </a:xfrm>
          <a:prstGeom prst="rect">
            <a:avLst/>
          </a:prstGeom>
        </p:spPr>
        <p:txBody>
          <a:bodyPr vert="horz" lIns="0" tIns="45720" rIns="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lvl="0" indent="-285750">
              <a:lnSpc>
                <a:spcPct val="100000"/>
              </a:lnSpc>
              <a:spcBef>
                <a:spcPts val="0"/>
              </a:spcBef>
              <a:buFont typeface="Arial" panose="020B0604020202020204" pitchFamily="34" charset="0"/>
              <a:buChar char="•"/>
              <a:defRPr/>
            </a:pPr>
            <a:r>
              <a:rPr lang="en-US" sz="1600" dirty="0" err="1">
                <a:solidFill>
                  <a:prstClr val="white"/>
                </a:solidFill>
                <a:latin typeface="Roboto" panose="02000000000000000000" pitchFamily="2" charset="0"/>
                <a:ea typeface="Roboto" panose="02000000000000000000" pitchFamily="2" charset="0"/>
                <a:cs typeface="Roboto" panose="02000000000000000000" pitchFamily="2" charset="0"/>
              </a:rPr>
              <a:t>RecipeNLG</a:t>
            </a: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 Dataset</a:t>
            </a:r>
            <a:endParaRPr kumimoji="0" lang="en-US" sz="1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40" name="Straight Connector 39">
            <a:extLst>
              <a:ext uri="{FF2B5EF4-FFF2-40B4-BE49-F238E27FC236}">
                <a16:creationId xmlns:a16="http://schemas.microsoft.com/office/drawing/2014/main" id="{EB45F0D0-FC07-4510-B98C-B882A189634C}"/>
              </a:ext>
            </a:extLst>
          </p:cNvPr>
          <p:cNvCxnSpPr>
            <a:cxnSpLocks/>
          </p:cNvCxnSpPr>
          <p:nvPr/>
        </p:nvCxnSpPr>
        <p:spPr>
          <a:xfrm>
            <a:off x="4268279" y="2158640"/>
            <a:ext cx="0" cy="523178"/>
          </a:xfrm>
          <a:prstGeom prst="line">
            <a:avLst/>
          </a:prstGeom>
          <a:ln w="50800" cap="rnd">
            <a:solidFill>
              <a:srgbClr val="2EF4E0"/>
            </a:solidFill>
            <a:roun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9E53DCD-F356-4A6B-AC76-8E746B770F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837" y="2140115"/>
            <a:ext cx="585546" cy="585546"/>
          </a:xfrm>
          <a:prstGeom prst="rect">
            <a:avLst/>
          </a:prstGeom>
        </p:spPr>
      </p:pic>
      <p:pic>
        <p:nvPicPr>
          <p:cNvPr id="13" name="Picture 12">
            <a:extLst>
              <a:ext uri="{FF2B5EF4-FFF2-40B4-BE49-F238E27FC236}">
                <a16:creationId xmlns:a16="http://schemas.microsoft.com/office/drawing/2014/main" id="{E6ED6524-0611-4DD0-8409-D07A123159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539" y="3502886"/>
            <a:ext cx="544142" cy="544142"/>
          </a:xfrm>
          <a:prstGeom prst="rect">
            <a:avLst/>
          </a:prstGeom>
        </p:spPr>
      </p:pic>
      <p:pic>
        <p:nvPicPr>
          <p:cNvPr id="15" name="Picture 14">
            <a:extLst>
              <a:ext uri="{FF2B5EF4-FFF2-40B4-BE49-F238E27FC236}">
                <a16:creationId xmlns:a16="http://schemas.microsoft.com/office/drawing/2014/main" id="{84EFE77E-16B8-4F8B-BD27-7E611B212C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4893" y="4839700"/>
            <a:ext cx="673433" cy="673433"/>
          </a:xfrm>
          <a:prstGeom prst="rect">
            <a:avLst/>
          </a:prstGeom>
        </p:spPr>
      </p:pic>
    </p:spTree>
    <p:extLst>
      <p:ext uri="{BB962C8B-B14F-4D97-AF65-F5344CB8AC3E}">
        <p14:creationId xmlns:p14="http://schemas.microsoft.com/office/powerpoint/2010/main" val="4135145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682271-77AC-2B31-1415-3FDDF5E0460A}"/>
              </a:ext>
            </a:extLst>
          </p:cNvPr>
          <p:cNvSpPr/>
          <p:nvPr/>
        </p:nvSpPr>
        <p:spPr>
          <a:xfrm>
            <a:off x="0" y="0"/>
            <a:ext cx="12192000" cy="6858000"/>
          </a:xfrm>
          <a:prstGeom prst="rect">
            <a:avLst/>
          </a:prstGeom>
          <a:gradFill>
            <a:gsLst>
              <a:gs pos="0">
                <a:srgbClr val="042568"/>
              </a:gs>
              <a:gs pos="100000">
                <a:srgbClr val="0C5C8D"/>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sp>
        <p:nvSpPr>
          <p:cNvPr id="82" name="Freeform: Shape 81">
            <a:extLst>
              <a:ext uri="{FF2B5EF4-FFF2-40B4-BE49-F238E27FC236}">
                <a16:creationId xmlns:a16="http://schemas.microsoft.com/office/drawing/2014/main" id="{923C5783-3683-C541-E792-40377F40043C}"/>
              </a:ext>
            </a:extLst>
          </p:cNvPr>
          <p:cNvSpPr/>
          <p:nvPr/>
        </p:nvSpPr>
        <p:spPr>
          <a:xfrm>
            <a:off x="0" y="1630680"/>
            <a:ext cx="12192000" cy="4771292"/>
          </a:xfrm>
          <a:custGeom>
            <a:avLst/>
            <a:gdLst>
              <a:gd name="connsiteX0" fmla="*/ 2255520 w 12192000"/>
              <a:gd name="connsiteY0" fmla="*/ 0 h 4771292"/>
              <a:gd name="connsiteX1" fmla="*/ 12192000 w 12192000"/>
              <a:gd name="connsiteY1" fmla="*/ 0 h 4771292"/>
              <a:gd name="connsiteX2" fmla="*/ 12192000 w 12192000"/>
              <a:gd name="connsiteY2" fmla="*/ 4771292 h 4771292"/>
              <a:gd name="connsiteX3" fmla="*/ 0 w 12192000"/>
              <a:gd name="connsiteY3" fmla="*/ 4771292 h 4771292"/>
              <a:gd name="connsiteX4" fmla="*/ 0 w 12192000"/>
              <a:gd name="connsiteY4" fmla="*/ 4766483 h 4771292"/>
              <a:gd name="connsiteX5" fmla="*/ 1882080 w 12192000"/>
              <a:gd name="connsiteY5" fmla="*/ 4766483 h 4771292"/>
              <a:gd name="connsiteX6" fmla="*/ 2255520 w 12192000"/>
              <a:gd name="connsiteY6" fmla="*/ 4766483 h 4771292"/>
              <a:gd name="connsiteX7" fmla="*/ 2255520 w 12192000"/>
              <a:gd name="connsiteY7" fmla="*/ 4734392 h 4771292"/>
              <a:gd name="connsiteX8" fmla="*/ 2362741 w 12192000"/>
              <a:gd name="connsiteY8" fmla="*/ 4718029 h 4771292"/>
              <a:gd name="connsiteX9" fmla="*/ 4267081 w 12192000"/>
              <a:gd name="connsiteY9" fmla="*/ 2381483 h 4771292"/>
              <a:gd name="connsiteX10" fmla="*/ 2362741 w 12192000"/>
              <a:gd name="connsiteY10" fmla="*/ 44938 h 4771292"/>
              <a:gd name="connsiteX11" fmla="*/ 2255520 w 12192000"/>
              <a:gd name="connsiteY11" fmla="*/ 28574 h 4771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771292">
                <a:moveTo>
                  <a:pt x="2255520" y="0"/>
                </a:moveTo>
                <a:lnTo>
                  <a:pt x="12192000" y="0"/>
                </a:lnTo>
                <a:lnTo>
                  <a:pt x="12192000" y="4771292"/>
                </a:lnTo>
                <a:lnTo>
                  <a:pt x="0" y="4771292"/>
                </a:lnTo>
                <a:lnTo>
                  <a:pt x="0" y="4766483"/>
                </a:lnTo>
                <a:lnTo>
                  <a:pt x="1882080" y="4766483"/>
                </a:lnTo>
                <a:lnTo>
                  <a:pt x="2255520" y="4766483"/>
                </a:lnTo>
                <a:lnTo>
                  <a:pt x="2255520" y="4734392"/>
                </a:lnTo>
                <a:lnTo>
                  <a:pt x="2362741" y="4718029"/>
                </a:lnTo>
                <a:cubicBezTo>
                  <a:pt x="3449545" y="4495636"/>
                  <a:pt x="4267081" y="3534032"/>
                  <a:pt x="4267081" y="2381483"/>
                </a:cubicBezTo>
                <a:cubicBezTo>
                  <a:pt x="4267081" y="1228934"/>
                  <a:pt x="3449545" y="267330"/>
                  <a:pt x="2362741" y="44938"/>
                </a:cubicBezTo>
                <a:lnTo>
                  <a:pt x="2255520" y="28574"/>
                </a:lnTo>
                <a:close/>
              </a:path>
            </a:pathLst>
          </a:cu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112C5B0B-BE9F-C335-725F-DB29C7D4A2BF}"/>
              </a:ext>
            </a:extLst>
          </p:cNvPr>
          <p:cNvGrpSpPr/>
          <p:nvPr/>
        </p:nvGrpSpPr>
        <p:grpSpPr>
          <a:xfrm rot="16200000">
            <a:off x="376392" y="-1057496"/>
            <a:ext cx="517484" cy="1270268"/>
            <a:chOff x="12681679" y="524656"/>
            <a:chExt cx="1109272" cy="2722934"/>
          </a:xfrm>
        </p:grpSpPr>
        <p:sp>
          <p:nvSpPr>
            <p:cNvPr id="5" name="Oval 4">
              <a:extLst>
                <a:ext uri="{FF2B5EF4-FFF2-40B4-BE49-F238E27FC236}">
                  <a16:creationId xmlns:a16="http://schemas.microsoft.com/office/drawing/2014/main" id="{EA8ADDAD-293B-5F9C-69AE-96E35462D019}"/>
                </a:ext>
              </a:extLst>
            </p:cNvPr>
            <p:cNvSpPr/>
            <p:nvPr/>
          </p:nvSpPr>
          <p:spPr>
            <a:xfrm>
              <a:off x="12681679" y="524656"/>
              <a:ext cx="1109272" cy="1109272"/>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8A241D74-2801-A91B-D8A7-22E58A98E137}"/>
                </a:ext>
              </a:extLst>
            </p:cNvPr>
            <p:cNvSpPr/>
            <p:nvPr/>
          </p:nvSpPr>
          <p:spPr>
            <a:xfrm>
              <a:off x="12681679" y="1331487"/>
              <a:ext cx="1109272" cy="1109272"/>
            </a:xfrm>
            <a:prstGeom prst="ellipse">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BC62541E-442C-573D-11CA-15BEFB2D3034}"/>
                </a:ext>
              </a:extLst>
            </p:cNvPr>
            <p:cNvSpPr/>
            <p:nvPr/>
          </p:nvSpPr>
          <p:spPr>
            <a:xfrm>
              <a:off x="12681679" y="2138318"/>
              <a:ext cx="1109272" cy="1109272"/>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Title 20">
            <a:extLst>
              <a:ext uri="{FF2B5EF4-FFF2-40B4-BE49-F238E27FC236}">
                <a16:creationId xmlns:a16="http://schemas.microsoft.com/office/drawing/2014/main" id="{EF7BC3FF-462A-BD6B-58BF-8CC31B966184}"/>
              </a:ext>
            </a:extLst>
          </p:cNvPr>
          <p:cNvSpPr>
            <a:spLocks noGrp="1"/>
          </p:cNvSpPr>
          <p:nvPr>
            <p:ph type="title"/>
          </p:nvPr>
        </p:nvSpPr>
        <p:spPr>
          <a:xfrm>
            <a:off x="838200" y="365125"/>
            <a:ext cx="10515600" cy="1325563"/>
          </a:xfrm>
        </p:spPr>
        <p:txBody>
          <a:bodyPr/>
          <a:lstStyle/>
          <a:p>
            <a:r>
              <a:rPr lang="en-US" dirty="0">
                <a:solidFill>
                  <a:schemeClr val="bg1"/>
                </a:solidFill>
                <a:latin typeface="AvenirNext LT Pro Bold" panose="020B0804020202020204" pitchFamily="34" charset="0"/>
              </a:rPr>
              <a:t>Workflow</a:t>
            </a:r>
            <a:endParaRPr lang="en-ID" dirty="0">
              <a:solidFill>
                <a:schemeClr val="bg1"/>
              </a:solidFill>
              <a:latin typeface="AvenirNext LT Pro Bold" panose="020B0804020202020204" pitchFamily="34" charset="0"/>
            </a:endParaRPr>
          </a:p>
        </p:txBody>
      </p:sp>
      <p:sp>
        <p:nvSpPr>
          <p:cNvPr id="24" name="Oval 23">
            <a:extLst>
              <a:ext uri="{FF2B5EF4-FFF2-40B4-BE49-F238E27FC236}">
                <a16:creationId xmlns:a16="http://schemas.microsoft.com/office/drawing/2014/main" id="{A053A009-2B7F-899C-B688-7B6F9E2D34F0}"/>
              </a:ext>
            </a:extLst>
          </p:cNvPr>
          <p:cNvSpPr/>
          <p:nvPr/>
        </p:nvSpPr>
        <p:spPr>
          <a:xfrm>
            <a:off x="10228272" y="1273664"/>
            <a:ext cx="539688" cy="539688"/>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0A6EF532-F19D-1BBC-D32A-74868D2EAA2C}"/>
              </a:ext>
            </a:extLst>
          </p:cNvPr>
          <p:cNvSpPr txBox="1">
            <a:spLocks/>
          </p:cNvSpPr>
          <p:nvPr/>
        </p:nvSpPr>
        <p:spPr>
          <a:xfrm>
            <a:off x="6748849" y="1907101"/>
            <a:ext cx="4236720" cy="821649"/>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lvl="0" indent="-285750">
              <a:lnSpc>
                <a:spcPct val="100000"/>
              </a:lnSpc>
              <a:spcBef>
                <a:spcPts val="0"/>
              </a:spcBef>
              <a:buFont typeface="Arial" panose="020B0604020202020204" pitchFamily="34" charset="0"/>
              <a:buChar char="•"/>
              <a:defRPr/>
            </a:pP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Clean dataset.</a:t>
            </a:r>
          </a:p>
          <a:p>
            <a:pPr marL="285750" lvl="0" indent="-285750">
              <a:lnSpc>
                <a:spcPct val="100000"/>
              </a:lnSpc>
              <a:spcBef>
                <a:spcPts val="0"/>
              </a:spcBef>
              <a:buFont typeface="Arial" panose="020B0604020202020204" pitchFamily="34" charset="0"/>
              <a:buChar char="•"/>
              <a:defRPr/>
            </a:pPr>
            <a:endParaRPr lang="en-US" sz="1600" dirty="0">
              <a:solidFill>
                <a:prstClr val="white"/>
              </a:solidFill>
              <a:latin typeface="Roboto" panose="02000000000000000000" pitchFamily="2" charset="0"/>
              <a:ea typeface="Roboto" panose="02000000000000000000" pitchFamily="2" charset="0"/>
              <a:cs typeface="Roboto" panose="02000000000000000000" pitchFamily="2" charset="0"/>
            </a:endParaRPr>
          </a:p>
          <a:p>
            <a:pPr marL="285750" lvl="0" indent="-285750">
              <a:lnSpc>
                <a:spcPct val="100000"/>
              </a:lnSpc>
              <a:spcBef>
                <a:spcPts val="0"/>
              </a:spcBef>
              <a:buFont typeface="Arial" panose="020B0604020202020204" pitchFamily="34" charset="0"/>
              <a:buChar char="•"/>
              <a:defRPr/>
            </a:pP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Simplify ingredient names</a:t>
            </a:r>
          </a:p>
        </p:txBody>
      </p:sp>
      <p:sp>
        <p:nvSpPr>
          <p:cNvPr id="11" name="Title 1">
            <a:extLst>
              <a:ext uri="{FF2B5EF4-FFF2-40B4-BE49-F238E27FC236}">
                <a16:creationId xmlns:a16="http://schemas.microsoft.com/office/drawing/2014/main" id="{D1008F53-C8C9-C2E4-763F-EAAED29DCAFD}"/>
              </a:ext>
            </a:extLst>
          </p:cNvPr>
          <p:cNvSpPr txBox="1">
            <a:spLocks/>
          </p:cNvSpPr>
          <p:nvPr/>
        </p:nvSpPr>
        <p:spPr>
          <a:xfrm>
            <a:off x="6748849" y="5209101"/>
            <a:ext cx="4236720" cy="821649"/>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lvl="0" indent="-285750">
              <a:lnSpc>
                <a:spcPct val="100000"/>
              </a:lnSpc>
              <a:spcBef>
                <a:spcPts val="0"/>
              </a:spcBef>
              <a:buFont typeface="Arial" panose="020B0604020202020204" pitchFamily="34" charset="0"/>
              <a:buChar char="•"/>
              <a:defRPr/>
            </a:pP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Compute similarity scores.</a:t>
            </a:r>
          </a:p>
          <a:p>
            <a:pPr marL="285750" lvl="0" indent="-285750">
              <a:lnSpc>
                <a:spcPct val="100000"/>
              </a:lnSpc>
              <a:spcBef>
                <a:spcPts val="0"/>
              </a:spcBef>
              <a:buFont typeface="Arial" panose="020B0604020202020204" pitchFamily="34" charset="0"/>
              <a:buChar char="•"/>
              <a:defRPr/>
            </a:pPr>
            <a:endParaRPr lang="en-US" sz="1600" dirty="0">
              <a:solidFill>
                <a:prstClr val="white"/>
              </a:solidFill>
              <a:latin typeface="Roboto" panose="02000000000000000000" pitchFamily="2" charset="0"/>
              <a:ea typeface="Roboto" panose="02000000000000000000" pitchFamily="2" charset="0"/>
              <a:cs typeface="Roboto" panose="02000000000000000000" pitchFamily="2" charset="0"/>
            </a:endParaRPr>
          </a:p>
          <a:p>
            <a:pPr marL="285750" lvl="0" indent="-285750">
              <a:lnSpc>
                <a:spcPct val="100000"/>
              </a:lnSpc>
              <a:spcBef>
                <a:spcPts val="0"/>
              </a:spcBef>
              <a:buFont typeface="Arial" panose="020B0604020202020204" pitchFamily="34" charset="0"/>
              <a:buChar char="•"/>
              <a:defRPr/>
            </a:pP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Provide top recipe matches.</a:t>
            </a:r>
          </a:p>
        </p:txBody>
      </p:sp>
      <p:sp>
        <p:nvSpPr>
          <p:cNvPr id="15" name="Title 1">
            <a:extLst>
              <a:ext uri="{FF2B5EF4-FFF2-40B4-BE49-F238E27FC236}">
                <a16:creationId xmlns:a16="http://schemas.microsoft.com/office/drawing/2014/main" id="{FFFAC912-7A22-19D1-F0A5-E224E35D64EE}"/>
              </a:ext>
            </a:extLst>
          </p:cNvPr>
          <p:cNvSpPr txBox="1">
            <a:spLocks/>
          </p:cNvSpPr>
          <p:nvPr/>
        </p:nvSpPr>
        <p:spPr>
          <a:xfrm>
            <a:off x="7387279" y="3558101"/>
            <a:ext cx="4236720" cy="821649"/>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lvl="0" indent="-285750">
              <a:lnSpc>
                <a:spcPct val="100000"/>
              </a:lnSpc>
              <a:spcBef>
                <a:spcPts val="0"/>
              </a:spcBef>
              <a:buFont typeface="Arial" panose="020B0604020202020204" pitchFamily="34" charset="0"/>
              <a:buChar char="•"/>
              <a:defRPr/>
            </a:pP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TF-IDF: Vectorize ingredient data.</a:t>
            </a:r>
          </a:p>
          <a:p>
            <a:pPr marL="285750" lvl="0" indent="-285750">
              <a:lnSpc>
                <a:spcPct val="100000"/>
              </a:lnSpc>
              <a:spcBef>
                <a:spcPts val="0"/>
              </a:spcBef>
              <a:buFont typeface="Arial" panose="020B0604020202020204" pitchFamily="34" charset="0"/>
              <a:buChar char="•"/>
              <a:defRPr/>
            </a:pPr>
            <a:endParaRPr lang="en-US" sz="1600" dirty="0">
              <a:solidFill>
                <a:prstClr val="white"/>
              </a:solidFill>
              <a:latin typeface="Roboto" panose="02000000000000000000" pitchFamily="2" charset="0"/>
              <a:ea typeface="Roboto" panose="02000000000000000000" pitchFamily="2" charset="0"/>
              <a:cs typeface="Roboto" panose="02000000000000000000" pitchFamily="2" charset="0"/>
            </a:endParaRPr>
          </a:p>
          <a:p>
            <a:pPr marL="285750" lvl="0" indent="-285750">
              <a:lnSpc>
                <a:spcPct val="100000"/>
              </a:lnSpc>
              <a:spcBef>
                <a:spcPts val="0"/>
              </a:spcBef>
              <a:buFont typeface="Arial" panose="020B0604020202020204" pitchFamily="34" charset="0"/>
              <a:buChar char="•"/>
              <a:defRPr/>
            </a:pPr>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Word2Vec: Capture semantic relationships</a:t>
            </a:r>
          </a:p>
        </p:txBody>
      </p:sp>
      <p:cxnSp>
        <p:nvCxnSpPr>
          <p:cNvPr id="62" name="Straight Connector 61">
            <a:extLst>
              <a:ext uri="{FF2B5EF4-FFF2-40B4-BE49-F238E27FC236}">
                <a16:creationId xmlns:a16="http://schemas.microsoft.com/office/drawing/2014/main" id="{3B9961A2-C597-3E8B-680E-035E66553998}"/>
              </a:ext>
            </a:extLst>
          </p:cNvPr>
          <p:cNvCxnSpPr/>
          <p:nvPr/>
        </p:nvCxnSpPr>
        <p:spPr>
          <a:xfrm>
            <a:off x="4245742" y="3147256"/>
            <a:ext cx="5891514" cy="0"/>
          </a:xfrm>
          <a:prstGeom prst="line">
            <a:avLst/>
          </a:prstGeom>
          <a:ln w="3175">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9273DD3-B452-593A-DA59-CB6AACCF27E3}"/>
              </a:ext>
            </a:extLst>
          </p:cNvPr>
          <p:cNvCxnSpPr/>
          <p:nvPr/>
        </p:nvCxnSpPr>
        <p:spPr>
          <a:xfrm>
            <a:off x="4245742" y="4793176"/>
            <a:ext cx="5891514" cy="0"/>
          </a:xfrm>
          <a:prstGeom prst="line">
            <a:avLst/>
          </a:prstGeom>
          <a:ln w="3175">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4" name="Arc 63">
            <a:extLst>
              <a:ext uri="{FF2B5EF4-FFF2-40B4-BE49-F238E27FC236}">
                <a16:creationId xmlns:a16="http://schemas.microsoft.com/office/drawing/2014/main" id="{B3FCC0CD-0EBD-FE71-8DA7-4386FB8153B6}"/>
              </a:ext>
            </a:extLst>
          </p:cNvPr>
          <p:cNvSpPr/>
          <p:nvPr/>
        </p:nvSpPr>
        <p:spPr>
          <a:xfrm>
            <a:off x="-485653" y="1648984"/>
            <a:ext cx="4752520" cy="4752520"/>
          </a:xfrm>
          <a:prstGeom prst="arc">
            <a:avLst>
              <a:gd name="adj1" fmla="val 16200000"/>
              <a:gd name="adj2" fmla="val 5517979"/>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6" name="Straight Connector 65">
            <a:extLst>
              <a:ext uri="{FF2B5EF4-FFF2-40B4-BE49-F238E27FC236}">
                <a16:creationId xmlns:a16="http://schemas.microsoft.com/office/drawing/2014/main" id="{AE5467EB-4644-F761-1612-4A6B22E16BFC}"/>
              </a:ext>
            </a:extLst>
          </p:cNvPr>
          <p:cNvCxnSpPr>
            <a:cxnSpLocks/>
          </p:cNvCxnSpPr>
          <p:nvPr/>
        </p:nvCxnSpPr>
        <p:spPr>
          <a:xfrm>
            <a:off x="6536963" y="1985206"/>
            <a:ext cx="0" cy="678181"/>
          </a:xfrm>
          <a:prstGeom prst="line">
            <a:avLst/>
          </a:prstGeom>
          <a:ln w="50800">
            <a:solidFill>
              <a:srgbClr val="1FA7B4"/>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FBA9A3CF-EADB-6E7D-C361-EA2516EC468D}"/>
              </a:ext>
            </a:extLst>
          </p:cNvPr>
          <p:cNvSpPr/>
          <p:nvPr/>
        </p:nvSpPr>
        <p:spPr>
          <a:xfrm rot="5400000">
            <a:off x="4394714" y="644601"/>
            <a:ext cx="678180" cy="3359391"/>
          </a:xfrm>
          <a:custGeom>
            <a:avLst/>
            <a:gdLst>
              <a:gd name="connsiteX0" fmla="*/ 0 w 678180"/>
              <a:gd name="connsiteY0" fmla="*/ 3359391 h 3359391"/>
              <a:gd name="connsiteX1" fmla="*/ 0 w 678180"/>
              <a:gd name="connsiteY1" fmla="*/ 339090 h 3359391"/>
              <a:gd name="connsiteX2" fmla="*/ 339090 w 678180"/>
              <a:gd name="connsiteY2" fmla="*/ 0 h 3359391"/>
              <a:gd name="connsiteX3" fmla="*/ 678180 w 678180"/>
              <a:gd name="connsiteY3" fmla="*/ 339090 h 3359391"/>
              <a:gd name="connsiteX4" fmla="*/ 678180 w 678180"/>
              <a:gd name="connsiteY4" fmla="*/ 2616870 h 3359391"/>
              <a:gd name="connsiteX5" fmla="*/ 539092 w 678180"/>
              <a:gd name="connsiteY5" fmla="*/ 2720879 h 3359391"/>
              <a:gd name="connsiteX6" fmla="*/ 82897 w 678180"/>
              <a:gd name="connsiteY6" fmla="*/ 3222939 h 33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80" h="3359391">
                <a:moveTo>
                  <a:pt x="0" y="3359391"/>
                </a:moveTo>
                <a:lnTo>
                  <a:pt x="0" y="339090"/>
                </a:lnTo>
                <a:cubicBezTo>
                  <a:pt x="0" y="151816"/>
                  <a:pt x="151816" y="0"/>
                  <a:pt x="339090" y="0"/>
                </a:cubicBezTo>
                <a:cubicBezTo>
                  <a:pt x="526364" y="0"/>
                  <a:pt x="678180" y="151816"/>
                  <a:pt x="678180" y="339090"/>
                </a:cubicBezTo>
                <a:lnTo>
                  <a:pt x="678180" y="2616870"/>
                </a:lnTo>
                <a:lnTo>
                  <a:pt x="539092" y="2720879"/>
                </a:lnTo>
                <a:cubicBezTo>
                  <a:pt x="364094" y="2865300"/>
                  <a:pt x="210248" y="3034434"/>
                  <a:pt x="82897" y="3222939"/>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5EADC655-9D11-784D-8DA0-174C7CB4534D}"/>
              </a:ext>
            </a:extLst>
          </p:cNvPr>
          <p:cNvSpPr/>
          <p:nvPr/>
        </p:nvSpPr>
        <p:spPr>
          <a:xfrm rot="5400000">
            <a:off x="4469697" y="4031744"/>
            <a:ext cx="678180" cy="3209425"/>
          </a:xfrm>
          <a:custGeom>
            <a:avLst/>
            <a:gdLst>
              <a:gd name="connsiteX0" fmla="*/ 0 w 678180"/>
              <a:gd name="connsiteY0" fmla="*/ 2554372 h 3209425"/>
              <a:gd name="connsiteX1" fmla="*/ 0 w 678180"/>
              <a:gd name="connsiteY1" fmla="*/ 339090 h 3209425"/>
              <a:gd name="connsiteX2" fmla="*/ 339090 w 678180"/>
              <a:gd name="connsiteY2" fmla="*/ 0 h 3209425"/>
              <a:gd name="connsiteX3" fmla="*/ 678180 w 678180"/>
              <a:gd name="connsiteY3" fmla="*/ 339090 h 3209425"/>
              <a:gd name="connsiteX4" fmla="*/ 678180 w 678180"/>
              <a:gd name="connsiteY4" fmla="*/ 3209425 h 3209425"/>
              <a:gd name="connsiteX5" fmla="*/ 552300 w 678180"/>
              <a:gd name="connsiteY5" fmla="*/ 3041089 h 3209425"/>
              <a:gd name="connsiteX6" fmla="*/ 50240 w 678180"/>
              <a:gd name="connsiteY6" fmla="*/ 2584894 h 320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80" h="3209425">
                <a:moveTo>
                  <a:pt x="0" y="2554372"/>
                </a:moveTo>
                <a:lnTo>
                  <a:pt x="0" y="339090"/>
                </a:lnTo>
                <a:cubicBezTo>
                  <a:pt x="0" y="151816"/>
                  <a:pt x="151816" y="0"/>
                  <a:pt x="339090" y="0"/>
                </a:cubicBezTo>
                <a:cubicBezTo>
                  <a:pt x="526364" y="0"/>
                  <a:pt x="678180" y="151816"/>
                  <a:pt x="678180" y="339090"/>
                </a:cubicBezTo>
                <a:lnTo>
                  <a:pt x="678180" y="3209425"/>
                </a:lnTo>
                <a:lnTo>
                  <a:pt x="552300" y="3041089"/>
                </a:lnTo>
                <a:cubicBezTo>
                  <a:pt x="407880" y="2866091"/>
                  <a:pt x="238745" y="2712245"/>
                  <a:pt x="50240" y="2584894"/>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Top Corners Rounded 84">
            <a:extLst>
              <a:ext uri="{FF2B5EF4-FFF2-40B4-BE49-F238E27FC236}">
                <a16:creationId xmlns:a16="http://schemas.microsoft.com/office/drawing/2014/main" id="{925D9D04-F586-07A5-D096-B541C51F6702}"/>
              </a:ext>
            </a:extLst>
          </p:cNvPr>
          <p:cNvSpPr/>
          <p:nvPr/>
        </p:nvSpPr>
        <p:spPr>
          <a:xfrm rot="5400000">
            <a:off x="5321300" y="2556706"/>
            <a:ext cx="678180" cy="2847340"/>
          </a:xfrm>
          <a:prstGeom prst="round2SameRect">
            <a:avLst>
              <a:gd name="adj1" fmla="val 50000"/>
              <a:gd name="adj2" fmla="val 0"/>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itle 1">
            <a:extLst>
              <a:ext uri="{FF2B5EF4-FFF2-40B4-BE49-F238E27FC236}">
                <a16:creationId xmlns:a16="http://schemas.microsoft.com/office/drawing/2014/main" id="{BF268FE5-4CE6-E2DB-2166-1F00DF78D2E1}"/>
              </a:ext>
            </a:extLst>
          </p:cNvPr>
          <p:cNvSpPr txBox="1">
            <a:spLocks/>
          </p:cNvSpPr>
          <p:nvPr/>
        </p:nvSpPr>
        <p:spPr>
          <a:xfrm>
            <a:off x="4028637" y="2029759"/>
            <a:ext cx="1969597" cy="589074"/>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defRPr/>
            </a:pPr>
            <a:r>
              <a:rPr lang="da-DK" sz="1400" b="1" dirty="0">
                <a:solidFill>
                  <a:prstClr val="white"/>
                </a:solidFill>
                <a:latin typeface="Roboto" panose="02000000000000000000" pitchFamily="2" charset="0"/>
                <a:ea typeface="Roboto" panose="02000000000000000000" pitchFamily="2" charset="0"/>
                <a:cs typeface="Roboto" panose="02000000000000000000" pitchFamily="2" charset="0"/>
              </a:rPr>
              <a:t>Data Preprocessing </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72" name="Title 1">
            <a:extLst>
              <a:ext uri="{FF2B5EF4-FFF2-40B4-BE49-F238E27FC236}">
                <a16:creationId xmlns:a16="http://schemas.microsoft.com/office/drawing/2014/main" id="{75F15991-701F-EF86-981B-F6FD72B2C3EA}"/>
              </a:ext>
            </a:extLst>
          </p:cNvPr>
          <p:cNvSpPr txBox="1">
            <a:spLocks/>
          </p:cNvSpPr>
          <p:nvPr/>
        </p:nvSpPr>
        <p:spPr>
          <a:xfrm>
            <a:off x="4825807" y="3685839"/>
            <a:ext cx="1969597" cy="589074"/>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defRPr/>
            </a:pPr>
            <a:r>
              <a:rPr lang="da-DK" sz="1400" b="1" dirty="0">
                <a:solidFill>
                  <a:prstClr val="white"/>
                </a:solidFill>
                <a:latin typeface="Roboto" panose="02000000000000000000" pitchFamily="2" charset="0"/>
                <a:ea typeface="Roboto" panose="02000000000000000000" pitchFamily="2" charset="0"/>
                <a:cs typeface="Roboto" panose="02000000000000000000" pitchFamily="2" charset="0"/>
              </a:rPr>
              <a:t>Model Training</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75" name="Title 1">
            <a:extLst>
              <a:ext uri="{FF2B5EF4-FFF2-40B4-BE49-F238E27FC236}">
                <a16:creationId xmlns:a16="http://schemas.microsoft.com/office/drawing/2014/main" id="{30F7AB55-CA8B-72B5-65F2-5283431F7CDC}"/>
              </a:ext>
            </a:extLst>
          </p:cNvPr>
          <p:cNvSpPr txBox="1">
            <a:spLocks/>
          </p:cNvSpPr>
          <p:nvPr/>
        </p:nvSpPr>
        <p:spPr>
          <a:xfrm>
            <a:off x="4028637" y="5341919"/>
            <a:ext cx="2473674" cy="589074"/>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defRPr/>
            </a:pPr>
            <a:r>
              <a:rPr lang="da-DK" sz="1400" b="1" dirty="0">
                <a:solidFill>
                  <a:prstClr val="white"/>
                </a:solidFill>
                <a:latin typeface="Roboto" panose="02000000000000000000" pitchFamily="2" charset="0"/>
                <a:ea typeface="Roboto" panose="02000000000000000000" pitchFamily="2" charset="0"/>
                <a:cs typeface="Roboto" panose="02000000000000000000" pitchFamily="2" charset="0"/>
              </a:rPr>
              <a:t>Recommendation Engine</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6" name="Oval 15">
            <a:extLst>
              <a:ext uri="{FF2B5EF4-FFF2-40B4-BE49-F238E27FC236}">
                <a16:creationId xmlns:a16="http://schemas.microsoft.com/office/drawing/2014/main" id="{7842F46E-F477-0BAE-2EDE-048AEBEDB170}"/>
              </a:ext>
            </a:extLst>
          </p:cNvPr>
          <p:cNvSpPr/>
          <p:nvPr/>
        </p:nvSpPr>
        <p:spPr>
          <a:xfrm>
            <a:off x="3115263" y="1878038"/>
            <a:ext cx="892516" cy="892516"/>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5" name="Oval 54">
            <a:extLst>
              <a:ext uri="{FF2B5EF4-FFF2-40B4-BE49-F238E27FC236}">
                <a16:creationId xmlns:a16="http://schemas.microsoft.com/office/drawing/2014/main" id="{0E3778E3-5558-CE3F-2F41-0D5AE976047E}"/>
              </a:ext>
            </a:extLst>
          </p:cNvPr>
          <p:cNvSpPr/>
          <p:nvPr/>
        </p:nvSpPr>
        <p:spPr>
          <a:xfrm>
            <a:off x="3800673" y="3523958"/>
            <a:ext cx="892516" cy="892516"/>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7" name="Oval 56">
            <a:extLst>
              <a:ext uri="{FF2B5EF4-FFF2-40B4-BE49-F238E27FC236}">
                <a16:creationId xmlns:a16="http://schemas.microsoft.com/office/drawing/2014/main" id="{A6779B8C-1FC9-2DB2-D09D-DE5D541ED7E9}"/>
              </a:ext>
            </a:extLst>
          </p:cNvPr>
          <p:cNvSpPr/>
          <p:nvPr/>
        </p:nvSpPr>
        <p:spPr>
          <a:xfrm>
            <a:off x="3115263" y="5169878"/>
            <a:ext cx="892516" cy="892516"/>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8" name="Oval 57">
            <a:extLst>
              <a:ext uri="{FF2B5EF4-FFF2-40B4-BE49-F238E27FC236}">
                <a16:creationId xmlns:a16="http://schemas.microsoft.com/office/drawing/2014/main" id="{A27D458F-D5E5-460E-9F91-0597C623CB7C}"/>
              </a:ext>
            </a:extLst>
          </p:cNvPr>
          <p:cNvSpPr/>
          <p:nvPr/>
        </p:nvSpPr>
        <p:spPr>
          <a:xfrm>
            <a:off x="3248987" y="2011763"/>
            <a:ext cx="625069" cy="625067"/>
          </a:xfrm>
          <a:prstGeom prst="ellipse">
            <a:avLst/>
          </a:prstGeom>
          <a:gradFill>
            <a:gsLst>
              <a:gs pos="0">
                <a:srgbClr val="2EF4E0"/>
              </a:gs>
              <a:gs pos="53000">
                <a:srgbClr val="167C9A"/>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9" name="Oval 58">
            <a:extLst>
              <a:ext uri="{FF2B5EF4-FFF2-40B4-BE49-F238E27FC236}">
                <a16:creationId xmlns:a16="http://schemas.microsoft.com/office/drawing/2014/main" id="{0D42BFDB-3BBC-01D1-ABE2-3FCF0FBADA41}"/>
              </a:ext>
            </a:extLst>
          </p:cNvPr>
          <p:cNvSpPr/>
          <p:nvPr/>
        </p:nvSpPr>
        <p:spPr>
          <a:xfrm>
            <a:off x="3934397" y="3657683"/>
            <a:ext cx="625069" cy="625067"/>
          </a:xfrm>
          <a:prstGeom prst="ellipse">
            <a:avLst/>
          </a:prstGeom>
          <a:gradFill>
            <a:gsLst>
              <a:gs pos="0">
                <a:srgbClr val="2EF4E0"/>
              </a:gs>
              <a:gs pos="53000">
                <a:srgbClr val="167C9A"/>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0" name="Oval 59">
            <a:extLst>
              <a:ext uri="{FF2B5EF4-FFF2-40B4-BE49-F238E27FC236}">
                <a16:creationId xmlns:a16="http://schemas.microsoft.com/office/drawing/2014/main" id="{18E87B66-C077-4999-30E3-5C4A880585DA}"/>
              </a:ext>
            </a:extLst>
          </p:cNvPr>
          <p:cNvSpPr/>
          <p:nvPr/>
        </p:nvSpPr>
        <p:spPr>
          <a:xfrm>
            <a:off x="3248987" y="5303603"/>
            <a:ext cx="625069" cy="625067"/>
          </a:xfrm>
          <a:prstGeom prst="ellipse">
            <a:avLst/>
          </a:prstGeom>
          <a:gradFill>
            <a:gsLst>
              <a:gs pos="0">
                <a:srgbClr val="2EF4E0"/>
              </a:gs>
              <a:gs pos="53000">
                <a:srgbClr val="167C9A"/>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95" name="Picture 94">
            <a:extLst>
              <a:ext uri="{FF2B5EF4-FFF2-40B4-BE49-F238E27FC236}">
                <a16:creationId xmlns:a16="http://schemas.microsoft.com/office/drawing/2014/main" id="{94D5E774-25B0-83FB-DFEC-4029637D9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41" y="2444092"/>
            <a:ext cx="3073236" cy="2697351"/>
          </a:xfrm>
          <a:custGeom>
            <a:avLst/>
            <a:gdLst>
              <a:gd name="connsiteX0" fmla="*/ 1630573 w 3261146"/>
              <a:gd name="connsiteY0" fmla="*/ 0 h 3261146"/>
              <a:gd name="connsiteX1" fmla="*/ 3261146 w 3261146"/>
              <a:gd name="connsiteY1" fmla="*/ 1630573 h 3261146"/>
              <a:gd name="connsiteX2" fmla="*/ 1630573 w 3261146"/>
              <a:gd name="connsiteY2" fmla="*/ 3261146 h 3261146"/>
              <a:gd name="connsiteX3" fmla="*/ 0 w 3261146"/>
              <a:gd name="connsiteY3" fmla="*/ 1630573 h 3261146"/>
              <a:gd name="connsiteX4" fmla="*/ 1630573 w 3261146"/>
              <a:gd name="connsiteY4" fmla="*/ 0 h 3261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146" h="3261146">
                <a:moveTo>
                  <a:pt x="1630573" y="0"/>
                </a:moveTo>
                <a:cubicBezTo>
                  <a:pt x="2531114" y="0"/>
                  <a:pt x="3261146" y="730032"/>
                  <a:pt x="3261146" y="1630573"/>
                </a:cubicBezTo>
                <a:cubicBezTo>
                  <a:pt x="3261146" y="2531114"/>
                  <a:pt x="2531114" y="3261146"/>
                  <a:pt x="1630573" y="3261146"/>
                </a:cubicBezTo>
                <a:cubicBezTo>
                  <a:pt x="730032" y="3261146"/>
                  <a:pt x="0" y="2531114"/>
                  <a:pt x="0" y="1630573"/>
                </a:cubicBezTo>
                <a:cubicBezTo>
                  <a:pt x="0" y="730032"/>
                  <a:pt x="730032" y="0"/>
                  <a:pt x="1630573" y="0"/>
                </a:cubicBezTo>
                <a:close/>
              </a:path>
            </a:pathLst>
          </a:custGeom>
        </p:spPr>
      </p:pic>
      <p:sp>
        <p:nvSpPr>
          <p:cNvPr id="96" name="Oval 95">
            <a:extLst>
              <a:ext uri="{FF2B5EF4-FFF2-40B4-BE49-F238E27FC236}">
                <a16:creationId xmlns:a16="http://schemas.microsoft.com/office/drawing/2014/main" id="{8963F673-763A-E1E8-0A3A-EA282C9ED943}"/>
              </a:ext>
            </a:extLst>
          </p:cNvPr>
          <p:cNvSpPr/>
          <p:nvPr/>
        </p:nvSpPr>
        <p:spPr>
          <a:xfrm>
            <a:off x="575302" y="2457477"/>
            <a:ext cx="2906863" cy="2683966"/>
          </a:xfrm>
          <a:prstGeom prst="ellipse">
            <a:avLst/>
          </a:prstGeom>
          <a:gradFill>
            <a:gsLst>
              <a:gs pos="31000">
                <a:schemeClr val="bg1">
                  <a:alpha val="0"/>
                </a:schemeClr>
              </a:gs>
              <a:gs pos="100000">
                <a:schemeClr val="bg1">
                  <a:alpha val="4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6CE75D81-7AD2-C9F0-7DBF-0099A17E1EAE}"/>
              </a:ext>
            </a:extLst>
          </p:cNvPr>
          <p:cNvSpPr/>
          <p:nvPr/>
        </p:nvSpPr>
        <p:spPr>
          <a:xfrm>
            <a:off x="0" y="4580444"/>
            <a:ext cx="2393530" cy="2277557"/>
          </a:xfrm>
          <a:custGeom>
            <a:avLst/>
            <a:gdLst>
              <a:gd name="connsiteX0" fmla="*/ 893876 w 2393530"/>
              <a:gd name="connsiteY0" fmla="*/ 0 h 2277557"/>
              <a:gd name="connsiteX1" fmla="*/ 2393530 w 2393530"/>
              <a:gd name="connsiteY1" fmla="*/ 1499654 h 2277557"/>
              <a:gd name="connsiteX2" fmla="*/ 2212530 w 2393530"/>
              <a:gd name="connsiteY2" fmla="*/ 2214478 h 2277557"/>
              <a:gd name="connsiteX3" fmla="*/ 2174209 w 2393530"/>
              <a:gd name="connsiteY3" fmla="*/ 2277557 h 2277557"/>
              <a:gd name="connsiteX4" fmla="*/ 0 w 2393530"/>
              <a:gd name="connsiteY4" fmla="*/ 2277557 h 2277557"/>
              <a:gd name="connsiteX5" fmla="*/ 0 w 2393530"/>
              <a:gd name="connsiteY5" fmla="*/ 297549 h 2277557"/>
              <a:gd name="connsiteX6" fmla="*/ 55405 w 2393530"/>
              <a:gd name="connsiteY6" fmla="*/ 256118 h 2277557"/>
              <a:gd name="connsiteX7" fmla="*/ 893876 w 2393530"/>
              <a:gd name="connsiteY7" fmla="*/ 0 h 22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530" h="2277557">
                <a:moveTo>
                  <a:pt x="893876" y="0"/>
                </a:moveTo>
                <a:cubicBezTo>
                  <a:pt x="1722112" y="0"/>
                  <a:pt x="2393530" y="671418"/>
                  <a:pt x="2393530" y="1499654"/>
                </a:cubicBezTo>
                <a:cubicBezTo>
                  <a:pt x="2393530" y="1758478"/>
                  <a:pt x="2327962" y="2001988"/>
                  <a:pt x="2212530" y="2214478"/>
                </a:cubicBezTo>
                <a:lnTo>
                  <a:pt x="2174209" y="2277557"/>
                </a:lnTo>
                <a:lnTo>
                  <a:pt x="0" y="2277557"/>
                </a:lnTo>
                <a:lnTo>
                  <a:pt x="0" y="297549"/>
                </a:lnTo>
                <a:lnTo>
                  <a:pt x="55405" y="256118"/>
                </a:lnTo>
                <a:cubicBezTo>
                  <a:pt x="294752" y="94418"/>
                  <a:pt x="583288" y="0"/>
                  <a:pt x="893876" y="0"/>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535B8B9E-829F-4D89-856A-F13D5F5DF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749" y="2101142"/>
            <a:ext cx="453211" cy="453211"/>
          </a:xfrm>
          <a:prstGeom prst="rect">
            <a:avLst/>
          </a:prstGeom>
        </p:spPr>
      </p:pic>
      <p:pic>
        <p:nvPicPr>
          <p:cNvPr id="19" name="Picture 18">
            <a:extLst>
              <a:ext uri="{FF2B5EF4-FFF2-40B4-BE49-F238E27FC236}">
                <a16:creationId xmlns:a16="http://schemas.microsoft.com/office/drawing/2014/main" id="{43D86301-23E2-4121-8888-21E5CAD04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8477" y="3754166"/>
            <a:ext cx="416467" cy="416467"/>
          </a:xfrm>
          <a:prstGeom prst="rect">
            <a:avLst/>
          </a:prstGeom>
        </p:spPr>
      </p:pic>
      <p:pic>
        <p:nvPicPr>
          <p:cNvPr id="22" name="Picture 21">
            <a:extLst>
              <a:ext uri="{FF2B5EF4-FFF2-40B4-BE49-F238E27FC236}">
                <a16:creationId xmlns:a16="http://schemas.microsoft.com/office/drawing/2014/main" id="{6CC07068-F3AF-4C89-B9EC-6BDEAFBE6B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0716" y="5435818"/>
            <a:ext cx="401275" cy="401275"/>
          </a:xfrm>
          <a:prstGeom prst="rect">
            <a:avLst/>
          </a:prstGeom>
        </p:spPr>
      </p:pic>
      <p:cxnSp>
        <p:nvCxnSpPr>
          <p:cNvPr id="56" name="Straight Connector 55">
            <a:extLst>
              <a:ext uri="{FF2B5EF4-FFF2-40B4-BE49-F238E27FC236}">
                <a16:creationId xmlns:a16="http://schemas.microsoft.com/office/drawing/2014/main" id="{28C01A63-F839-4BD5-BB1D-048EDD0C1C2E}"/>
              </a:ext>
            </a:extLst>
          </p:cNvPr>
          <p:cNvCxnSpPr>
            <a:cxnSpLocks/>
          </p:cNvCxnSpPr>
          <p:nvPr/>
        </p:nvCxnSpPr>
        <p:spPr>
          <a:xfrm>
            <a:off x="7198122" y="3629834"/>
            <a:ext cx="0" cy="678181"/>
          </a:xfrm>
          <a:prstGeom prst="line">
            <a:avLst/>
          </a:prstGeom>
          <a:ln w="50800">
            <a:solidFill>
              <a:srgbClr val="1FA7B4"/>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76091AA-FCF0-4371-9789-1722A652464B}"/>
              </a:ext>
            </a:extLst>
          </p:cNvPr>
          <p:cNvCxnSpPr>
            <a:cxnSpLocks/>
          </p:cNvCxnSpPr>
          <p:nvPr/>
        </p:nvCxnSpPr>
        <p:spPr>
          <a:xfrm>
            <a:off x="6536963" y="5250489"/>
            <a:ext cx="0" cy="678181"/>
          </a:xfrm>
          <a:prstGeom prst="line">
            <a:avLst/>
          </a:prstGeom>
          <a:ln w="50800">
            <a:solidFill>
              <a:srgbClr val="1FA7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047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B8A41C3-A7A7-5422-F1C2-DD7CA25DAB0E}"/>
              </a:ext>
            </a:extLst>
          </p:cNvPr>
          <p:cNvSpPr/>
          <p:nvPr/>
        </p:nvSpPr>
        <p:spPr>
          <a:xfrm>
            <a:off x="0" y="0"/>
            <a:ext cx="12192000" cy="6858000"/>
          </a:xfrm>
          <a:prstGeom prst="rect">
            <a:avLst/>
          </a:prstGeom>
          <a:gradFill flip="none" rotWithShape="1">
            <a:gsLst>
              <a:gs pos="0">
                <a:srgbClr val="042568"/>
              </a:gs>
              <a:gs pos="100000">
                <a:srgbClr val="0C5C8D"/>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2" name="Picture 51" descr="A picture containing text, laser&#10;&#10;Description automatically generated">
            <a:extLst>
              <a:ext uri="{FF2B5EF4-FFF2-40B4-BE49-F238E27FC236}">
                <a16:creationId xmlns:a16="http://schemas.microsoft.com/office/drawing/2014/main" id="{8AEFA0D9-FE44-61A8-FE1C-8D0A8FAD4B90}"/>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sp>
        <p:nvSpPr>
          <p:cNvPr id="54" name="Freeform: Shape 53">
            <a:extLst>
              <a:ext uri="{FF2B5EF4-FFF2-40B4-BE49-F238E27FC236}">
                <a16:creationId xmlns:a16="http://schemas.microsoft.com/office/drawing/2014/main" id="{835602E3-D5E4-F3BA-23B3-51F8589DACFB}"/>
              </a:ext>
            </a:extLst>
          </p:cNvPr>
          <p:cNvSpPr/>
          <p:nvPr/>
        </p:nvSpPr>
        <p:spPr>
          <a:xfrm>
            <a:off x="10173462" y="5625296"/>
            <a:ext cx="2018538" cy="1232705"/>
          </a:xfrm>
          <a:custGeom>
            <a:avLst/>
            <a:gdLst>
              <a:gd name="connsiteX0" fmla="*/ 840802 w 1376804"/>
              <a:gd name="connsiteY0" fmla="*/ 0 h 840803"/>
              <a:gd name="connsiteX1" fmla="*/ 1310902 w 1376804"/>
              <a:gd name="connsiteY1" fmla="*/ 143596 h 840803"/>
              <a:gd name="connsiteX2" fmla="*/ 1376804 w 1376804"/>
              <a:gd name="connsiteY2" fmla="*/ 197970 h 840803"/>
              <a:gd name="connsiteX3" fmla="*/ 1376804 w 1376804"/>
              <a:gd name="connsiteY3" fmla="*/ 840803 h 840803"/>
              <a:gd name="connsiteX4" fmla="*/ 0 w 1376804"/>
              <a:gd name="connsiteY4" fmla="*/ 840803 h 840803"/>
              <a:gd name="connsiteX5" fmla="*/ 0 w 1376804"/>
              <a:gd name="connsiteY5" fmla="*/ 840802 h 840803"/>
              <a:gd name="connsiteX6" fmla="*/ 840802 w 1376804"/>
              <a:gd name="connsiteY6" fmla="*/ 0 h 84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804" h="840803">
                <a:moveTo>
                  <a:pt x="840802" y="0"/>
                </a:moveTo>
                <a:cubicBezTo>
                  <a:pt x="1014938" y="0"/>
                  <a:pt x="1176710" y="52937"/>
                  <a:pt x="1310902" y="143596"/>
                </a:cubicBezTo>
                <a:lnTo>
                  <a:pt x="1376804" y="197970"/>
                </a:lnTo>
                <a:lnTo>
                  <a:pt x="1376804" y="840803"/>
                </a:lnTo>
                <a:lnTo>
                  <a:pt x="0" y="840803"/>
                </a:lnTo>
                <a:lnTo>
                  <a:pt x="0" y="840802"/>
                </a:lnTo>
                <a:cubicBezTo>
                  <a:pt x="0" y="376440"/>
                  <a:pt x="376440" y="0"/>
                  <a:pt x="840802" y="0"/>
                </a:cubicBezTo>
                <a:close/>
              </a:path>
            </a:pathLst>
          </a:cu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Picture 29" descr="A picture containing text, book, shelf, indoor&#10;&#10;Description automatically generated">
            <a:extLst>
              <a:ext uri="{FF2B5EF4-FFF2-40B4-BE49-F238E27FC236}">
                <a16:creationId xmlns:a16="http://schemas.microsoft.com/office/drawing/2014/main" id="{1439FA50-8F3F-302E-F5AF-6950D73B0487}"/>
              </a:ext>
            </a:extLst>
          </p:cNvPr>
          <p:cNvPicPr>
            <a:picLocks noChangeAspect="1"/>
          </p:cNvPicPr>
          <p:nvPr/>
        </p:nvPicPr>
        <p:blipFill rotWithShape="1">
          <a:blip r:embed="rId4" cstate="print">
            <a:alphaModFix amt="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78419" y="52998"/>
            <a:ext cx="12192000" cy="6858000"/>
          </a:xfrm>
          <a:prstGeom prst="rect">
            <a:avLst/>
          </a:prstGeom>
        </p:spPr>
      </p:pic>
      <p:sp>
        <p:nvSpPr>
          <p:cNvPr id="34" name="Rectangle 33">
            <a:extLst>
              <a:ext uri="{FF2B5EF4-FFF2-40B4-BE49-F238E27FC236}">
                <a16:creationId xmlns:a16="http://schemas.microsoft.com/office/drawing/2014/main" id="{3BEAC49E-F9FB-104B-5B3B-38C288559E85}"/>
              </a:ext>
            </a:extLst>
          </p:cNvPr>
          <p:cNvSpPr/>
          <p:nvPr/>
        </p:nvSpPr>
        <p:spPr>
          <a:xfrm>
            <a:off x="0" y="2127705"/>
            <a:ext cx="12192000" cy="3839220"/>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844F602E-5867-4830-6F36-2721BEFFC357}"/>
              </a:ext>
            </a:extLst>
          </p:cNvPr>
          <p:cNvCxnSpPr>
            <a:cxnSpLocks/>
          </p:cNvCxnSpPr>
          <p:nvPr/>
        </p:nvCxnSpPr>
        <p:spPr>
          <a:xfrm>
            <a:off x="0" y="5954233"/>
            <a:ext cx="12192000" cy="126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11793D0-B0E0-0BDC-B2AF-2536A7489C73}"/>
              </a:ext>
            </a:extLst>
          </p:cNvPr>
          <p:cNvCxnSpPr>
            <a:cxnSpLocks/>
          </p:cNvCxnSpPr>
          <p:nvPr/>
        </p:nvCxnSpPr>
        <p:spPr>
          <a:xfrm flipV="1">
            <a:off x="-182880" y="2127704"/>
            <a:ext cx="12374880" cy="10156"/>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E56ECDAA-AF1B-F0F7-605C-6A975EE81A75}"/>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radius="35"/>
                    </a14:imgEffect>
                  </a14:imgLayer>
                </a14:imgProps>
              </a:ext>
              <a:ext uri="{28A0092B-C50C-407E-A947-70E740481C1C}">
                <a14:useLocalDpi xmlns:a14="http://schemas.microsoft.com/office/drawing/2010/main" val="0"/>
              </a:ext>
            </a:extLst>
          </a:blip>
          <a:srcRect l="62163" t="-9" r="8118" b="5334"/>
          <a:stretch/>
        </p:blipFill>
        <p:spPr>
          <a:xfrm>
            <a:off x="7783178" y="1"/>
            <a:ext cx="3623312" cy="6492244"/>
          </a:xfrm>
          <a:prstGeom prst="round2SameRect">
            <a:avLst>
              <a:gd name="adj1" fmla="val 0"/>
              <a:gd name="adj2" fmla="val 50000"/>
            </a:avLst>
          </a:prstGeom>
          <a:ln w="25400">
            <a:gradFill flip="none" rotWithShape="1">
              <a:gsLst>
                <a:gs pos="67000">
                  <a:srgbClr val="2EF4E0"/>
                </a:gs>
                <a:gs pos="100000">
                  <a:srgbClr val="2EF4E0">
                    <a:alpha val="0"/>
                  </a:srgbClr>
                </a:gs>
              </a:gsLst>
              <a:lin ang="16200000" scaled="1"/>
              <a:tileRect/>
            </a:gradFill>
          </a:ln>
          <a:effectLst>
            <a:outerShdw blurRad="254000" dist="63500" sx="102000" sy="102000" algn="ctr" rotWithShape="0">
              <a:prstClr val="black">
                <a:alpha val="25000"/>
              </a:prstClr>
            </a:outerShdw>
          </a:effectLst>
        </p:spPr>
      </p:pic>
      <p:pic>
        <p:nvPicPr>
          <p:cNvPr id="44" name="Graphic 43">
            <a:extLst>
              <a:ext uri="{FF2B5EF4-FFF2-40B4-BE49-F238E27FC236}">
                <a16:creationId xmlns:a16="http://schemas.microsoft.com/office/drawing/2014/main" id="{2DD053C4-C735-49C8-3382-4981D7FDCA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8289" y="2106671"/>
            <a:ext cx="3164514" cy="3164514"/>
          </a:xfrm>
          <a:prstGeom prst="rect">
            <a:avLst/>
          </a:prstGeom>
        </p:spPr>
      </p:pic>
      <p:sp>
        <p:nvSpPr>
          <p:cNvPr id="51" name="Oval 50">
            <a:extLst>
              <a:ext uri="{FF2B5EF4-FFF2-40B4-BE49-F238E27FC236}">
                <a16:creationId xmlns:a16="http://schemas.microsoft.com/office/drawing/2014/main" id="{B74BD2D7-4DB7-0C80-02DE-67E8C8366DFF}"/>
              </a:ext>
            </a:extLst>
          </p:cNvPr>
          <p:cNvSpPr/>
          <p:nvPr/>
        </p:nvSpPr>
        <p:spPr>
          <a:xfrm flipH="1">
            <a:off x="8030500" y="4478800"/>
            <a:ext cx="1071163" cy="1071163"/>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7F38FD41-A950-3176-D72C-2331D8275BF0}"/>
              </a:ext>
            </a:extLst>
          </p:cNvPr>
          <p:cNvSpPr/>
          <p:nvPr/>
        </p:nvSpPr>
        <p:spPr>
          <a:xfrm>
            <a:off x="9497903" y="1003227"/>
            <a:ext cx="2142325" cy="2142325"/>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4" name="Picture 13" descr="A picture containing outdoor, automaton&#10;&#10;Description automatically generated">
            <a:extLst>
              <a:ext uri="{FF2B5EF4-FFF2-40B4-BE49-F238E27FC236}">
                <a16:creationId xmlns:a16="http://schemas.microsoft.com/office/drawing/2014/main" id="{19FE5AA1-2040-5AC4-2881-CDD17A02B1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295" b="89976" l="8034" r="89995">
                        <a14:foregroundMark x1="29308" y1="21019" x2="32996" y2="14147"/>
                        <a14:foregroundMark x1="32996" y1="14147" x2="43658" y2="9822"/>
                        <a14:foregroundMark x1="43658" y1="9822" x2="49116" y2="10509"/>
                        <a14:foregroundMark x1="52198" y1="11156" x2="57201" y2="14996"/>
                        <a14:foregroundMark x1="83881" y1="12813" x2="85548" y2="5335"/>
                        <a14:foregroundMark x1="78474" y1="10348" x2="64932" y2="21342"/>
                        <a14:foregroundMark x1="30571" y1="15845" x2="40273" y2="10469"/>
                        <a14:foregroundMark x1="40273" y1="10469" x2="50430" y2="10105"/>
                        <a14:foregroundMark x1="50430" y1="10105" x2="53259" y2="10994"/>
                        <a14:foregroundMark x1="49116" y1="9984" x2="40020" y2="9095"/>
                        <a14:foregroundMark x1="40020" y1="9095" x2="31177" y2="13945"/>
                        <a14:foregroundMark x1="31177" y1="13945" x2="31582" y2="14834"/>
                        <a14:foregroundMark x1="49318" y1="10186" x2="44315" y2="9337"/>
                        <a14:foregroundMark x1="44720" y1="10833" x2="45326" y2="9175"/>
                        <a14:foregroundMark x1="43658" y1="12167" x2="44315" y2="9014"/>
                        <a14:foregroundMark x1="10157" y1="83347" x2="8034" y2="86823"/>
                        <a14:backgroundMark x1="46387" y1="82821" x2="57908" y2="79386"/>
                        <a14:backgroundMark x1="57908" y1="79386" x2="60788" y2="80315"/>
                        <a14:backgroundMark x1="53866" y1="80315" x2="54624" y2="73120"/>
                        <a14:backgroundMark x1="54624" y1="73120" x2="54320" y2="72514"/>
                      </a14:backgroundRemoval>
                    </a14:imgEffect>
                  </a14:imgLayer>
                </a14:imgProps>
              </a:ext>
              <a:ext uri="{28A0092B-C50C-407E-A947-70E740481C1C}">
                <a14:useLocalDpi xmlns:a14="http://schemas.microsoft.com/office/drawing/2010/main" val="0"/>
              </a:ext>
            </a:extLst>
          </a:blip>
          <a:srcRect b="9500"/>
          <a:stretch>
            <a:fillRect/>
          </a:stretch>
        </p:blipFill>
        <p:spPr>
          <a:xfrm>
            <a:off x="7210320" y="833923"/>
            <a:ext cx="4769026" cy="5394960"/>
          </a:xfrm>
          <a:custGeom>
            <a:avLst/>
            <a:gdLst>
              <a:gd name="connsiteX0" fmla="*/ 3838575 w 5486400"/>
              <a:gd name="connsiteY0" fmla="*/ 5153025 h 6206490"/>
              <a:gd name="connsiteX1" fmla="*/ 3749675 w 5486400"/>
              <a:gd name="connsiteY1" fmla="*/ 5210175 h 6206490"/>
              <a:gd name="connsiteX2" fmla="*/ 3606800 w 5486400"/>
              <a:gd name="connsiteY2" fmla="*/ 5276850 h 6206490"/>
              <a:gd name="connsiteX3" fmla="*/ 3578225 w 5486400"/>
              <a:gd name="connsiteY3" fmla="*/ 5292725 h 6206490"/>
              <a:gd name="connsiteX4" fmla="*/ 3473450 w 5486400"/>
              <a:gd name="connsiteY4" fmla="*/ 5318125 h 6206490"/>
              <a:gd name="connsiteX5" fmla="*/ 3267075 w 5486400"/>
              <a:gd name="connsiteY5" fmla="*/ 5356225 h 6206490"/>
              <a:gd name="connsiteX6" fmla="*/ 3225800 w 5486400"/>
              <a:gd name="connsiteY6" fmla="*/ 5356225 h 6206490"/>
              <a:gd name="connsiteX7" fmla="*/ 3140075 w 5486400"/>
              <a:gd name="connsiteY7" fmla="*/ 5353050 h 6206490"/>
              <a:gd name="connsiteX8" fmla="*/ 3092450 w 5486400"/>
              <a:gd name="connsiteY8" fmla="*/ 5318125 h 6206490"/>
              <a:gd name="connsiteX9" fmla="*/ 3073400 w 5486400"/>
              <a:gd name="connsiteY9" fmla="*/ 5197475 h 6206490"/>
              <a:gd name="connsiteX10" fmla="*/ 2987675 w 5486400"/>
              <a:gd name="connsiteY10" fmla="*/ 5283200 h 6206490"/>
              <a:gd name="connsiteX11" fmla="*/ 2959100 w 5486400"/>
              <a:gd name="connsiteY11" fmla="*/ 5419725 h 6206490"/>
              <a:gd name="connsiteX12" fmla="*/ 3216275 w 5486400"/>
              <a:gd name="connsiteY12" fmla="*/ 5556250 h 6206490"/>
              <a:gd name="connsiteX13" fmla="*/ 3990975 w 5486400"/>
              <a:gd name="connsiteY13" fmla="*/ 5480050 h 6206490"/>
              <a:gd name="connsiteX14" fmla="*/ 4035425 w 5486400"/>
              <a:gd name="connsiteY14" fmla="*/ 5413375 h 6206490"/>
              <a:gd name="connsiteX15" fmla="*/ 4057650 w 5486400"/>
              <a:gd name="connsiteY15" fmla="*/ 5197475 h 6206490"/>
              <a:gd name="connsiteX16" fmla="*/ 1343025 w 5486400"/>
              <a:gd name="connsiteY16" fmla="*/ 438150 h 6206490"/>
              <a:gd name="connsiteX17" fmla="*/ 881063 w 5486400"/>
              <a:gd name="connsiteY17" fmla="*/ 1395413 h 6206490"/>
              <a:gd name="connsiteX18" fmla="*/ 876300 w 5486400"/>
              <a:gd name="connsiteY18" fmla="*/ 1471613 h 6206490"/>
              <a:gd name="connsiteX19" fmla="*/ 1300163 w 5486400"/>
              <a:gd name="connsiteY19" fmla="*/ 2147888 h 6206490"/>
              <a:gd name="connsiteX20" fmla="*/ 1543050 w 5486400"/>
              <a:gd name="connsiteY20" fmla="*/ 1704975 h 6206490"/>
              <a:gd name="connsiteX21" fmla="*/ 2976563 w 5486400"/>
              <a:gd name="connsiteY21" fmla="*/ 728663 h 6206490"/>
              <a:gd name="connsiteX22" fmla="*/ 2700338 w 5486400"/>
              <a:gd name="connsiteY22" fmla="*/ 461963 h 6206490"/>
              <a:gd name="connsiteX23" fmla="*/ 0 w 5486400"/>
              <a:gd name="connsiteY23" fmla="*/ 0 h 6206490"/>
              <a:gd name="connsiteX24" fmla="*/ 5486400 w 5486400"/>
              <a:gd name="connsiteY24" fmla="*/ 0 h 6206490"/>
              <a:gd name="connsiteX25" fmla="*/ 5486400 w 5486400"/>
              <a:gd name="connsiteY25" fmla="*/ 6206490 h 6206490"/>
              <a:gd name="connsiteX26" fmla="*/ 0 w 5486400"/>
              <a:gd name="connsiteY26" fmla="*/ 6206490 h 620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6400" h="6206490">
                <a:moveTo>
                  <a:pt x="3838575" y="5153025"/>
                </a:moveTo>
                <a:lnTo>
                  <a:pt x="3749675" y="5210175"/>
                </a:lnTo>
                <a:lnTo>
                  <a:pt x="3606800" y="5276850"/>
                </a:lnTo>
                <a:lnTo>
                  <a:pt x="3578225" y="5292725"/>
                </a:lnTo>
                <a:lnTo>
                  <a:pt x="3473450" y="5318125"/>
                </a:lnTo>
                <a:lnTo>
                  <a:pt x="3267075" y="5356225"/>
                </a:lnTo>
                <a:lnTo>
                  <a:pt x="3225800" y="5356225"/>
                </a:lnTo>
                <a:lnTo>
                  <a:pt x="3140075" y="5353050"/>
                </a:lnTo>
                <a:lnTo>
                  <a:pt x="3092450" y="5318125"/>
                </a:lnTo>
                <a:lnTo>
                  <a:pt x="3073400" y="5197475"/>
                </a:lnTo>
                <a:lnTo>
                  <a:pt x="2987675" y="5283200"/>
                </a:lnTo>
                <a:lnTo>
                  <a:pt x="2959100" y="5419725"/>
                </a:lnTo>
                <a:lnTo>
                  <a:pt x="3216275" y="5556250"/>
                </a:lnTo>
                <a:lnTo>
                  <a:pt x="3990975" y="5480050"/>
                </a:lnTo>
                <a:cubicBezTo>
                  <a:pt x="4027509" y="5465436"/>
                  <a:pt x="4004410" y="5478851"/>
                  <a:pt x="4035425" y="5413375"/>
                </a:cubicBezTo>
                <a:lnTo>
                  <a:pt x="4057650" y="5197475"/>
                </a:lnTo>
                <a:close/>
                <a:moveTo>
                  <a:pt x="1343025" y="438150"/>
                </a:moveTo>
                <a:lnTo>
                  <a:pt x="881063" y="1395413"/>
                </a:lnTo>
                <a:lnTo>
                  <a:pt x="876300" y="1471613"/>
                </a:lnTo>
                <a:lnTo>
                  <a:pt x="1300163" y="2147888"/>
                </a:lnTo>
                <a:lnTo>
                  <a:pt x="1543050" y="1704975"/>
                </a:lnTo>
                <a:cubicBezTo>
                  <a:pt x="1354139" y="798513"/>
                  <a:pt x="2474913" y="330200"/>
                  <a:pt x="2976563" y="728663"/>
                </a:cubicBezTo>
                <a:lnTo>
                  <a:pt x="2700338" y="461963"/>
                </a:lnTo>
                <a:close/>
                <a:moveTo>
                  <a:pt x="0" y="0"/>
                </a:moveTo>
                <a:lnTo>
                  <a:pt x="5486400" y="0"/>
                </a:lnTo>
                <a:lnTo>
                  <a:pt x="5486400" y="6206490"/>
                </a:lnTo>
                <a:lnTo>
                  <a:pt x="0" y="6206490"/>
                </a:lnTo>
                <a:close/>
              </a:path>
            </a:pathLst>
          </a:custGeom>
          <a:effectLst>
            <a:outerShdw blurRad="254000" dist="63500" dir="5400000" algn="t" rotWithShape="0">
              <a:prstClr val="black">
                <a:alpha val="40000"/>
              </a:prstClr>
            </a:outerShdw>
          </a:effectLst>
        </p:spPr>
      </p:pic>
      <p:sp>
        <p:nvSpPr>
          <p:cNvPr id="35" name="Title 20">
            <a:extLst>
              <a:ext uri="{FF2B5EF4-FFF2-40B4-BE49-F238E27FC236}">
                <a16:creationId xmlns:a16="http://schemas.microsoft.com/office/drawing/2014/main" id="{C0E3BF23-7A92-7A80-4562-7B882502B9C5}"/>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venirNext LT Pro Bold" panose="020B0804020202020204" pitchFamily="34" charset="0"/>
              </a:rPr>
              <a:t>TF-IDF Model</a:t>
            </a:r>
            <a:endParaRPr lang="en-ID" dirty="0">
              <a:solidFill>
                <a:schemeClr val="bg1"/>
              </a:solidFill>
              <a:latin typeface="AvenirNext LT Pro Bold" panose="020B0804020202020204" pitchFamily="34" charset="0"/>
            </a:endParaRPr>
          </a:p>
        </p:txBody>
      </p:sp>
      <p:sp>
        <p:nvSpPr>
          <p:cNvPr id="36" name="Oval 35">
            <a:extLst>
              <a:ext uri="{FF2B5EF4-FFF2-40B4-BE49-F238E27FC236}">
                <a16:creationId xmlns:a16="http://schemas.microsoft.com/office/drawing/2014/main" id="{2821F8A2-0AFA-0D44-CF0A-B6EE5A63EF63}"/>
              </a:ext>
            </a:extLst>
          </p:cNvPr>
          <p:cNvSpPr/>
          <p:nvPr/>
        </p:nvSpPr>
        <p:spPr>
          <a:xfrm>
            <a:off x="7352872" y="125270"/>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C8DECDB4-FDC3-D741-A3A3-36EB35327F8D}"/>
              </a:ext>
            </a:extLst>
          </p:cNvPr>
          <p:cNvSpPr/>
          <p:nvPr/>
        </p:nvSpPr>
        <p:spPr>
          <a:xfrm>
            <a:off x="10937816" y="39299"/>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5" name="直角三角形 36">
            <a:extLst>
              <a:ext uri="{FF2B5EF4-FFF2-40B4-BE49-F238E27FC236}">
                <a16:creationId xmlns:a16="http://schemas.microsoft.com/office/drawing/2014/main" id="{01951099-1C6A-4E23-8881-D15AE3D6CFCE}"/>
              </a:ext>
            </a:extLst>
          </p:cNvPr>
          <p:cNvSpPr/>
          <p:nvPr/>
        </p:nvSpPr>
        <p:spPr>
          <a:xfrm flipH="1">
            <a:off x="10643190" y="5954233"/>
            <a:ext cx="1548809" cy="904325"/>
          </a:xfrm>
          <a:prstGeom prst="rtTriangle">
            <a:avLst/>
          </a:prstGeom>
          <a:solidFill>
            <a:schemeClr val="accent1"/>
          </a:solidFill>
          <a:ln>
            <a:noFill/>
          </a:ln>
          <a:effectLst>
            <a:innerShdw blurRad="161994" dist="63500" dir="180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cs typeface="+mn-ea"/>
              <a:sym typeface="+mn-lt"/>
            </a:endParaRPr>
          </a:p>
        </p:txBody>
      </p:sp>
      <p:sp>
        <p:nvSpPr>
          <p:cNvPr id="76" name="文字方塊 37">
            <a:extLst>
              <a:ext uri="{FF2B5EF4-FFF2-40B4-BE49-F238E27FC236}">
                <a16:creationId xmlns:a16="http://schemas.microsoft.com/office/drawing/2014/main" id="{92E57F54-93F7-4307-B984-B326E9862225}"/>
              </a:ext>
            </a:extLst>
          </p:cNvPr>
          <p:cNvSpPr txBox="1"/>
          <p:nvPr/>
        </p:nvSpPr>
        <p:spPr>
          <a:xfrm rot="19843475">
            <a:off x="11233044" y="6327265"/>
            <a:ext cx="973343" cy="369332"/>
          </a:xfrm>
          <a:prstGeom prst="rect">
            <a:avLst/>
          </a:prstGeom>
          <a:noFill/>
        </p:spPr>
        <p:txBody>
          <a:bodyPr wrap="none" rtlCol="0">
            <a:spAutoFit/>
          </a:bodyPr>
          <a:lstStyle/>
          <a:p>
            <a:r>
              <a:rPr kumimoji="1" lang="en-US" altLang="zh-CN" b="1" spc="300" dirty="0">
                <a:solidFill>
                  <a:schemeClr val="bg1"/>
                </a:solidFill>
                <a:cs typeface="+mn-ea"/>
                <a:sym typeface="+mn-lt"/>
              </a:rPr>
              <a:t>FREE!</a:t>
            </a:r>
            <a:endParaRPr kumimoji="1" lang="zh-TW" altLang="en-US" b="1" spc="300" dirty="0">
              <a:solidFill>
                <a:schemeClr val="bg1"/>
              </a:solidFill>
              <a:cs typeface="+mn-ea"/>
              <a:sym typeface="+mn-lt"/>
            </a:endParaRPr>
          </a:p>
        </p:txBody>
      </p:sp>
      <p:sp>
        <p:nvSpPr>
          <p:cNvPr id="79" name="Freeform 8">
            <a:extLst>
              <a:ext uri="{FF2B5EF4-FFF2-40B4-BE49-F238E27FC236}">
                <a16:creationId xmlns:a16="http://schemas.microsoft.com/office/drawing/2014/main" id="{02E42FB1-C068-4492-A96C-677E37950DFD}"/>
              </a:ext>
            </a:extLst>
          </p:cNvPr>
          <p:cNvSpPr>
            <a:spLocks noChangeArrowheads="1"/>
          </p:cNvSpPr>
          <p:nvPr/>
        </p:nvSpPr>
        <p:spPr bwMode="auto">
          <a:xfrm>
            <a:off x="1583996" y="2345692"/>
            <a:ext cx="6156649" cy="719794"/>
          </a:xfrm>
          <a:custGeom>
            <a:avLst/>
            <a:gdLst>
              <a:gd name="T0" fmla="*/ 18043 w 18044"/>
              <a:gd name="T1" fmla="*/ 3010 h 3011"/>
              <a:gd name="T2" fmla="*/ 0 w 18044"/>
              <a:gd name="T3" fmla="*/ 3010 h 3011"/>
              <a:gd name="T4" fmla="*/ 0 w 18044"/>
              <a:gd name="T5" fmla="*/ 0 h 3011"/>
              <a:gd name="T6" fmla="*/ 18043 w 18044"/>
              <a:gd name="T7" fmla="*/ 0 h 3011"/>
              <a:gd name="T8" fmla="*/ 18043 w 18044"/>
              <a:gd name="T9" fmla="*/ 3010 h 3011"/>
            </a:gdLst>
            <a:ahLst/>
            <a:cxnLst>
              <a:cxn ang="0">
                <a:pos x="T0" y="T1"/>
              </a:cxn>
              <a:cxn ang="0">
                <a:pos x="T2" y="T3"/>
              </a:cxn>
              <a:cxn ang="0">
                <a:pos x="T4" y="T5"/>
              </a:cxn>
              <a:cxn ang="0">
                <a:pos x="T6" y="T7"/>
              </a:cxn>
              <a:cxn ang="0">
                <a:pos x="T8" y="T9"/>
              </a:cxn>
            </a:cxnLst>
            <a:rect l="0" t="0" r="r" b="b"/>
            <a:pathLst>
              <a:path w="18044" h="3011">
                <a:moveTo>
                  <a:pt x="18043" y="3010"/>
                </a:moveTo>
                <a:lnTo>
                  <a:pt x="0" y="3010"/>
                </a:lnTo>
                <a:lnTo>
                  <a:pt x="0" y="0"/>
                </a:lnTo>
                <a:lnTo>
                  <a:pt x="18043" y="0"/>
                </a:lnTo>
                <a:lnTo>
                  <a:pt x="18043" y="3010"/>
                </a:lnTo>
              </a:path>
            </a:pathLst>
          </a:custGeom>
          <a:solidFill>
            <a:schemeClr val="accent1"/>
          </a:solidFill>
          <a:ln>
            <a:noFill/>
          </a:ln>
          <a:effectLst/>
        </p:spPr>
        <p:txBody>
          <a:bodyPr wrap="none" anchor="ctr"/>
          <a:lstStyle/>
          <a:p>
            <a:endParaRPr lang="ru-UA" sz="900">
              <a:latin typeface="+mj-lt"/>
            </a:endParaRPr>
          </a:p>
        </p:txBody>
      </p:sp>
      <p:grpSp>
        <p:nvGrpSpPr>
          <p:cNvPr id="80" name="Group 79">
            <a:extLst>
              <a:ext uri="{FF2B5EF4-FFF2-40B4-BE49-F238E27FC236}">
                <a16:creationId xmlns:a16="http://schemas.microsoft.com/office/drawing/2014/main" id="{654F0960-3DEA-40F0-90EC-AEA5433B0C48}"/>
              </a:ext>
            </a:extLst>
          </p:cNvPr>
          <p:cNvGrpSpPr/>
          <p:nvPr/>
        </p:nvGrpSpPr>
        <p:grpSpPr>
          <a:xfrm>
            <a:off x="1168020" y="2140012"/>
            <a:ext cx="1082835" cy="1604817"/>
            <a:chOff x="7489258" y="1735355"/>
            <a:chExt cx="1631131" cy="2417420"/>
          </a:xfrm>
        </p:grpSpPr>
        <p:pic>
          <p:nvPicPr>
            <p:cNvPr id="81" name="Picture 2">
              <a:extLst>
                <a:ext uri="{FF2B5EF4-FFF2-40B4-BE49-F238E27FC236}">
                  <a16:creationId xmlns:a16="http://schemas.microsoft.com/office/drawing/2014/main" id="{39A69AA9-8799-4DC4-A9EC-D60B649FA96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7955819" y="1735355"/>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5">
              <a:extLst>
                <a:ext uri="{FF2B5EF4-FFF2-40B4-BE49-F238E27FC236}">
                  <a16:creationId xmlns:a16="http://schemas.microsoft.com/office/drawing/2014/main" id="{D919906F-EEA4-49CD-A443-A876042B2EB9}"/>
                </a:ext>
              </a:extLst>
            </p:cNvPr>
            <p:cNvSpPr>
              <a:spLocks noChangeArrowheads="1"/>
            </p:cNvSpPr>
            <p:nvPr/>
          </p:nvSpPr>
          <p:spPr bwMode="auto">
            <a:xfrm>
              <a:off x="7686733" y="2353933"/>
              <a:ext cx="230347" cy="355525"/>
            </a:xfrm>
            <a:custGeom>
              <a:avLst/>
              <a:gdLst>
                <a:gd name="T0" fmla="*/ 3543 w 6726"/>
                <a:gd name="T1" fmla="*/ 0 h 6631"/>
                <a:gd name="T2" fmla="*/ 3543 w 6726"/>
                <a:gd name="T3" fmla="*/ 0 h 6631"/>
                <a:gd name="T4" fmla="*/ 0 w 6726"/>
                <a:gd name="T5" fmla="*/ 3905 h 6631"/>
                <a:gd name="T6" fmla="*/ 4115 w 6726"/>
                <a:gd name="T7" fmla="*/ 6315 h 6631"/>
                <a:gd name="T8" fmla="*/ 4372 w 6726"/>
                <a:gd name="T9" fmla="*/ 6468 h 6631"/>
                <a:gd name="T10" fmla="*/ 4401 w 6726"/>
                <a:gd name="T11" fmla="*/ 6487 h 6631"/>
                <a:gd name="T12" fmla="*/ 4401 w 6726"/>
                <a:gd name="T13" fmla="*/ 6477 h 6631"/>
                <a:gd name="T14" fmla="*/ 5077 w 6726"/>
                <a:gd name="T15" fmla="*/ 6630 h 6631"/>
                <a:gd name="T16" fmla="*/ 6725 w 6726"/>
                <a:gd name="T17" fmla="*/ 4972 h 6631"/>
                <a:gd name="T18" fmla="*/ 6430 w 6726"/>
                <a:gd name="T19" fmla="*/ 4039 h 6631"/>
                <a:gd name="T20" fmla="*/ 6439 w 6726"/>
                <a:gd name="T21" fmla="*/ 4039 h 6631"/>
                <a:gd name="T22" fmla="*/ 3543 w 6726"/>
                <a:gd name="T23" fmla="*/ 0 h 6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26" h="6631">
                  <a:moveTo>
                    <a:pt x="3543" y="0"/>
                  </a:moveTo>
                  <a:lnTo>
                    <a:pt x="3543" y="0"/>
                  </a:lnTo>
                  <a:cubicBezTo>
                    <a:pt x="0" y="3905"/>
                    <a:pt x="0" y="3905"/>
                    <a:pt x="0" y="3905"/>
                  </a:cubicBezTo>
                  <a:cubicBezTo>
                    <a:pt x="4115" y="6315"/>
                    <a:pt x="4115" y="6315"/>
                    <a:pt x="4115" y="6315"/>
                  </a:cubicBezTo>
                  <a:cubicBezTo>
                    <a:pt x="4191" y="6373"/>
                    <a:pt x="4286" y="6430"/>
                    <a:pt x="4372" y="6468"/>
                  </a:cubicBezTo>
                  <a:cubicBezTo>
                    <a:pt x="4401" y="6487"/>
                    <a:pt x="4401" y="6487"/>
                    <a:pt x="4401" y="6487"/>
                  </a:cubicBezTo>
                  <a:cubicBezTo>
                    <a:pt x="4401" y="6477"/>
                    <a:pt x="4401" y="6477"/>
                    <a:pt x="4401" y="6477"/>
                  </a:cubicBezTo>
                  <a:cubicBezTo>
                    <a:pt x="4610" y="6572"/>
                    <a:pt x="4829" y="6630"/>
                    <a:pt x="5077" y="6630"/>
                  </a:cubicBezTo>
                  <a:cubicBezTo>
                    <a:pt x="5982" y="6630"/>
                    <a:pt x="6725" y="5887"/>
                    <a:pt x="6725" y="4972"/>
                  </a:cubicBezTo>
                  <a:cubicBezTo>
                    <a:pt x="6725" y="4629"/>
                    <a:pt x="6620" y="4305"/>
                    <a:pt x="6430" y="4039"/>
                  </a:cubicBezTo>
                  <a:cubicBezTo>
                    <a:pt x="6439" y="4039"/>
                    <a:pt x="6439" y="4039"/>
                    <a:pt x="6439" y="4039"/>
                  </a:cubicBezTo>
                  <a:lnTo>
                    <a:pt x="3543" y="0"/>
                  </a:lnTo>
                </a:path>
              </a:pathLst>
            </a:custGeom>
            <a:solidFill>
              <a:schemeClr val="accent1">
                <a:lumMod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sp>
          <p:nvSpPr>
            <p:cNvPr id="83" name="Freeform 396">
              <a:extLst>
                <a:ext uri="{FF2B5EF4-FFF2-40B4-BE49-F238E27FC236}">
                  <a16:creationId xmlns:a16="http://schemas.microsoft.com/office/drawing/2014/main" id="{3EE245C5-5E89-4E0E-AA4A-B630CB80D283}"/>
                </a:ext>
              </a:extLst>
            </p:cNvPr>
            <p:cNvSpPr>
              <a:spLocks noChangeArrowheads="1"/>
            </p:cNvSpPr>
            <p:nvPr/>
          </p:nvSpPr>
          <p:spPr bwMode="auto">
            <a:xfrm>
              <a:off x="7489258" y="1894946"/>
              <a:ext cx="1213442" cy="1142642"/>
            </a:xfrm>
            <a:custGeom>
              <a:avLst/>
              <a:gdLst>
                <a:gd name="T0" fmla="*/ 2706 w 5401"/>
                <a:gd name="T1" fmla="*/ 0 h 5402"/>
                <a:gd name="T2" fmla="*/ 2706 w 5401"/>
                <a:gd name="T3" fmla="*/ 0 h 5402"/>
                <a:gd name="T4" fmla="*/ 5400 w 5401"/>
                <a:gd name="T5" fmla="*/ 2705 h 5402"/>
                <a:gd name="T6" fmla="*/ 2706 w 5401"/>
                <a:gd name="T7" fmla="*/ 5401 h 5402"/>
                <a:gd name="T8" fmla="*/ 0 w 5401"/>
                <a:gd name="T9" fmla="*/ 2705 h 5402"/>
                <a:gd name="T10" fmla="*/ 2706 w 5401"/>
                <a:gd name="T11" fmla="*/ 0 h 5402"/>
              </a:gdLst>
              <a:ahLst/>
              <a:cxnLst>
                <a:cxn ang="0">
                  <a:pos x="T0" y="T1"/>
                </a:cxn>
                <a:cxn ang="0">
                  <a:pos x="T2" y="T3"/>
                </a:cxn>
                <a:cxn ang="0">
                  <a:pos x="T4" y="T5"/>
                </a:cxn>
                <a:cxn ang="0">
                  <a:pos x="T6" y="T7"/>
                </a:cxn>
                <a:cxn ang="0">
                  <a:pos x="T8" y="T9"/>
                </a:cxn>
                <a:cxn ang="0">
                  <a:pos x="T10" y="T11"/>
                </a:cxn>
              </a:cxnLst>
              <a:rect l="0" t="0" r="r" b="b"/>
              <a:pathLst>
                <a:path w="5401" h="5402">
                  <a:moveTo>
                    <a:pt x="2706" y="0"/>
                  </a:moveTo>
                  <a:lnTo>
                    <a:pt x="2706" y="0"/>
                  </a:lnTo>
                  <a:cubicBezTo>
                    <a:pt x="4191" y="0"/>
                    <a:pt x="5400" y="1210"/>
                    <a:pt x="5400" y="2705"/>
                  </a:cubicBezTo>
                  <a:cubicBezTo>
                    <a:pt x="5400" y="4191"/>
                    <a:pt x="4191" y="5401"/>
                    <a:pt x="2706" y="5401"/>
                  </a:cubicBezTo>
                  <a:cubicBezTo>
                    <a:pt x="1210" y="5401"/>
                    <a:pt x="0" y="4191"/>
                    <a:pt x="0" y="2705"/>
                  </a:cubicBezTo>
                  <a:cubicBezTo>
                    <a:pt x="0" y="1210"/>
                    <a:pt x="1210" y="0"/>
                    <a:pt x="2706"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dirty="0">
                <a:latin typeface="+mj-lt"/>
              </a:endParaRPr>
            </a:p>
          </p:txBody>
        </p:sp>
      </p:grpSp>
      <p:sp>
        <p:nvSpPr>
          <p:cNvPr id="87" name="Freeform 6">
            <a:extLst>
              <a:ext uri="{FF2B5EF4-FFF2-40B4-BE49-F238E27FC236}">
                <a16:creationId xmlns:a16="http://schemas.microsoft.com/office/drawing/2014/main" id="{C0C506C3-9408-4E20-A117-458F9459C100}"/>
              </a:ext>
            </a:extLst>
          </p:cNvPr>
          <p:cNvSpPr>
            <a:spLocks noChangeArrowheads="1"/>
          </p:cNvSpPr>
          <p:nvPr/>
        </p:nvSpPr>
        <p:spPr bwMode="auto">
          <a:xfrm>
            <a:off x="1593724" y="3248155"/>
            <a:ext cx="6156649" cy="817759"/>
          </a:xfrm>
          <a:custGeom>
            <a:avLst/>
            <a:gdLst>
              <a:gd name="T0" fmla="*/ 18043 w 18044"/>
              <a:gd name="T1" fmla="*/ 3037 h 3038"/>
              <a:gd name="T2" fmla="*/ 0 w 18044"/>
              <a:gd name="T3" fmla="*/ 3037 h 3038"/>
              <a:gd name="T4" fmla="*/ 0 w 18044"/>
              <a:gd name="T5" fmla="*/ 0 h 3038"/>
              <a:gd name="T6" fmla="*/ 18043 w 18044"/>
              <a:gd name="T7" fmla="*/ 0 h 3038"/>
              <a:gd name="T8" fmla="*/ 18043 w 18044"/>
              <a:gd name="T9" fmla="*/ 3037 h 3038"/>
            </a:gdLst>
            <a:ahLst/>
            <a:cxnLst>
              <a:cxn ang="0">
                <a:pos x="T0" y="T1"/>
              </a:cxn>
              <a:cxn ang="0">
                <a:pos x="T2" y="T3"/>
              </a:cxn>
              <a:cxn ang="0">
                <a:pos x="T4" y="T5"/>
              </a:cxn>
              <a:cxn ang="0">
                <a:pos x="T6" y="T7"/>
              </a:cxn>
              <a:cxn ang="0">
                <a:pos x="T8" y="T9"/>
              </a:cxn>
            </a:cxnLst>
            <a:rect l="0" t="0" r="r" b="b"/>
            <a:pathLst>
              <a:path w="18044" h="3038">
                <a:moveTo>
                  <a:pt x="18043" y="3037"/>
                </a:moveTo>
                <a:lnTo>
                  <a:pt x="0" y="3037"/>
                </a:lnTo>
                <a:lnTo>
                  <a:pt x="0" y="0"/>
                </a:lnTo>
                <a:lnTo>
                  <a:pt x="18043" y="0"/>
                </a:lnTo>
                <a:lnTo>
                  <a:pt x="18043" y="3037"/>
                </a:lnTo>
              </a:path>
            </a:pathLst>
          </a:custGeom>
          <a:solidFill>
            <a:schemeClr val="accent2"/>
          </a:solidFill>
          <a:ln>
            <a:noFill/>
          </a:ln>
          <a:effectLst/>
        </p:spPr>
        <p:txBody>
          <a:bodyPr wrap="none" anchor="ctr"/>
          <a:lstStyle/>
          <a:p>
            <a:endParaRPr lang="ru-UA" sz="900">
              <a:latin typeface="+mj-lt"/>
            </a:endParaRPr>
          </a:p>
        </p:txBody>
      </p:sp>
      <p:grpSp>
        <p:nvGrpSpPr>
          <p:cNvPr id="88" name="Group 87">
            <a:extLst>
              <a:ext uri="{FF2B5EF4-FFF2-40B4-BE49-F238E27FC236}">
                <a16:creationId xmlns:a16="http://schemas.microsoft.com/office/drawing/2014/main" id="{0C555DD1-1141-46FB-B1D6-A6736758C5E7}"/>
              </a:ext>
            </a:extLst>
          </p:cNvPr>
          <p:cNvGrpSpPr/>
          <p:nvPr/>
        </p:nvGrpSpPr>
        <p:grpSpPr>
          <a:xfrm>
            <a:off x="1219197" y="3134812"/>
            <a:ext cx="1056706" cy="1604817"/>
            <a:chOff x="7570180" y="3356338"/>
            <a:chExt cx="1591772" cy="2417420"/>
          </a:xfrm>
        </p:grpSpPr>
        <p:pic>
          <p:nvPicPr>
            <p:cNvPr id="89" name="Picture 2">
              <a:extLst>
                <a:ext uri="{FF2B5EF4-FFF2-40B4-BE49-F238E27FC236}">
                  <a16:creationId xmlns:a16="http://schemas.microsoft.com/office/drawing/2014/main" id="{DBBE83D3-A1C5-493A-89D7-07AD1F2C9C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7997382" y="3356338"/>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393">
              <a:extLst>
                <a:ext uri="{FF2B5EF4-FFF2-40B4-BE49-F238E27FC236}">
                  <a16:creationId xmlns:a16="http://schemas.microsoft.com/office/drawing/2014/main" id="{ACFA0F29-D48F-45CF-97F9-6DA5050BA88D}"/>
                </a:ext>
              </a:extLst>
            </p:cNvPr>
            <p:cNvSpPr>
              <a:spLocks noChangeArrowheads="1"/>
            </p:cNvSpPr>
            <p:nvPr/>
          </p:nvSpPr>
          <p:spPr bwMode="auto">
            <a:xfrm>
              <a:off x="8216020" y="3743510"/>
              <a:ext cx="103232" cy="534383"/>
            </a:xfrm>
            <a:custGeom>
              <a:avLst/>
              <a:gdLst>
                <a:gd name="T0" fmla="*/ 57 w 4526"/>
                <a:gd name="T1" fmla="*/ 0 h 5106"/>
                <a:gd name="T2" fmla="*/ 57 w 4526"/>
                <a:gd name="T3" fmla="*/ 0 h 5106"/>
                <a:gd name="T4" fmla="*/ 0 w 4526"/>
                <a:gd name="T5" fmla="*/ 5105 h 5106"/>
                <a:gd name="T6" fmla="*/ 3267 w 4526"/>
                <a:gd name="T7" fmla="*/ 4143 h 5106"/>
                <a:gd name="T8" fmla="*/ 4525 w 4526"/>
                <a:gd name="T9" fmla="*/ 2543 h 5106"/>
                <a:gd name="T10" fmla="*/ 3324 w 4526"/>
                <a:gd name="T11" fmla="*/ 952 h 5106"/>
                <a:gd name="T12" fmla="*/ 3324 w 4526"/>
                <a:gd name="T13" fmla="*/ 952 h 5106"/>
                <a:gd name="T14" fmla="*/ 57 w 4526"/>
                <a:gd name="T15" fmla="*/ 0 h 5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6" h="5106">
                  <a:moveTo>
                    <a:pt x="57" y="0"/>
                  </a:moveTo>
                  <a:lnTo>
                    <a:pt x="57" y="0"/>
                  </a:lnTo>
                  <a:cubicBezTo>
                    <a:pt x="0" y="5105"/>
                    <a:pt x="0" y="5105"/>
                    <a:pt x="0" y="5105"/>
                  </a:cubicBezTo>
                  <a:cubicBezTo>
                    <a:pt x="3267" y="4143"/>
                    <a:pt x="3267" y="4143"/>
                    <a:pt x="3267" y="4143"/>
                  </a:cubicBezTo>
                  <a:cubicBezTo>
                    <a:pt x="3991" y="3971"/>
                    <a:pt x="4525" y="3323"/>
                    <a:pt x="4525" y="2543"/>
                  </a:cubicBezTo>
                  <a:cubicBezTo>
                    <a:pt x="4525" y="1791"/>
                    <a:pt x="4019" y="1152"/>
                    <a:pt x="3324" y="952"/>
                  </a:cubicBezTo>
                  <a:lnTo>
                    <a:pt x="3324" y="952"/>
                  </a:lnTo>
                  <a:lnTo>
                    <a:pt x="57" y="0"/>
                  </a:lnTo>
                </a:path>
              </a:pathLst>
            </a:custGeom>
            <a:solidFill>
              <a:schemeClr val="accent2">
                <a:lumMod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sp>
          <p:nvSpPr>
            <p:cNvPr id="91" name="Freeform 394">
              <a:extLst>
                <a:ext uri="{FF2B5EF4-FFF2-40B4-BE49-F238E27FC236}">
                  <a16:creationId xmlns:a16="http://schemas.microsoft.com/office/drawing/2014/main" id="{04C8FBB4-F6F2-44DD-B4CD-9A21A6B350EC}"/>
                </a:ext>
              </a:extLst>
            </p:cNvPr>
            <p:cNvSpPr>
              <a:spLocks noChangeArrowheads="1"/>
            </p:cNvSpPr>
            <p:nvPr/>
          </p:nvSpPr>
          <p:spPr bwMode="auto">
            <a:xfrm>
              <a:off x="7570180" y="3518846"/>
              <a:ext cx="1136352" cy="1168107"/>
            </a:xfrm>
            <a:custGeom>
              <a:avLst/>
              <a:gdLst>
                <a:gd name="T0" fmla="*/ 2696 w 5392"/>
                <a:gd name="T1" fmla="*/ 0 h 5392"/>
                <a:gd name="T2" fmla="*/ 2696 w 5392"/>
                <a:gd name="T3" fmla="*/ 0 h 5392"/>
                <a:gd name="T4" fmla="*/ 5391 w 5392"/>
                <a:gd name="T5" fmla="*/ 2696 h 5392"/>
                <a:gd name="T6" fmla="*/ 2696 w 5392"/>
                <a:gd name="T7" fmla="*/ 5391 h 5392"/>
                <a:gd name="T8" fmla="*/ 0 w 5392"/>
                <a:gd name="T9" fmla="*/ 2696 h 5392"/>
                <a:gd name="T10" fmla="*/ 2696 w 5392"/>
                <a:gd name="T11" fmla="*/ 0 h 5392"/>
              </a:gdLst>
              <a:ahLst/>
              <a:cxnLst>
                <a:cxn ang="0">
                  <a:pos x="T0" y="T1"/>
                </a:cxn>
                <a:cxn ang="0">
                  <a:pos x="T2" y="T3"/>
                </a:cxn>
                <a:cxn ang="0">
                  <a:pos x="T4" y="T5"/>
                </a:cxn>
                <a:cxn ang="0">
                  <a:pos x="T6" y="T7"/>
                </a:cxn>
                <a:cxn ang="0">
                  <a:pos x="T8" y="T9"/>
                </a:cxn>
                <a:cxn ang="0">
                  <a:pos x="T10" y="T11"/>
                </a:cxn>
              </a:cxnLst>
              <a:rect l="0" t="0" r="r" b="b"/>
              <a:pathLst>
                <a:path w="5392" h="5392">
                  <a:moveTo>
                    <a:pt x="2696" y="0"/>
                  </a:moveTo>
                  <a:lnTo>
                    <a:pt x="2696" y="0"/>
                  </a:lnTo>
                  <a:cubicBezTo>
                    <a:pt x="4181" y="0"/>
                    <a:pt x="5391" y="1210"/>
                    <a:pt x="5391" y="2696"/>
                  </a:cubicBezTo>
                  <a:cubicBezTo>
                    <a:pt x="5391" y="4181"/>
                    <a:pt x="4181" y="5391"/>
                    <a:pt x="2696" y="5391"/>
                  </a:cubicBezTo>
                  <a:cubicBezTo>
                    <a:pt x="1200" y="5391"/>
                    <a:pt x="0" y="4181"/>
                    <a:pt x="0" y="2696"/>
                  </a:cubicBezTo>
                  <a:cubicBezTo>
                    <a:pt x="0" y="1210"/>
                    <a:pt x="1200" y="0"/>
                    <a:pt x="2696" y="0"/>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grpSp>
      <p:sp>
        <p:nvSpPr>
          <p:cNvPr id="95" name="Freeform 4">
            <a:extLst>
              <a:ext uri="{FF2B5EF4-FFF2-40B4-BE49-F238E27FC236}">
                <a16:creationId xmlns:a16="http://schemas.microsoft.com/office/drawing/2014/main" id="{A770DEFA-ABAD-49AA-97F8-4AF66D19F9D5}"/>
              </a:ext>
            </a:extLst>
          </p:cNvPr>
          <p:cNvSpPr>
            <a:spLocks noChangeArrowheads="1"/>
          </p:cNvSpPr>
          <p:nvPr/>
        </p:nvSpPr>
        <p:spPr bwMode="auto">
          <a:xfrm>
            <a:off x="1613089" y="4205232"/>
            <a:ext cx="6143108" cy="721901"/>
          </a:xfrm>
          <a:custGeom>
            <a:avLst/>
            <a:gdLst>
              <a:gd name="T0" fmla="*/ 18005 w 18006"/>
              <a:gd name="T1" fmla="*/ 3019 h 3020"/>
              <a:gd name="T2" fmla="*/ 0 w 18006"/>
              <a:gd name="T3" fmla="*/ 3019 h 3020"/>
              <a:gd name="T4" fmla="*/ 0 w 18006"/>
              <a:gd name="T5" fmla="*/ 0 h 3020"/>
              <a:gd name="T6" fmla="*/ 18005 w 18006"/>
              <a:gd name="T7" fmla="*/ 0 h 3020"/>
              <a:gd name="T8" fmla="*/ 18005 w 18006"/>
              <a:gd name="T9" fmla="*/ 3019 h 3020"/>
            </a:gdLst>
            <a:ahLst/>
            <a:cxnLst>
              <a:cxn ang="0">
                <a:pos x="T0" y="T1"/>
              </a:cxn>
              <a:cxn ang="0">
                <a:pos x="T2" y="T3"/>
              </a:cxn>
              <a:cxn ang="0">
                <a:pos x="T4" y="T5"/>
              </a:cxn>
              <a:cxn ang="0">
                <a:pos x="T6" y="T7"/>
              </a:cxn>
              <a:cxn ang="0">
                <a:pos x="T8" y="T9"/>
              </a:cxn>
            </a:cxnLst>
            <a:rect l="0" t="0" r="r" b="b"/>
            <a:pathLst>
              <a:path w="18006" h="3020">
                <a:moveTo>
                  <a:pt x="18005" y="3019"/>
                </a:moveTo>
                <a:lnTo>
                  <a:pt x="0" y="3019"/>
                </a:lnTo>
                <a:lnTo>
                  <a:pt x="0" y="0"/>
                </a:lnTo>
                <a:lnTo>
                  <a:pt x="18005" y="0"/>
                </a:lnTo>
                <a:lnTo>
                  <a:pt x="18005" y="3019"/>
                </a:lnTo>
              </a:path>
            </a:pathLst>
          </a:custGeom>
          <a:solidFill>
            <a:schemeClr val="accent4"/>
          </a:solidFill>
          <a:ln>
            <a:noFill/>
          </a:ln>
          <a:effectLst/>
        </p:spPr>
        <p:txBody>
          <a:bodyPr wrap="none" anchor="ctr"/>
          <a:lstStyle/>
          <a:p>
            <a:endParaRPr lang="ru-UA" sz="900" dirty="0">
              <a:latin typeface="+mj-lt"/>
            </a:endParaRPr>
          </a:p>
        </p:txBody>
      </p:sp>
      <p:grpSp>
        <p:nvGrpSpPr>
          <p:cNvPr id="96" name="Group 95">
            <a:extLst>
              <a:ext uri="{FF2B5EF4-FFF2-40B4-BE49-F238E27FC236}">
                <a16:creationId xmlns:a16="http://schemas.microsoft.com/office/drawing/2014/main" id="{9B6D8ED2-7940-41D8-9DA9-A66CE72A87BE}"/>
              </a:ext>
            </a:extLst>
          </p:cNvPr>
          <p:cNvGrpSpPr/>
          <p:nvPr/>
        </p:nvGrpSpPr>
        <p:grpSpPr>
          <a:xfrm>
            <a:off x="1329185" y="4084812"/>
            <a:ext cx="1072268" cy="1604817"/>
            <a:chOff x="7574447" y="4894192"/>
            <a:chExt cx="1615215" cy="2417420"/>
          </a:xfrm>
        </p:grpSpPr>
        <p:pic>
          <p:nvPicPr>
            <p:cNvPr id="97" name="Picture 2">
              <a:extLst>
                <a:ext uri="{FF2B5EF4-FFF2-40B4-BE49-F238E27FC236}">
                  <a16:creationId xmlns:a16="http://schemas.microsoft.com/office/drawing/2014/main" id="{B0A3370B-776A-40D1-871A-33EE4B82F4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8025092" y="4894192"/>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397">
              <a:extLst>
                <a:ext uri="{FF2B5EF4-FFF2-40B4-BE49-F238E27FC236}">
                  <a16:creationId xmlns:a16="http://schemas.microsoft.com/office/drawing/2014/main" id="{2686024C-D2AF-4F7D-BD9C-BC114AFA91F0}"/>
                </a:ext>
              </a:extLst>
            </p:cNvPr>
            <p:cNvSpPr>
              <a:spLocks noChangeArrowheads="1"/>
            </p:cNvSpPr>
            <p:nvPr/>
          </p:nvSpPr>
          <p:spPr bwMode="auto">
            <a:xfrm>
              <a:off x="8202436" y="5360562"/>
              <a:ext cx="206634" cy="441360"/>
            </a:xfrm>
            <a:custGeom>
              <a:avLst/>
              <a:gdLst>
                <a:gd name="T0" fmla="*/ 4353 w 6678"/>
                <a:gd name="T1" fmla="*/ 143 h 6697"/>
                <a:gd name="T2" fmla="*/ 4353 w 6678"/>
                <a:gd name="T3" fmla="*/ 143 h 6697"/>
                <a:gd name="T4" fmla="*/ 4353 w 6678"/>
                <a:gd name="T5" fmla="*/ 143 h 6697"/>
                <a:gd name="T6" fmla="*/ 4305 w 6678"/>
                <a:gd name="T7" fmla="*/ 161 h 6697"/>
                <a:gd name="T8" fmla="*/ 4086 w 6678"/>
                <a:gd name="T9" fmla="*/ 295 h 6697"/>
                <a:gd name="T10" fmla="*/ 0 w 6678"/>
                <a:gd name="T11" fmla="*/ 2695 h 6697"/>
                <a:gd name="T12" fmla="*/ 3457 w 6678"/>
                <a:gd name="T13" fmla="*/ 6696 h 6697"/>
                <a:gd name="T14" fmla="*/ 6286 w 6678"/>
                <a:gd name="T15" fmla="*/ 2714 h 6697"/>
                <a:gd name="T16" fmla="*/ 6677 w 6678"/>
                <a:gd name="T17" fmla="*/ 1647 h 6697"/>
                <a:gd name="T18" fmla="*/ 5029 w 6678"/>
                <a:gd name="T19" fmla="*/ 0 h 6697"/>
                <a:gd name="T20" fmla="*/ 4353 w 6678"/>
                <a:gd name="T21" fmla="*/ 143 h 6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78" h="6697">
                  <a:moveTo>
                    <a:pt x="4353" y="143"/>
                  </a:moveTo>
                  <a:lnTo>
                    <a:pt x="4353" y="143"/>
                  </a:lnTo>
                  <a:lnTo>
                    <a:pt x="4353" y="143"/>
                  </a:lnTo>
                  <a:cubicBezTo>
                    <a:pt x="4305" y="161"/>
                    <a:pt x="4305" y="161"/>
                    <a:pt x="4305" y="161"/>
                  </a:cubicBezTo>
                  <a:cubicBezTo>
                    <a:pt x="4229" y="200"/>
                    <a:pt x="4153" y="247"/>
                    <a:pt x="4086" y="295"/>
                  </a:cubicBezTo>
                  <a:cubicBezTo>
                    <a:pt x="0" y="2695"/>
                    <a:pt x="0" y="2695"/>
                    <a:pt x="0" y="2695"/>
                  </a:cubicBezTo>
                  <a:cubicBezTo>
                    <a:pt x="3457" y="6696"/>
                    <a:pt x="3457" y="6696"/>
                    <a:pt x="3457" y="6696"/>
                  </a:cubicBezTo>
                  <a:cubicBezTo>
                    <a:pt x="6286" y="2714"/>
                    <a:pt x="6286" y="2714"/>
                    <a:pt x="6286" y="2714"/>
                  </a:cubicBezTo>
                  <a:cubicBezTo>
                    <a:pt x="6534" y="2429"/>
                    <a:pt x="6677" y="2057"/>
                    <a:pt x="6677" y="1647"/>
                  </a:cubicBezTo>
                  <a:cubicBezTo>
                    <a:pt x="6677" y="742"/>
                    <a:pt x="5934" y="0"/>
                    <a:pt x="5029" y="0"/>
                  </a:cubicBezTo>
                  <a:cubicBezTo>
                    <a:pt x="4791" y="0"/>
                    <a:pt x="4562" y="57"/>
                    <a:pt x="4353" y="14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sp>
          <p:nvSpPr>
            <p:cNvPr id="99" name="Freeform 398">
              <a:extLst>
                <a:ext uri="{FF2B5EF4-FFF2-40B4-BE49-F238E27FC236}">
                  <a16:creationId xmlns:a16="http://schemas.microsoft.com/office/drawing/2014/main" id="{911E2DA6-606D-4202-9693-FB547AAFEF7D}"/>
                </a:ext>
              </a:extLst>
            </p:cNvPr>
            <p:cNvSpPr>
              <a:spLocks noChangeArrowheads="1"/>
            </p:cNvSpPr>
            <p:nvPr/>
          </p:nvSpPr>
          <p:spPr bwMode="auto">
            <a:xfrm>
              <a:off x="7574447" y="5058898"/>
              <a:ext cx="1166778" cy="1124134"/>
            </a:xfrm>
            <a:custGeom>
              <a:avLst/>
              <a:gdLst>
                <a:gd name="T0" fmla="*/ 2706 w 5401"/>
                <a:gd name="T1" fmla="*/ 0 h 5393"/>
                <a:gd name="T2" fmla="*/ 2706 w 5401"/>
                <a:gd name="T3" fmla="*/ 0 h 5393"/>
                <a:gd name="T4" fmla="*/ 5400 w 5401"/>
                <a:gd name="T5" fmla="*/ 2696 h 5393"/>
                <a:gd name="T6" fmla="*/ 2706 w 5401"/>
                <a:gd name="T7" fmla="*/ 5392 h 5393"/>
                <a:gd name="T8" fmla="*/ 0 w 5401"/>
                <a:gd name="T9" fmla="*/ 2696 h 5393"/>
                <a:gd name="T10" fmla="*/ 2706 w 5401"/>
                <a:gd name="T11" fmla="*/ 0 h 5393"/>
              </a:gdLst>
              <a:ahLst/>
              <a:cxnLst>
                <a:cxn ang="0">
                  <a:pos x="T0" y="T1"/>
                </a:cxn>
                <a:cxn ang="0">
                  <a:pos x="T2" y="T3"/>
                </a:cxn>
                <a:cxn ang="0">
                  <a:pos x="T4" y="T5"/>
                </a:cxn>
                <a:cxn ang="0">
                  <a:pos x="T6" y="T7"/>
                </a:cxn>
                <a:cxn ang="0">
                  <a:pos x="T8" y="T9"/>
                </a:cxn>
                <a:cxn ang="0">
                  <a:pos x="T10" y="T11"/>
                </a:cxn>
              </a:cxnLst>
              <a:rect l="0" t="0" r="r" b="b"/>
              <a:pathLst>
                <a:path w="5401" h="5393">
                  <a:moveTo>
                    <a:pt x="2706" y="0"/>
                  </a:moveTo>
                  <a:lnTo>
                    <a:pt x="2706" y="0"/>
                  </a:lnTo>
                  <a:cubicBezTo>
                    <a:pt x="4191" y="0"/>
                    <a:pt x="5400" y="1210"/>
                    <a:pt x="5400" y="2696"/>
                  </a:cubicBezTo>
                  <a:cubicBezTo>
                    <a:pt x="5400" y="4182"/>
                    <a:pt x="4191" y="5392"/>
                    <a:pt x="2706" y="5392"/>
                  </a:cubicBezTo>
                  <a:cubicBezTo>
                    <a:pt x="1210" y="5392"/>
                    <a:pt x="0" y="4182"/>
                    <a:pt x="0" y="2696"/>
                  </a:cubicBezTo>
                  <a:cubicBezTo>
                    <a:pt x="0" y="1210"/>
                    <a:pt x="1210" y="0"/>
                    <a:pt x="2706" y="0"/>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grpSp>
    </p:spTree>
    <p:extLst>
      <p:ext uri="{BB962C8B-B14F-4D97-AF65-F5344CB8AC3E}">
        <p14:creationId xmlns:p14="http://schemas.microsoft.com/office/powerpoint/2010/main" val="597797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B8A41C3-A7A7-5422-F1C2-DD7CA25DAB0E}"/>
              </a:ext>
            </a:extLst>
          </p:cNvPr>
          <p:cNvSpPr/>
          <p:nvPr/>
        </p:nvSpPr>
        <p:spPr>
          <a:xfrm>
            <a:off x="0" y="0"/>
            <a:ext cx="12192000" cy="6858000"/>
          </a:xfrm>
          <a:prstGeom prst="rect">
            <a:avLst/>
          </a:prstGeom>
          <a:gradFill flip="none" rotWithShape="1">
            <a:gsLst>
              <a:gs pos="0">
                <a:srgbClr val="042568"/>
              </a:gs>
              <a:gs pos="100000">
                <a:srgbClr val="0C5C8D"/>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2" name="Picture 51" descr="A picture containing text, laser&#10;&#10;Description automatically generated">
            <a:extLst>
              <a:ext uri="{FF2B5EF4-FFF2-40B4-BE49-F238E27FC236}">
                <a16:creationId xmlns:a16="http://schemas.microsoft.com/office/drawing/2014/main" id="{8AEFA0D9-FE44-61A8-FE1C-8D0A8FAD4B90}"/>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sp>
        <p:nvSpPr>
          <p:cNvPr id="54" name="Freeform: Shape 53">
            <a:extLst>
              <a:ext uri="{FF2B5EF4-FFF2-40B4-BE49-F238E27FC236}">
                <a16:creationId xmlns:a16="http://schemas.microsoft.com/office/drawing/2014/main" id="{835602E3-D5E4-F3BA-23B3-51F8589DACFB}"/>
              </a:ext>
            </a:extLst>
          </p:cNvPr>
          <p:cNvSpPr/>
          <p:nvPr/>
        </p:nvSpPr>
        <p:spPr>
          <a:xfrm>
            <a:off x="10173462" y="5625296"/>
            <a:ext cx="2018538" cy="1232705"/>
          </a:xfrm>
          <a:custGeom>
            <a:avLst/>
            <a:gdLst>
              <a:gd name="connsiteX0" fmla="*/ 840802 w 1376804"/>
              <a:gd name="connsiteY0" fmla="*/ 0 h 840803"/>
              <a:gd name="connsiteX1" fmla="*/ 1310902 w 1376804"/>
              <a:gd name="connsiteY1" fmla="*/ 143596 h 840803"/>
              <a:gd name="connsiteX2" fmla="*/ 1376804 w 1376804"/>
              <a:gd name="connsiteY2" fmla="*/ 197970 h 840803"/>
              <a:gd name="connsiteX3" fmla="*/ 1376804 w 1376804"/>
              <a:gd name="connsiteY3" fmla="*/ 840803 h 840803"/>
              <a:gd name="connsiteX4" fmla="*/ 0 w 1376804"/>
              <a:gd name="connsiteY4" fmla="*/ 840803 h 840803"/>
              <a:gd name="connsiteX5" fmla="*/ 0 w 1376804"/>
              <a:gd name="connsiteY5" fmla="*/ 840802 h 840803"/>
              <a:gd name="connsiteX6" fmla="*/ 840802 w 1376804"/>
              <a:gd name="connsiteY6" fmla="*/ 0 h 84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804" h="840803">
                <a:moveTo>
                  <a:pt x="840802" y="0"/>
                </a:moveTo>
                <a:cubicBezTo>
                  <a:pt x="1014938" y="0"/>
                  <a:pt x="1176710" y="52937"/>
                  <a:pt x="1310902" y="143596"/>
                </a:cubicBezTo>
                <a:lnTo>
                  <a:pt x="1376804" y="197970"/>
                </a:lnTo>
                <a:lnTo>
                  <a:pt x="1376804" y="840803"/>
                </a:lnTo>
                <a:lnTo>
                  <a:pt x="0" y="840803"/>
                </a:lnTo>
                <a:lnTo>
                  <a:pt x="0" y="840802"/>
                </a:lnTo>
                <a:cubicBezTo>
                  <a:pt x="0" y="376440"/>
                  <a:pt x="376440" y="0"/>
                  <a:pt x="840802" y="0"/>
                </a:cubicBezTo>
                <a:close/>
              </a:path>
            </a:pathLst>
          </a:cu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Picture 29" descr="A picture containing text, book, shelf, indoor&#10;&#10;Description automatically generated">
            <a:extLst>
              <a:ext uri="{FF2B5EF4-FFF2-40B4-BE49-F238E27FC236}">
                <a16:creationId xmlns:a16="http://schemas.microsoft.com/office/drawing/2014/main" id="{1439FA50-8F3F-302E-F5AF-6950D73B0487}"/>
              </a:ext>
            </a:extLst>
          </p:cNvPr>
          <p:cNvPicPr>
            <a:picLocks noChangeAspect="1"/>
          </p:cNvPicPr>
          <p:nvPr/>
        </p:nvPicPr>
        <p:blipFill rotWithShape="1">
          <a:blip r:embed="rId4" cstate="print">
            <a:alphaModFix amt="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3BEAC49E-F9FB-104B-5B3B-38C288559E85}"/>
              </a:ext>
            </a:extLst>
          </p:cNvPr>
          <p:cNvSpPr/>
          <p:nvPr/>
        </p:nvSpPr>
        <p:spPr>
          <a:xfrm>
            <a:off x="0" y="2127705"/>
            <a:ext cx="12192000" cy="3839220"/>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844F602E-5867-4830-6F36-2721BEFFC357}"/>
              </a:ext>
            </a:extLst>
          </p:cNvPr>
          <p:cNvCxnSpPr>
            <a:cxnSpLocks/>
          </p:cNvCxnSpPr>
          <p:nvPr/>
        </p:nvCxnSpPr>
        <p:spPr>
          <a:xfrm>
            <a:off x="0" y="5966925"/>
            <a:ext cx="12192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11793D0-B0E0-0BDC-B2AF-2536A7489C73}"/>
              </a:ext>
            </a:extLst>
          </p:cNvPr>
          <p:cNvCxnSpPr>
            <a:cxnSpLocks/>
          </p:cNvCxnSpPr>
          <p:nvPr/>
        </p:nvCxnSpPr>
        <p:spPr>
          <a:xfrm flipV="1">
            <a:off x="-182880" y="2127704"/>
            <a:ext cx="12374880" cy="10156"/>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E56ECDAA-AF1B-F0F7-605C-6A975EE81A75}"/>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radius="35"/>
                    </a14:imgEffect>
                  </a14:imgLayer>
                </a14:imgProps>
              </a:ext>
              <a:ext uri="{28A0092B-C50C-407E-A947-70E740481C1C}">
                <a14:useLocalDpi xmlns:a14="http://schemas.microsoft.com/office/drawing/2010/main" val="0"/>
              </a:ext>
            </a:extLst>
          </a:blip>
          <a:srcRect l="62163" t="-9" r="8118" b="5334"/>
          <a:stretch/>
        </p:blipFill>
        <p:spPr>
          <a:xfrm>
            <a:off x="7783178" y="1"/>
            <a:ext cx="3623312" cy="6492244"/>
          </a:xfrm>
          <a:prstGeom prst="round2SameRect">
            <a:avLst>
              <a:gd name="adj1" fmla="val 0"/>
              <a:gd name="adj2" fmla="val 50000"/>
            </a:avLst>
          </a:prstGeom>
          <a:ln w="25400">
            <a:gradFill flip="none" rotWithShape="1">
              <a:gsLst>
                <a:gs pos="67000">
                  <a:srgbClr val="2EF4E0"/>
                </a:gs>
                <a:gs pos="100000">
                  <a:srgbClr val="2EF4E0">
                    <a:alpha val="0"/>
                  </a:srgbClr>
                </a:gs>
              </a:gsLst>
              <a:lin ang="16200000" scaled="1"/>
              <a:tileRect/>
            </a:gradFill>
          </a:ln>
          <a:effectLst>
            <a:outerShdw blurRad="254000" dist="63500" sx="102000" sy="102000" algn="ctr" rotWithShape="0">
              <a:prstClr val="black">
                <a:alpha val="25000"/>
              </a:prstClr>
            </a:outerShdw>
          </a:effectLst>
        </p:spPr>
      </p:pic>
      <p:pic>
        <p:nvPicPr>
          <p:cNvPr id="44" name="Graphic 43">
            <a:extLst>
              <a:ext uri="{FF2B5EF4-FFF2-40B4-BE49-F238E27FC236}">
                <a16:creationId xmlns:a16="http://schemas.microsoft.com/office/drawing/2014/main" id="{2DD053C4-C735-49C8-3382-4981D7FDCA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8289" y="2106671"/>
            <a:ext cx="3164514" cy="3164514"/>
          </a:xfrm>
          <a:prstGeom prst="rect">
            <a:avLst/>
          </a:prstGeom>
        </p:spPr>
      </p:pic>
      <p:sp>
        <p:nvSpPr>
          <p:cNvPr id="51" name="Oval 50">
            <a:extLst>
              <a:ext uri="{FF2B5EF4-FFF2-40B4-BE49-F238E27FC236}">
                <a16:creationId xmlns:a16="http://schemas.microsoft.com/office/drawing/2014/main" id="{B74BD2D7-4DB7-0C80-02DE-67E8C8366DFF}"/>
              </a:ext>
            </a:extLst>
          </p:cNvPr>
          <p:cNvSpPr/>
          <p:nvPr/>
        </p:nvSpPr>
        <p:spPr>
          <a:xfrm flipH="1">
            <a:off x="8030500" y="4478800"/>
            <a:ext cx="1071163" cy="1071163"/>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7F38FD41-A950-3176-D72C-2331D8275BF0}"/>
              </a:ext>
            </a:extLst>
          </p:cNvPr>
          <p:cNvSpPr/>
          <p:nvPr/>
        </p:nvSpPr>
        <p:spPr>
          <a:xfrm>
            <a:off x="9497903" y="1003227"/>
            <a:ext cx="2142325" cy="2142325"/>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4" name="Picture 13" descr="A picture containing outdoor, automaton&#10;&#10;Description automatically generated">
            <a:extLst>
              <a:ext uri="{FF2B5EF4-FFF2-40B4-BE49-F238E27FC236}">
                <a16:creationId xmlns:a16="http://schemas.microsoft.com/office/drawing/2014/main" id="{19FE5AA1-2040-5AC4-2881-CDD17A02B1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295" b="89976" l="8034" r="89995">
                        <a14:foregroundMark x1="29308" y1="21019" x2="32996" y2="14147"/>
                        <a14:foregroundMark x1="32996" y1="14147" x2="43658" y2="9822"/>
                        <a14:foregroundMark x1="43658" y1="9822" x2="49116" y2="10509"/>
                        <a14:foregroundMark x1="52198" y1="11156" x2="57201" y2="14996"/>
                        <a14:foregroundMark x1="83881" y1="12813" x2="85548" y2="5335"/>
                        <a14:foregroundMark x1="78474" y1="10348" x2="64932" y2="21342"/>
                        <a14:foregroundMark x1="30571" y1="15845" x2="40273" y2="10469"/>
                        <a14:foregroundMark x1="40273" y1="10469" x2="50430" y2="10105"/>
                        <a14:foregroundMark x1="50430" y1="10105" x2="53259" y2="10994"/>
                        <a14:foregroundMark x1="49116" y1="9984" x2="40020" y2="9095"/>
                        <a14:foregroundMark x1="40020" y1="9095" x2="31177" y2="13945"/>
                        <a14:foregroundMark x1="31177" y1="13945" x2="31582" y2="14834"/>
                        <a14:foregroundMark x1="49318" y1="10186" x2="44315" y2="9337"/>
                        <a14:foregroundMark x1="44720" y1="10833" x2="45326" y2="9175"/>
                        <a14:foregroundMark x1="43658" y1="12167" x2="44315" y2="9014"/>
                        <a14:foregroundMark x1="10157" y1="83347" x2="8034" y2="86823"/>
                        <a14:backgroundMark x1="46387" y1="82821" x2="57908" y2="79386"/>
                        <a14:backgroundMark x1="57908" y1="79386" x2="60788" y2="80315"/>
                        <a14:backgroundMark x1="53866" y1="80315" x2="54624" y2="73120"/>
                        <a14:backgroundMark x1="54624" y1="73120" x2="54320" y2="72514"/>
                      </a14:backgroundRemoval>
                    </a14:imgEffect>
                  </a14:imgLayer>
                </a14:imgProps>
              </a:ext>
              <a:ext uri="{28A0092B-C50C-407E-A947-70E740481C1C}">
                <a14:useLocalDpi xmlns:a14="http://schemas.microsoft.com/office/drawing/2010/main" val="0"/>
              </a:ext>
            </a:extLst>
          </a:blip>
          <a:srcRect b="9500"/>
          <a:stretch>
            <a:fillRect/>
          </a:stretch>
        </p:blipFill>
        <p:spPr>
          <a:xfrm>
            <a:off x="7210320" y="833923"/>
            <a:ext cx="4769026" cy="5394960"/>
          </a:xfrm>
          <a:custGeom>
            <a:avLst/>
            <a:gdLst>
              <a:gd name="connsiteX0" fmla="*/ 3838575 w 5486400"/>
              <a:gd name="connsiteY0" fmla="*/ 5153025 h 6206490"/>
              <a:gd name="connsiteX1" fmla="*/ 3749675 w 5486400"/>
              <a:gd name="connsiteY1" fmla="*/ 5210175 h 6206490"/>
              <a:gd name="connsiteX2" fmla="*/ 3606800 w 5486400"/>
              <a:gd name="connsiteY2" fmla="*/ 5276850 h 6206490"/>
              <a:gd name="connsiteX3" fmla="*/ 3578225 w 5486400"/>
              <a:gd name="connsiteY3" fmla="*/ 5292725 h 6206490"/>
              <a:gd name="connsiteX4" fmla="*/ 3473450 w 5486400"/>
              <a:gd name="connsiteY4" fmla="*/ 5318125 h 6206490"/>
              <a:gd name="connsiteX5" fmla="*/ 3267075 w 5486400"/>
              <a:gd name="connsiteY5" fmla="*/ 5356225 h 6206490"/>
              <a:gd name="connsiteX6" fmla="*/ 3225800 w 5486400"/>
              <a:gd name="connsiteY6" fmla="*/ 5356225 h 6206490"/>
              <a:gd name="connsiteX7" fmla="*/ 3140075 w 5486400"/>
              <a:gd name="connsiteY7" fmla="*/ 5353050 h 6206490"/>
              <a:gd name="connsiteX8" fmla="*/ 3092450 w 5486400"/>
              <a:gd name="connsiteY8" fmla="*/ 5318125 h 6206490"/>
              <a:gd name="connsiteX9" fmla="*/ 3073400 w 5486400"/>
              <a:gd name="connsiteY9" fmla="*/ 5197475 h 6206490"/>
              <a:gd name="connsiteX10" fmla="*/ 2987675 w 5486400"/>
              <a:gd name="connsiteY10" fmla="*/ 5283200 h 6206490"/>
              <a:gd name="connsiteX11" fmla="*/ 2959100 w 5486400"/>
              <a:gd name="connsiteY11" fmla="*/ 5419725 h 6206490"/>
              <a:gd name="connsiteX12" fmla="*/ 3216275 w 5486400"/>
              <a:gd name="connsiteY12" fmla="*/ 5556250 h 6206490"/>
              <a:gd name="connsiteX13" fmla="*/ 3990975 w 5486400"/>
              <a:gd name="connsiteY13" fmla="*/ 5480050 h 6206490"/>
              <a:gd name="connsiteX14" fmla="*/ 4035425 w 5486400"/>
              <a:gd name="connsiteY14" fmla="*/ 5413375 h 6206490"/>
              <a:gd name="connsiteX15" fmla="*/ 4057650 w 5486400"/>
              <a:gd name="connsiteY15" fmla="*/ 5197475 h 6206490"/>
              <a:gd name="connsiteX16" fmla="*/ 1343025 w 5486400"/>
              <a:gd name="connsiteY16" fmla="*/ 438150 h 6206490"/>
              <a:gd name="connsiteX17" fmla="*/ 881063 w 5486400"/>
              <a:gd name="connsiteY17" fmla="*/ 1395413 h 6206490"/>
              <a:gd name="connsiteX18" fmla="*/ 876300 w 5486400"/>
              <a:gd name="connsiteY18" fmla="*/ 1471613 h 6206490"/>
              <a:gd name="connsiteX19" fmla="*/ 1300163 w 5486400"/>
              <a:gd name="connsiteY19" fmla="*/ 2147888 h 6206490"/>
              <a:gd name="connsiteX20" fmla="*/ 1543050 w 5486400"/>
              <a:gd name="connsiteY20" fmla="*/ 1704975 h 6206490"/>
              <a:gd name="connsiteX21" fmla="*/ 2976563 w 5486400"/>
              <a:gd name="connsiteY21" fmla="*/ 728663 h 6206490"/>
              <a:gd name="connsiteX22" fmla="*/ 2700338 w 5486400"/>
              <a:gd name="connsiteY22" fmla="*/ 461963 h 6206490"/>
              <a:gd name="connsiteX23" fmla="*/ 0 w 5486400"/>
              <a:gd name="connsiteY23" fmla="*/ 0 h 6206490"/>
              <a:gd name="connsiteX24" fmla="*/ 5486400 w 5486400"/>
              <a:gd name="connsiteY24" fmla="*/ 0 h 6206490"/>
              <a:gd name="connsiteX25" fmla="*/ 5486400 w 5486400"/>
              <a:gd name="connsiteY25" fmla="*/ 6206490 h 6206490"/>
              <a:gd name="connsiteX26" fmla="*/ 0 w 5486400"/>
              <a:gd name="connsiteY26" fmla="*/ 6206490 h 620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6400" h="6206490">
                <a:moveTo>
                  <a:pt x="3838575" y="5153025"/>
                </a:moveTo>
                <a:lnTo>
                  <a:pt x="3749675" y="5210175"/>
                </a:lnTo>
                <a:lnTo>
                  <a:pt x="3606800" y="5276850"/>
                </a:lnTo>
                <a:lnTo>
                  <a:pt x="3578225" y="5292725"/>
                </a:lnTo>
                <a:lnTo>
                  <a:pt x="3473450" y="5318125"/>
                </a:lnTo>
                <a:lnTo>
                  <a:pt x="3267075" y="5356225"/>
                </a:lnTo>
                <a:lnTo>
                  <a:pt x="3225800" y="5356225"/>
                </a:lnTo>
                <a:lnTo>
                  <a:pt x="3140075" y="5353050"/>
                </a:lnTo>
                <a:lnTo>
                  <a:pt x="3092450" y="5318125"/>
                </a:lnTo>
                <a:lnTo>
                  <a:pt x="3073400" y="5197475"/>
                </a:lnTo>
                <a:lnTo>
                  <a:pt x="2987675" y="5283200"/>
                </a:lnTo>
                <a:lnTo>
                  <a:pt x="2959100" y="5419725"/>
                </a:lnTo>
                <a:lnTo>
                  <a:pt x="3216275" y="5556250"/>
                </a:lnTo>
                <a:lnTo>
                  <a:pt x="3990975" y="5480050"/>
                </a:lnTo>
                <a:cubicBezTo>
                  <a:pt x="4027509" y="5465436"/>
                  <a:pt x="4004410" y="5478851"/>
                  <a:pt x="4035425" y="5413375"/>
                </a:cubicBezTo>
                <a:lnTo>
                  <a:pt x="4057650" y="5197475"/>
                </a:lnTo>
                <a:close/>
                <a:moveTo>
                  <a:pt x="1343025" y="438150"/>
                </a:moveTo>
                <a:lnTo>
                  <a:pt x="881063" y="1395413"/>
                </a:lnTo>
                <a:lnTo>
                  <a:pt x="876300" y="1471613"/>
                </a:lnTo>
                <a:lnTo>
                  <a:pt x="1300163" y="2147888"/>
                </a:lnTo>
                <a:lnTo>
                  <a:pt x="1543050" y="1704975"/>
                </a:lnTo>
                <a:cubicBezTo>
                  <a:pt x="1354139" y="798513"/>
                  <a:pt x="2474913" y="330200"/>
                  <a:pt x="2976563" y="728663"/>
                </a:cubicBezTo>
                <a:lnTo>
                  <a:pt x="2700338" y="461963"/>
                </a:lnTo>
                <a:close/>
                <a:moveTo>
                  <a:pt x="0" y="0"/>
                </a:moveTo>
                <a:lnTo>
                  <a:pt x="5486400" y="0"/>
                </a:lnTo>
                <a:lnTo>
                  <a:pt x="5486400" y="6206490"/>
                </a:lnTo>
                <a:lnTo>
                  <a:pt x="0" y="6206490"/>
                </a:lnTo>
                <a:close/>
              </a:path>
            </a:pathLst>
          </a:custGeom>
          <a:effectLst>
            <a:outerShdw blurRad="254000" dist="63500" dir="5400000" algn="t" rotWithShape="0">
              <a:prstClr val="black">
                <a:alpha val="40000"/>
              </a:prstClr>
            </a:outerShdw>
          </a:effectLst>
        </p:spPr>
      </p:pic>
      <p:sp>
        <p:nvSpPr>
          <p:cNvPr id="35" name="Title 20">
            <a:extLst>
              <a:ext uri="{FF2B5EF4-FFF2-40B4-BE49-F238E27FC236}">
                <a16:creationId xmlns:a16="http://schemas.microsoft.com/office/drawing/2014/main" id="{C0E3BF23-7A92-7A80-4562-7B882502B9C5}"/>
              </a:ext>
            </a:extLst>
          </p:cNvPr>
          <p:cNvSpPr txBox="1">
            <a:spLocks/>
          </p:cNvSpPr>
          <p:nvPr/>
        </p:nvSpPr>
        <p:spPr>
          <a:xfrm>
            <a:off x="837233" y="238779"/>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venirNext LT Pro Bold" panose="020B0804020202020204" pitchFamily="34" charset="0"/>
              </a:rPr>
              <a:t>TF-IDF Model</a:t>
            </a:r>
            <a:endParaRPr lang="en-ID" dirty="0">
              <a:solidFill>
                <a:schemeClr val="bg1"/>
              </a:solidFill>
              <a:latin typeface="AvenirNext LT Pro Bold" panose="020B0804020202020204" pitchFamily="34" charset="0"/>
            </a:endParaRPr>
          </a:p>
        </p:txBody>
      </p:sp>
      <p:sp>
        <p:nvSpPr>
          <p:cNvPr id="36" name="Oval 35">
            <a:extLst>
              <a:ext uri="{FF2B5EF4-FFF2-40B4-BE49-F238E27FC236}">
                <a16:creationId xmlns:a16="http://schemas.microsoft.com/office/drawing/2014/main" id="{2821F8A2-0AFA-0D44-CF0A-B6EE5A63EF63}"/>
              </a:ext>
            </a:extLst>
          </p:cNvPr>
          <p:cNvSpPr/>
          <p:nvPr/>
        </p:nvSpPr>
        <p:spPr>
          <a:xfrm>
            <a:off x="7392305" y="199017"/>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C8DECDB4-FDC3-D741-A3A3-36EB35327F8D}"/>
              </a:ext>
            </a:extLst>
          </p:cNvPr>
          <p:cNvSpPr/>
          <p:nvPr/>
        </p:nvSpPr>
        <p:spPr>
          <a:xfrm>
            <a:off x="11050376" y="91029"/>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5" name="直角三角形 36">
            <a:extLst>
              <a:ext uri="{FF2B5EF4-FFF2-40B4-BE49-F238E27FC236}">
                <a16:creationId xmlns:a16="http://schemas.microsoft.com/office/drawing/2014/main" id="{01951099-1C6A-4E23-8881-D15AE3D6CFCE}"/>
              </a:ext>
            </a:extLst>
          </p:cNvPr>
          <p:cNvSpPr/>
          <p:nvPr/>
        </p:nvSpPr>
        <p:spPr>
          <a:xfrm flipH="1">
            <a:off x="10643190" y="5954233"/>
            <a:ext cx="1548809" cy="904325"/>
          </a:xfrm>
          <a:prstGeom prst="rtTriangle">
            <a:avLst/>
          </a:prstGeom>
          <a:solidFill>
            <a:schemeClr val="accent1"/>
          </a:solidFill>
          <a:ln>
            <a:noFill/>
          </a:ln>
          <a:effectLst>
            <a:innerShdw blurRad="161994" dist="63500" dir="180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cs typeface="+mn-ea"/>
              <a:sym typeface="+mn-lt"/>
            </a:endParaRPr>
          </a:p>
        </p:txBody>
      </p:sp>
      <p:sp>
        <p:nvSpPr>
          <p:cNvPr id="76" name="文字方塊 37">
            <a:extLst>
              <a:ext uri="{FF2B5EF4-FFF2-40B4-BE49-F238E27FC236}">
                <a16:creationId xmlns:a16="http://schemas.microsoft.com/office/drawing/2014/main" id="{92E57F54-93F7-4307-B984-B326E9862225}"/>
              </a:ext>
            </a:extLst>
          </p:cNvPr>
          <p:cNvSpPr txBox="1"/>
          <p:nvPr/>
        </p:nvSpPr>
        <p:spPr>
          <a:xfrm rot="19843475">
            <a:off x="11233044" y="6327265"/>
            <a:ext cx="973343" cy="369332"/>
          </a:xfrm>
          <a:prstGeom prst="rect">
            <a:avLst/>
          </a:prstGeom>
          <a:noFill/>
        </p:spPr>
        <p:txBody>
          <a:bodyPr wrap="none" rtlCol="0">
            <a:spAutoFit/>
          </a:bodyPr>
          <a:lstStyle/>
          <a:p>
            <a:r>
              <a:rPr kumimoji="1" lang="en-US" altLang="zh-CN" b="1" spc="300" dirty="0">
                <a:solidFill>
                  <a:schemeClr val="bg1"/>
                </a:solidFill>
                <a:cs typeface="+mn-ea"/>
                <a:sym typeface="+mn-lt"/>
              </a:rPr>
              <a:t>FREE!</a:t>
            </a:r>
            <a:endParaRPr kumimoji="1" lang="zh-TW" altLang="en-US" b="1" spc="300" dirty="0">
              <a:solidFill>
                <a:schemeClr val="bg1"/>
              </a:solidFill>
              <a:cs typeface="+mn-ea"/>
              <a:sym typeface="+mn-lt"/>
            </a:endParaRPr>
          </a:p>
        </p:txBody>
      </p:sp>
      <p:sp>
        <p:nvSpPr>
          <p:cNvPr id="79" name="Freeform 8">
            <a:extLst>
              <a:ext uri="{FF2B5EF4-FFF2-40B4-BE49-F238E27FC236}">
                <a16:creationId xmlns:a16="http://schemas.microsoft.com/office/drawing/2014/main" id="{02E42FB1-C068-4492-A96C-677E37950DFD}"/>
              </a:ext>
            </a:extLst>
          </p:cNvPr>
          <p:cNvSpPr>
            <a:spLocks noChangeArrowheads="1"/>
          </p:cNvSpPr>
          <p:nvPr/>
        </p:nvSpPr>
        <p:spPr bwMode="auto">
          <a:xfrm>
            <a:off x="1583996" y="2345692"/>
            <a:ext cx="6156649" cy="719794"/>
          </a:xfrm>
          <a:custGeom>
            <a:avLst/>
            <a:gdLst>
              <a:gd name="T0" fmla="*/ 18043 w 18044"/>
              <a:gd name="T1" fmla="*/ 3010 h 3011"/>
              <a:gd name="T2" fmla="*/ 0 w 18044"/>
              <a:gd name="T3" fmla="*/ 3010 h 3011"/>
              <a:gd name="T4" fmla="*/ 0 w 18044"/>
              <a:gd name="T5" fmla="*/ 0 h 3011"/>
              <a:gd name="T6" fmla="*/ 18043 w 18044"/>
              <a:gd name="T7" fmla="*/ 0 h 3011"/>
              <a:gd name="T8" fmla="*/ 18043 w 18044"/>
              <a:gd name="T9" fmla="*/ 3010 h 3011"/>
            </a:gdLst>
            <a:ahLst/>
            <a:cxnLst>
              <a:cxn ang="0">
                <a:pos x="T0" y="T1"/>
              </a:cxn>
              <a:cxn ang="0">
                <a:pos x="T2" y="T3"/>
              </a:cxn>
              <a:cxn ang="0">
                <a:pos x="T4" y="T5"/>
              </a:cxn>
              <a:cxn ang="0">
                <a:pos x="T6" y="T7"/>
              </a:cxn>
              <a:cxn ang="0">
                <a:pos x="T8" y="T9"/>
              </a:cxn>
            </a:cxnLst>
            <a:rect l="0" t="0" r="r" b="b"/>
            <a:pathLst>
              <a:path w="18044" h="3011">
                <a:moveTo>
                  <a:pt x="18043" y="3010"/>
                </a:moveTo>
                <a:lnTo>
                  <a:pt x="0" y="3010"/>
                </a:lnTo>
                <a:lnTo>
                  <a:pt x="0" y="0"/>
                </a:lnTo>
                <a:lnTo>
                  <a:pt x="18043" y="0"/>
                </a:lnTo>
                <a:lnTo>
                  <a:pt x="18043" y="3010"/>
                </a:lnTo>
              </a:path>
            </a:pathLst>
          </a:custGeom>
          <a:solidFill>
            <a:schemeClr val="accent1"/>
          </a:solidFill>
          <a:ln>
            <a:noFill/>
          </a:ln>
          <a:effectLst/>
        </p:spPr>
        <p:txBody>
          <a:bodyPr wrap="none" anchor="ctr"/>
          <a:lstStyle/>
          <a:p>
            <a:endParaRPr lang="ru-UA" sz="900">
              <a:latin typeface="+mj-lt"/>
            </a:endParaRPr>
          </a:p>
        </p:txBody>
      </p:sp>
      <p:grpSp>
        <p:nvGrpSpPr>
          <p:cNvPr id="80" name="Group 79">
            <a:extLst>
              <a:ext uri="{FF2B5EF4-FFF2-40B4-BE49-F238E27FC236}">
                <a16:creationId xmlns:a16="http://schemas.microsoft.com/office/drawing/2014/main" id="{654F0960-3DEA-40F0-90EC-AEA5433B0C48}"/>
              </a:ext>
            </a:extLst>
          </p:cNvPr>
          <p:cNvGrpSpPr/>
          <p:nvPr/>
        </p:nvGrpSpPr>
        <p:grpSpPr>
          <a:xfrm>
            <a:off x="76962" y="1216997"/>
            <a:ext cx="2173893" cy="2527831"/>
            <a:chOff x="5845740" y="344970"/>
            <a:chExt cx="3274649" cy="3807805"/>
          </a:xfrm>
        </p:grpSpPr>
        <p:pic>
          <p:nvPicPr>
            <p:cNvPr id="81" name="Picture 2">
              <a:extLst>
                <a:ext uri="{FF2B5EF4-FFF2-40B4-BE49-F238E27FC236}">
                  <a16:creationId xmlns:a16="http://schemas.microsoft.com/office/drawing/2014/main" id="{39A69AA9-8799-4DC4-A9EC-D60B649FA96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7955819" y="1735355"/>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5">
              <a:extLst>
                <a:ext uri="{FF2B5EF4-FFF2-40B4-BE49-F238E27FC236}">
                  <a16:creationId xmlns:a16="http://schemas.microsoft.com/office/drawing/2014/main" id="{D919906F-EEA4-49CD-A443-A876042B2EB9}"/>
                </a:ext>
              </a:extLst>
            </p:cNvPr>
            <p:cNvSpPr>
              <a:spLocks noChangeArrowheads="1"/>
            </p:cNvSpPr>
            <p:nvPr/>
          </p:nvSpPr>
          <p:spPr bwMode="auto">
            <a:xfrm>
              <a:off x="6323578" y="746607"/>
              <a:ext cx="2420937" cy="2387600"/>
            </a:xfrm>
            <a:custGeom>
              <a:avLst/>
              <a:gdLst>
                <a:gd name="T0" fmla="*/ 3543 w 6726"/>
                <a:gd name="T1" fmla="*/ 0 h 6631"/>
                <a:gd name="T2" fmla="*/ 3543 w 6726"/>
                <a:gd name="T3" fmla="*/ 0 h 6631"/>
                <a:gd name="T4" fmla="*/ 0 w 6726"/>
                <a:gd name="T5" fmla="*/ 3905 h 6631"/>
                <a:gd name="T6" fmla="*/ 4115 w 6726"/>
                <a:gd name="T7" fmla="*/ 6315 h 6631"/>
                <a:gd name="T8" fmla="*/ 4372 w 6726"/>
                <a:gd name="T9" fmla="*/ 6468 h 6631"/>
                <a:gd name="T10" fmla="*/ 4401 w 6726"/>
                <a:gd name="T11" fmla="*/ 6487 h 6631"/>
                <a:gd name="T12" fmla="*/ 4401 w 6726"/>
                <a:gd name="T13" fmla="*/ 6477 h 6631"/>
                <a:gd name="T14" fmla="*/ 5077 w 6726"/>
                <a:gd name="T15" fmla="*/ 6630 h 6631"/>
                <a:gd name="T16" fmla="*/ 6725 w 6726"/>
                <a:gd name="T17" fmla="*/ 4972 h 6631"/>
                <a:gd name="T18" fmla="*/ 6430 w 6726"/>
                <a:gd name="T19" fmla="*/ 4039 h 6631"/>
                <a:gd name="T20" fmla="*/ 6439 w 6726"/>
                <a:gd name="T21" fmla="*/ 4039 h 6631"/>
                <a:gd name="T22" fmla="*/ 3543 w 6726"/>
                <a:gd name="T23" fmla="*/ 0 h 6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26" h="6631">
                  <a:moveTo>
                    <a:pt x="3543" y="0"/>
                  </a:moveTo>
                  <a:lnTo>
                    <a:pt x="3543" y="0"/>
                  </a:lnTo>
                  <a:cubicBezTo>
                    <a:pt x="0" y="3905"/>
                    <a:pt x="0" y="3905"/>
                    <a:pt x="0" y="3905"/>
                  </a:cubicBezTo>
                  <a:cubicBezTo>
                    <a:pt x="4115" y="6315"/>
                    <a:pt x="4115" y="6315"/>
                    <a:pt x="4115" y="6315"/>
                  </a:cubicBezTo>
                  <a:cubicBezTo>
                    <a:pt x="4191" y="6373"/>
                    <a:pt x="4286" y="6430"/>
                    <a:pt x="4372" y="6468"/>
                  </a:cubicBezTo>
                  <a:cubicBezTo>
                    <a:pt x="4401" y="6487"/>
                    <a:pt x="4401" y="6487"/>
                    <a:pt x="4401" y="6487"/>
                  </a:cubicBezTo>
                  <a:cubicBezTo>
                    <a:pt x="4401" y="6477"/>
                    <a:pt x="4401" y="6477"/>
                    <a:pt x="4401" y="6477"/>
                  </a:cubicBezTo>
                  <a:cubicBezTo>
                    <a:pt x="4610" y="6572"/>
                    <a:pt x="4829" y="6630"/>
                    <a:pt x="5077" y="6630"/>
                  </a:cubicBezTo>
                  <a:cubicBezTo>
                    <a:pt x="5982" y="6630"/>
                    <a:pt x="6725" y="5887"/>
                    <a:pt x="6725" y="4972"/>
                  </a:cubicBezTo>
                  <a:cubicBezTo>
                    <a:pt x="6725" y="4629"/>
                    <a:pt x="6620" y="4305"/>
                    <a:pt x="6430" y="4039"/>
                  </a:cubicBezTo>
                  <a:cubicBezTo>
                    <a:pt x="6439" y="4039"/>
                    <a:pt x="6439" y="4039"/>
                    <a:pt x="6439" y="4039"/>
                  </a:cubicBezTo>
                  <a:lnTo>
                    <a:pt x="3543" y="0"/>
                  </a:lnTo>
                </a:path>
              </a:pathLst>
            </a:custGeom>
            <a:solidFill>
              <a:schemeClr val="accent1">
                <a:lumMod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sp>
          <p:nvSpPr>
            <p:cNvPr id="83" name="Freeform 396">
              <a:extLst>
                <a:ext uri="{FF2B5EF4-FFF2-40B4-BE49-F238E27FC236}">
                  <a16:creationId xmlns:a16="http://schemas.microsoft.com/office/drawing/2014/main" id="{3EE245C5-5E89-4E0E-AA4A-B630CB80D283}"/>
                </a:ext>
              </a:extLst>
            </p:cNvPr>
            <p:cNvSpPr>
              <a:spLocks noChangeArrowheads="1"/>
            </p:cNvSpPr>
            <p:nvPr/>
          </p:nvSpPr>
          <p:spPr bwMode="auto">
            <a:xfrm>
              <a:off x="5845740" y="344970"/>
              <a:ext cx="1944688" cy="1944687"/>
            </a:xfrm>
            <a:custGeom>
              <a:avLst/>
              <a:gdLst>
                <a:gd name="T0" fmla="*/ 2706 w 5401"/>
                <a:gd name="T1" fmla="*/ 0 h 5402"/>
                <a:gd name="T2" fmla="*/ 2706 w 5401"/>
                <a:gd name="T3" fmla="*/ 0 h 5402"/>
                <a:gd name="T4" fmla="*/ 5400 w 5401"/>
                <a:gd name="T5" fmla="*/ 2705 h 5402"/>
                <a:gd name="T6" fmla="*/ 2706 w 5401"/>
                <a:gd name="T7" fmla="*/ 5401 h 5402"/>
                <a:gd name="T8" fmla="*/ 0 w 5401"/>
                <a:gd name="T9" fmla="*/ 2705 h 5402"/>
                <a:gd name="T10" fmla="*/ 2706 w 5401"/>
                <a:gd name="T11" fmla="*/ 0 h 5402"/>
              </a:gdLst>
              <a:ahLst/>
              <a:cxnLst>
                <a:cxn ang="0">
                  <a:pos x="T0" y="T1"/>
                </a:cxn>
                <a:cxn ang="0">
                  <a:pos x="T2" y="T3"/>
                </a:cxn>
                <a:cxn ang="0">
                  <a:pos x="T4" y="T5"/>
                </a:cxn>
                <a:cxn ang="0">
                  <a:pos x="T6" y="T7"/>
                </a:cxn>
                <a:cxn ang="0">
                  <a:pos x="T8" y="T9"/>
                </a:cxn>
                <a:cxn ang="0">
                  <a:pos x="T10" y="T11"/>
                </a:cxn>
              </a:cxnLst>
              <a:rect l="0" t="0" r="r" b="b"/>
              <a:pathLst>
                <a:path w="5401" h="5402">
                  <a:moveTo>
                    <a:pt x="2706" y="0"/>
                  </a:moveTo>
                  <a:lnTo>
                    <a:pt x="2706" y="0"/>
                  </a:lnTo>
                  <a:cubicBezTo>
                    <a:pt x="4191" y="0"/>
                    <a:pt x="5400" y="1210"/>
                    <a:pt x="5400" y="2705"/>
                  </a:cubicBezTo>
                  <a:cubicBezTo>
                    <a:pt x="5400" y="4191"/>
                    <a:pt x="4191" y="5401"/>
                    <a:pt x="2706" y="5401"/>
                  </a:cubicBezTo>
                  <a:cubicBezTo>
                    <a:pt x="1210" y="5401"/>
                    <a:pt x="0" y="4191"/>
                    <a:pt x="0" y="2705"/>
                  </a:cubicBezTo>
                  <a:cubicBezTo>
                    <a:pt x="0" y="1210"/>
                    <a:pt x="1210" y="0"/>
                    <a:pt x="2706"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grpSp>
      <p:sp>
        <p:nvSpPr>
          <p:cNvPr id="84" name="Прямоугольник 406">
            <a:extLst>
              <a:ext uri="{FF2B5EF4-FFF2-40B4-BE49-F238E27FC236}">
                <a16:creationId xmlns:a16="http://schemas.microsoft.com/office/drawing/2014/main" id="{989E9673-BF6B-4AEF-A2B0-0E574C779278}"/>
              </a:ext>
            </a:extLst>
          </p:cNvPr>
          <p:cNvSpPr/>
          <p:nvPr/>
        </p:nvSpPr>
        <p:spPr>
          <a:xfrm>
            <a:off x="2252993" y="2342676"/>
            <a:ext cx="774571" cy="707886"/>
          </a:xfrm>
          <a:prstGeom prst="rect">
            <a:avLst/>
          </a:prstGeom>
        </p:spPr>
        <p:txBody>
          <a:bodyPr wrap="square">
            <a:spAutoFit/>
          </a:bodyPr>
          <a:lstStyle/>
          <a:p>
            <a:r>
              <a:rPr lang="ru-UA" sz="4000" b="1" dirty="0">
                <a:solidFill>
                  <a:srgbClr val="FFFFFF"/>
                </a:solidFill>
                <a:latin typeface="+mj-lt"/>
                <a:cs typeface="Arial Black" panose="020B0604020202020204" pitchFamily="34" charset="0"/>
              </a:rPr>
              <a:t>01</a:t>
            </a:r>
          </a:p>
        </p:txBody>
      </p:sp>
      <p:sp>
        <p:nvSpPr>
          <p:cNvPr id="94" name="Прямоугольник 417">
            <a:extLst>
              <a:ext uri="{FF2B5EF4-FFF2-40B4-BE49-F238E27FC236}">
                <a16:creationId xmlns:a16="http://schemas.microsoft.com/office/drawing/2014/main" id="{58AF7969-2C47-493C-ACA1-45149E21D298}"/>
              </a:ext>
            </a:extLst>
          </p:cNvPr>
          <p:cNvSpPr/>
          <p:nvPr/>
        </p:nvSpPr>
        <p:spPr>
          <a:xfrm>
            <a:off x="2289328" y="3233931"/>
            <a:ext cx="774571" cy="707886"/>
          </a:xfrm>
          <a:prstGeom prst="rect">
            <a:avLst/>
          </a:prstGeom>
        </p:spPr>
        <p:txBody>
          <a:bodyPr wrap="square">
            <a:spAutoFit/>
          </a:bodyPr>
          <a:lstStyle/>
          <a:p>
            <a:r>
              <a:rPr lang="ru-UA" sz="4000" b="1" dirty="0">
                <a:solidFill>
                  <a:srgbClr val="FFFFFF"/>
                </a:solidFill>
                <a:latin typeface="+mj-lt"/>
                <a:cs typeface="Arial Black" panose="020B0604020202020204" pitchFamily="34" charset="0"/>
              </a:rPr>
              <a:t>0</a:t>
            </a:r>
            <a:r>
              <a:rPr lang="en-US" sz="4000" b="1" dirty="0">
                <a:solidFill>
                  <a:srgbClr val="FFFFFF"/>
                </a:solidFill>
                <a:latin typeface="+mj-lt"/>
                <a:cs typeface="Arial Black" panose="020B0604020202020204" pitchFamily="34" charset="0"/>
              </a:rPr>
              <a:t>2</a:t>
            </a:r>
            <a:endParaRPr lang="ru-UA" sz="4000" b="1" dirty="0">
              <a:solidFill>
                <a:srgbClr val="FFFFFF"/>
              </a:solidFill>
              <a:latin typeface="+mj-lt"/>
              <a:cs typeface="Arial Black" panose="020B0604020202020204" pitchFamily="34" charset="0"/>
            </a:endParaRPr>
          </a:p>
        </p:txBody>
      </p:sp>
      <p:sp>
        <p:nvSpPr>
          <p:cNvPr id="95" name="Freeform 4">
            <a:extLst>
              <a:ext uri="{FF2B5EF4-FFF2-40B4-BE49-F238E27FC236}">
                <a16:creationId xmlns:a16="http://schemas.microsoft.com/office/drawing/2014/main" id="{A770DEFA-ABAD-49AA-97F8-4AF66D19F9D5}"/>
              </a:ext>
            </a:extLst>
          </p:cNvPr>
          <p:cNvSpPr>
            <a:spLocks noChangeArrowheads="1"/>
          </p:cNvSpPr>
          <p:nvPr/>
        </p:nvSpPr>
        <p:spPr bwMode="auto">
          <a:xfrm>
            <a:off x="1399080" y="4205232"/>
            <a:ext cx="6366676" cy="721901"/>
          </a:xfrm>
          <a:custGeom>
            <a:avLst/>
            <a:gdLst>
              <a:gd name="T0" fmla="*/ 18005 w 18006"/>
              <a:gd name="T1" fmla="*/ 3019 h 3020"/>
              <a:gd name="T2" fmla="*/ 0 w 18006"/>
              <a:gd name="T3" fmla="*/ 3019 h 3020"/>
              <a:gd name="T4" fmla="*/ 0 w 18006"/>
              <a:gd name="T5" fmla="*/ 0 h 3020"/>
              <a:gd name="T6" fmla="*/ 18005 w 18006"/>
              <a:gd name="T7" fmla="*/ 0 h 3020"/>
              <a:gd name="T8" fmla="*/ 18005 w 18006"/>
              <a:gd name="T9" fmla="*/ 3019 h 3020"/>
            </a:gdLst>
            <a:ahLst/>
            <a:cxnLst>
              <a:cxn ang="0">
                <a:pos x="T0" y="T1"/>
              </a:cxn>
              <a:cxn ang="0">
                <a:pos x="T2" y="T3"/>
              </a:cxn>
              <a:cxn ang="0">
                <a:pos x="T4" y="T5"/>
              </a:cxn>
              <a:cxn ang="0">
                <a:pos x="T6" y="T7"/>
              </a:cxn>
              <a:cxn ang="0">
                <a:pos x="T8" y="T9"/>
              </a:cxn>
            </a:cxnLst>
            <a:rect l="0" t="0" r="r" b="b"/>
            <a:pathLst>
              <a:path w="18006" h="3020">
                <a:moveTo>
                  <a:pt x="18005" y="3019"/>
                </a:moveTo>
                <a:lnTo>
                  <a:pt x="0" y="3019"/>
                </a:lnTo>
                <a:lnTo>
                  <a:pt x="0" y="0"/>
                </a:lnTo>
                <a:lnTo>
                  <a:pt x="18005" y="0"/>
                </a:lnTo>
                <a:lnTo>
                  <a:pt x="18005" y="3019"/>
                </a:lnTo>
              </a:path>
            </a:pathLst>
          </a:custGeom>
          <a:solidFill>
            <a:schemeClr val="accent4"/>
          </a:solidFill>
          <a:ln>
            <a:noFill/>
          </a:ln>
          <a:effectLst/>
        </p:spPr>
        <p:txBody>
          <a:bodyPr wrap="none" anchor="ctr"/>
          <a:lstStyle/>
          <a:p>
            <a:endParaRPr lang="ru-UA" sz="900">
              <a:latin typeface="+mj-lt"/>
            </a:endParaRPr>
          </a:p>
        </p:txBody>
      </p:sp>
      <p:grpSp>
        <p:nvGrpSpPr>
          <p:cNvPr id="96" name="Group 95">
            <a:extLst>
              <a:ext uri="{FF2B5EF4-FFF2-40B4-BE49-F238E27FC236}">
                <a16:creationId xmlns:a16="http://schemas.microsoft.com/office/drawing/2014/main" id="{9B6D8ED2-7940-41D8-9DA9-A66CE72A87BE}"/>
              </a:ext>
            </a:extLst>
          </p:cNvPr>
          <p:cNvGrpSpPr/>
          <p:nvPr/>
        </p:nvGrpSpPr>
        <p:grpSpPr>
          <a:xfrm>
            <a:off x="11433" y="4085414"/>
            <a:ext cx="2207609" cy="1949453"/>
            <a:chOff x="5864225" y="4894192"/>
            <a:chExt cx="3325437" cy="2936563"/>
          </a:xfrm>
        </p:grpSpPr>
        <p:pic>
          <p:nvPicPr>
            <p:cNvPr id="97" name="Picture 2">
              <a:extLst>
                <a:ext uri="{FF2B5EF4-FFF2-40B4-BE49-F238E27FC236}">
                  <a16:creationId xmlns:a16="http://schemas.microsoft.com/office/drawing/2014/main" id="{B0A3370B-776A-40D1-871A-33EE4B82F4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8025092" y="4894192"/>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397">
              <a:extLst>
                <a:ext uri="{FF2B5EF4-FFF2-40B4-BE49-F238E27FC236}">
                  <a16:creationId xmlns:a16="http://schemas.microsoft.com/office/drawing/2014/main" id="{2686024C-D2AF-4F7D-BD9C-BC114AFA91F0}"/>
                </a:ext>
              </a:extLst>
            </p:cNvPr>
            <p:cNvSpPr>
              <a:spLocks noChangeArrowheads="1"/>
            </p:cNvSpPr>
            <p:nvPr/>
          </p:nvSpPr>
          <p:spPr bwMode="auto">
            <a:xfrm>
              <a:off x="6357938" y="5046280"/>
              <a:ext cx="2403475" cy="2411412"/>
            </a:xfrm>
            <a:custGeom>
              <a:avLst/>
              <a:gdLst>
                <a:gd name="T0" fmla="*/ 4353 w 6678"/>
                <a:gd name="T1" fmla="*/ 143 h 6697"/>
                <a:gd name="T2" fmla="*/ 4353 w 6678"/>
                <a:gd name="T3" fmla="*/ 143 h 6697"/>
                <a:gd name="T4" fmla="*/ 4353 w 6678"/>
                <a:gd name="T5" fmla="*/ 143 h 6697"/>
                <a:gd name="T6" fmla="*/ 4305 w 6678"/>
                <a:gd name="T7" fmla="*/ 161 h 6697"/>
                <a:gd name="T8" fmla="*/ 4086 w 6678"/>
                <a:gd name="T9" fmla="*/ 295 h 6697"/>
                <a:gd name="T10" fmla="*/ 0 w 6678"/>
                <a:gd name="T11" fmla="*/ 2695 h 6697"/>
                <a:gd name="T12" fmla="*/ 3457 w 6678"/>
                <a:gd name="T13" fmla="*/ 6696 h 6697"/>
                <a:gd name="T14" fmla="*/ 6286 w 6678"/>
                <a:gd name="T15" fmla="*/ 2714 h 6697"/>
                <a:gd name="T16" fmla="*/ 6677 w 6678"/>
                <a:gd name="T17" fmla="*/ 1647 h 6697"/>
                <a:gd name="T18" fmla="*/ 5029 w 6678"/>
                <a:gd name="T19" fmla="*/ 0 h 6697"/>
                <a:gd name="T20" fmla="*/ 4353 w 6678"/>
                <a:gd name="T21" fmla="*/ 143 h 6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78" h="6697">
                  <a:moveTo>
                    <a:pt x="4353" y="143"/>
                  </a:moveTo>
                  <a:lnTo>
                    <a:pt x="4353" y="143"/>
                  </a:lnTo>
                  <a:lnTo>
                    <a:pt x="4353" y="143"/>
                  </a:lnTo>
                  <a:cubicBezTo>
                    <a:pt x="4305" y="161"/>
                    <a:pt x="4305" y="161"/>
                    <a:pt x="4305" y="161"/>
                  </a:cubicBezTo>
                  <a:cubicBezTo>
                    <a:pt x="4229" y="200"/>
                    <a:pt x="4153" y="247"/>
                    <a:pt x="4086" y="295"/>
                  </a:cubicBezTo>
                  <a:cubicBezTo>
                    <a:pt x="0" y="2695"/>
                    <a:pt x="0" y="2695"/>
                    <a:pt x="0" y="2695"/>
                  </a:cubicBezTo>
                  <a:cubicBezTo>
                    <a:pt x="3457" y="6696"/>
                    <a:pt x="3457" y="6696"/>
                    <a:pt x="3457" y="6696"/>
                  </a:cubicBezTo>
                  <a:cubicBezTo>
                    <a:pt x="6286" y="2714"/>
                    <a:pt x="6286" y="2714"/>
                    <a:pt x="6286" y="2714"/>
                  </a:cubicBezTo>
                  <a:cubicBezTo>
                    <a:pt x="6534" y="2429"/>
                    <a:pt x="6677" y="2057"/>
                    <a:pt x="6677" y="1647"/>
                  </a:cubicBezTo>
                  <a:cubicBezTo>
                    <a:pt x="6677" y="742"/>
                    <a:pt x="5934" y="0"/>
                    <a:pt x="5029" y="0"/>
                  </a:cubicBezTo>
                  <a:cubicBezTo>
                    <a:pt x="4791" y="0"/>
                    <a:pt x="4562" y="57"/>
                    <a:pt x="4353" y="14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sp>
          <p:nvSpPr>
            <p:cNvPr id="99" name="Freeform 398">
              <a:extLst>
                <a:ext uri="{FF2B5EF4-FFF2-40B4-BE49-F238E27FC236}">
                  <a16:creationId xmlns:a16="http://schemas.microsoft.com/office/drawing/2014/main" id="{911E2DA6-606D-4202-9693-FB547AAFEF7D}"/>
                </a:ext>
              </a:extLst>
            </p:cNvPr>
            <p:cNvSpPr>
              <a:spLocks noChangeArrowheads="1"/>
            </p:cNvSpPr>
            <p:nvPr/>
          </p:nvSpPr>
          <p:spPr bwMode="auto">
            <a:xfrm>
              <a:off x="5864225" y="5889242"/>
              <a:ext cx="1944688" cy="1941513"/>
            </a:xfrm>
            <a:custGeom>
              <a:avLst/>
              <a:gdLst>
                <a:gd name="T0" fmla="*/ 2706 w 5401"/>
                <a:gd name="T1" fmla="*/ 0 h 5393"/>
                <a:gd name="T2" fmla="*/ 2706 w 5401"/>
                <a:gd name="T3" fmla="*/ 0 h 5393"/>
                <a:gd name="T4" fmla="*/ 5400 w 5401"/>
                <a:gd name="T5" fmla="*/ 2696 h 5393"/>
                <a:gd name="T6" fmla="*/ 2706 w 5401"/>
                <a:gd name="T7" fmla="*/ 5392 h 5393"/>
                <a:gd name="T8" fmla="*/ 0 w 5401"/>
                <a:gd name="T9" fmla="*/ 2696 h 5393"/>
                <a:gd name="T10" fmla="*/ 2706 w 5401"/>
                <a:gd name="T11" fmla="*/ 0 h 5393"/>
              </a:gdLst>
              <a:ahLst/>
              <a:cxnLst>
                <a:cxn ang="0">
                  <a:pos x="T0" y="T1"/>
                </a:cxn>
                <a:cxn ang="0">
                  <a:pos x="T2" y="T3"/>
                </a:cxn>
                <a:cxn ang="0">
                  <a:pos x="T4" y="T5"/>
                </a:cxn>
                <a:cxn ang="0">
                  <a:pos x="T6" y="T7"/>
                </a:cxn>
                <a:cxn ang="0">
                  <a:pos x="T8" y="T9"/>
                </a:cxn>
                <a:cxn ang="0">
                  <a:pos x="T10" y="T11"/>
                </a:cxn>
              </a:cxnLst>
              <a:rect l="0" t="0" r="r" b="b"/>
              <a:pathLst>
                <a:path w="5401" h="5393">
                  <a:moveTo>
                    <a:pt x="2706" y="0"/>
                  </a:moveTo>
                  <a:lnTo>
                    <a:pt x="2706" y="0"/>
                  </a:lnTo>
                  <a:cubicBezTo>
                    <a:pt x="4191" y="0"/>
                    <a:pt x="5400" y="1210"/>
                    <a:pt x="5400" y="2696"/>
                  </a:cubicBezTo>
                  <a:cubicBezTo>
                    <a:pt x="5400" y="4182"/>
                    <a:pt x="4191" y="5392"/>
                    <a:pt x="2706" y="5392"/>
                  </a:cubicBezTo>
                  <a:cubicBezTo>
                    <a:pt x="1210" y="5392"/>
                    <a:pt x="0" y="4182"/>
                    <a:pt x="0" y="2696"/>
                  </a:cubicBezTo>
                  <a:cubicBezTo>
                    <a:pt x="0" y="1210"/>
                    <a:pt x="1210" y="0"/>
                    <a:pt x="2706" y="0"/>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grpSp>
      <p:sp>
        <p:nvSpPr>
          <p:cNvPr id="102" name="Прямоугольник 418">
            <a:extLst>
              <a:ext uri="{FF2B5EF4-FFF2-40B4-BE49-F238E27FC236}">
                <a16:creationId xmlns:a16="http://schemas.microsoft.com/office/drawing/2014/main" id="{C22B526A-075F-486F-99C4-EDC0A58ECC2F}"/>
              </a:ext>
            </a:extLst>
          </p:cNvPr>
          <p:cNvSpPr/>
          <p:nvPr/>
        </p:nvSpPr>
        <p:spPr>
          <a:xfrm>
            <a:off x="2288955" y="4208737"/>
            <a:ext cx="774571" cy="707886"/>
          </a:xfrm>
          <a:prstGeom prst="rect">
            <a:avLst/>
          </a:prstGeom>
        </p:spPr>
        <p:txBody>
          <a:bodyPr wrap="square">
            <a:spAutoFit/>
          </a:bodyPr>
          <a:lstStyle/>
          <a:p>
            <a:r>
              <a:rPr lang="ru-UA" sz="4000" b="1" dirty="0">
                <a:solidFill>
                  <a:srgbClr val="FFFFFF"/>
                </a:solidFill>
                <a:latin typeface="+mj-lt"/>
                <a:cs typeface="Arial Black" panose="020B0604020202020204" pitchFamily="34" charset="0"/>
              </a:rPr>
              <a:t>0</a:t>
            </a:r>
            <a:r>
              <a:rPr lang="en-US" sz="4000" b="1" dirty="0">
                <a:solidFill>
                  <a:srgbClr val="FFFFFF"/>
                </a:solidFill>
                <a:latin typeface="+mj-lt"/>
                <a:cs typeface="Arial Black" panose="020B0604020202020204" pitchFamily="34" charset="0"/>
              </a:rPr>
              <a:t>3</a:t>
            </a:r>
            <a:endParaRPr lang="ru-UA" sz="4000" b="1" dirty="0">
              <a:solidFill>
                <a:srgbClr val="FFFFFF"/>
              </a:solidFill>
              <a:latin typeface="+mj-lt"/>
              <a:cs typeface="Arial Black" panose="020B0604020202020204" pitchFamily="34" charset="0"/>
            </a:endParaRPr>
          </a:p>
        </p:txBody>
      </p:sp>
      <p:pic>
        <p:nvPicPr>
          <p:cNvPr id="103" name="Graphic 102">
            <a:extLst>
              <a:ext uri="{FF2B5EF4-FFF2-40B4-BE49-F238E27FC236}">
                <a16:creationId xmlns:a16="http://schemas.microsoft.com/office/drawing/2014/main" id="{9C4EBF06-6357-4855-8D18-FBB08B92B98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3869" y="4919214"/>
            <a:ext cx="979546" cy="979546"/>
          </a:xfrm>
          <a:prstGeom prst="rect">
            <a:avLst/>
          </a:prstGeom>
        </p:spPr>
      </p:pic>
      <p:pic>
        <p:nvPicPr>
          <p:cNvPr id="104" name="Graphic 103">
            <a:extLst>
              <a:ext uri="{FF2B5EF4-FFF2-40B4-BE49-F238E27FC236}">
                <a16:creationId xmlns:a16="http://schemas.microsoft.com/office/drawing/2014/main" id="{2786C298-C083-4B2E-AEA9-13B0B20755A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6254" y="1370524"/>
            <a:ext cx="914400" cy="914400"/>
          </a:xfrm>
          <a:prstGeom prst="rect">
            <a:avLst/>
          </a:prstGeom>
        </p:spPr>
      </p:pic>
      <p:sp>
        <p:nvSpPr>
          <p:cNvPr id="114" name="Прямоугольник 407">
            <a:extLst>
              <a:ext uri="{FF2B5EF4-FFF2-40B4-BE49-F238E27FC236}">
                <a16:creationId xmlns:a16="http://schemas.microsoft.com/office/drawing/2014/main" id="{73ED135C-18C7-4E44-A164-ADD2D665F62C}"/>
              </a:ext>
            </a:extLst>
          </p:cNvPr>
          <p:cNvSpPr/>
          <p:nvPr/>
        </p:nvSpPr>
        <p:spPr>
          <a:xfrm>
            <a:off x="3334427" y="2409465"/>
            <a:ext cx="1249288" cy="276999"/>
          </a:xfrm>
          <a:prstGeom prst="rect">
            <a:avLst/>
          </a:prstGeom>
        </p:spPr>
        <p:txBody>
          <a:bodyPr wrap="square">
            <a:spAutoFit/>
          </a:bodyPr>
          <a:lstStyle/>
          <a:p>
            <a:r>
              <a:rPr lang="en-US" sz="1200" b="1" dirty="0">
                <a:solidFill>
                  <a:srgbClr val="FFFFFF"/>
                </a:solidFill>
                <a:latin typeface="+mj-lt"/>
                <a:cs typeface="Arial" panose="020B0604020202020204" pitchFamily="34" charset="0"/>
              </a:rPr>
              <a:t>Purpose</a:t>
            </a:r>
            <a:endParaRPr lang="en" sz="1200" dirty="0">
              <a:solidFill>
                <a:srgbClr val="FFFFFF"/>
              </a:solidFill>
              <a:latin typeface="+mj-lt"/>
              <a:cs typeface="Arial" panose="020B0604020202020204" pitchFamily="34" charset="0"/>
            </a:endParaRPr>
          </a:p>
        </p:txBody>
      </p:sp>
      <p:sp>
        <p:nvSpPr>
          <p:cNvPr id="115" name="Прямоугольник 410">
            <a:extLst>
              <a:ext uri="{FF2B5EF4-FFF2-40B4-BE49-F238E27FC236}">
                <a16:creationId xmlns:a16="http://schemas.microsoft.com/office/drawing/2014/main" id="{92B0EDAE-D7DF-4E49-80FF-15207F8CED13}"/>
              </a:ext>
            </a:extLst>
          </p:cNvPr>
          <p:cNvSpPr/>
          <p:nvPr/>
        </p:nvSpPr>
        <p:spPr>
          <a:xfrm>
            <a:off x="3334427" y="2657608"/>
            <a:ext cx="3542276" cy="230832"/>
          </a:xfrm>
          <a:prstGeom prst="rect">
            <a:avLst/>
          </a:prstGeom>
        </p:spPr>
        <p:txBody>
          <a:bodyPr wrap="square">
            <a:spAutoFit/>
          </a:bodyPr>
          <a:lstStyle/>
          <a:p>
            <a:r>
              <a:rPr lang="en-US" sz="900" dirty="0">
                <a:solidFill>
                  <a:srgbClr val="FFFFFF"/>
                </a:solidFill>
                <a:latin typeface="+mj-lt"/>
                <a:cs typeface="Arial" panose="020B0604020202020204" pitchFamily="34" charset="0"/>
              </a:rPr>
              <a:t>Represent text (ingredients) as numerical data.</a:t>
            </a:r>
          </a:p>
        </p:txBody>
      </p:sp>
      <p:sp>
        <p:nvSpPr>
          <p:cNvPr id="116" name="Freeform 6">
            <a:extLst>
              <a:ext uri="{FF2B5EF4-FFF2-40B4-BE49-F238E27FC236}">
                <a16:creationId xmlns:a16="http://schemas.microsoft.com/office/drawing/2014/main" id="{65F7E82B-C8A9-43B2-B14C-ADCA394D6C51}"/>
              </a:ext>
            </a:extLst>
          </p:cNvPr>
          <p:cNvSpPr>
            <a:spLocks noChangeArrowheads="1"/>
          </p:cNvSpPr>
          <p:nvPr/>
        </p:nvSpPr>
        <p:spPr bwMode="auto">
          <a:xfrm>
            <a:off x="1593724" y="3248155"/>
            <a:ext cx="6156649" cy="817759"/>
          </a:xfrm>
          <a:custGeom>
            <a:avLst/>
            <a:gdLst>
              <a:gd name="T0" fmla="*/ 18043 w 18044"/>
              <a:gd name="T1" fmla="*/ 3037 h 3038"/>
              <a:gd name="T2" fmla="*/ 0 w 18044"/>
              <a:gd name="T3" fmla="*/ 3037 h 3038"/>
              <a:gd name="T4" fmla="*/ 0 w 18044"/>
              <a:gd name="T5" fmla="*/ 0 h 3038"/>
              <a:gd name="T6" fmla="*/ 18043 w 18044"/>
              <a:gd name="T7" fmla="*/ 0 h 3038"/>
              <a:gd name="T8" fmla="*/ 18043 w 18044"/>
              <a:gd name="T9" fmla="*/ 3037 h 3038"/>
            </a:gdLst>
            <a:ahLst/>
            <a:cxnLst>
              <a:cxn ang="0">
                <a:pos x="T0" y="T1"/>
              </a:cxn>
              <a:cxn ang="0">
                <a:pos x="T2" y="T3"/>
              </a:cxn>
              <a:cxn ang="0">
                <a:pos x="T4" y="T5"/>
              </a:cxn>
              <a:cxn ang="0">
                <a:pos x="T6" y="T7"/>
              </a:cxn>
              <a:cxn ang="0">
                <a:pos x="T8" y="T9"/>
              </a:cxn>
            </a:cxnLst>
            <a:rect l="0" t="0" r="r" b="b"/>
            <a:pathLst>
              <a:path w="18044" h="3038">
                <a:moveTo>
                  <a:pt x="18043" y="3037"/>
                </a:moveTo>
                <a:lnTo>
                  <a:pt x="0" y="3037"/>
                </a:lnTo>
                <a:lnTo>
                  <a:pt x="0" y="0"/>
                </a:lnTo>
                <a:lnTo>
                  <a:pt x="18043" y="0"/>
                </a:lnTo>
                <a:lnTo>
                  <a:pt x="18043" y="3037"/>
                </a:lnTo>
              </a:path>
            </a:pathLst>
          </a:custGeom>
          <a:solidFill>
            <a:schemeClr val="accent2"/>
          </a:solidFill>
          <a:ln>
            <a:noFill/>
          </a:ln>
          <a:effectLst/>
        </p:spPr>
        <p:txBody>
          <a:bodyPr wrap="none" anchor="ctr"/>
          <a:lstStyle/>
          <a:p>
            <a:endParaRPr lang="ru-UA" sz="900">
              <a:latin typeface="+mj-lt"/>
            </a:endParaRPr>
          </a:p>
        </p:txBody>
      </p:sp>
      <p:sp>
        <p:nvSpPr>
          <p:cNvPr id="117" name="Прямоугольник 413">
            <a:extLst>
              <a:ext uri="{FF2B5EF4-FFF2-40B4-BE49-F238E27FC236}">
                <a16:creationId xmlns:a16="http://schemas.microsoft.com/office/drawing/2014/main" id="{8607A14F-8D0C-42B8-83CE-7973ABA32122}"/>
              </a:ext>
            </a:extLst>
          </p:cNvPr>
          <p:cNvSpPr/>
          <p:nvPr/>
        </p:nvSpPr>
        <p:spPr>
          <a:xfrm>
            <a:off x="3364257" y="3310065"/>
            <a:ext cx="630301" cy="276999"/>
          </a:xfrm>
          <a:prstGeom prst="rect">
            <a:avLst/>
          </a:prstGeom>
        </p:spPr>
        <p:txBody>
          <a:bodyPr wrap="square">
            <a:spAutoFit/>
          </a:bodyPr>
          <a:lstStyle/>
          <a:p>
            <a:r>
              <a:rPr lang="en-US" sz="1200" b="1" dirty="0">
                <a:solidFill>
                  <a:srgbClr val="FFFFFF"/>
                </a:solidFill>
                <a:latin typeface="+mj-lt"/>
                <a:cs typeface="Arial" panose="020B0604020202020204" pitchFamily="34" charset="0"/>
              </a:rPr>
              <a:t>Steps </a:t>
            </a:r>
            <a:endParaRPr lang="en" sz="1200" dirty="0">
              <a:solidFill>
                <a:srgbClr val="FFFFFF"/>
              </a:solidFill>
              <a:latin typeface="+mj-lt"/>
              <a:cs typeface="Arial" panose="020B0604020202020204" pitchFamily="34" charset="0"/>
            </a:endParaRPr>
          </a:p>
        </p:txBody>
      </p:sp>
      <p:sp>
        <p:nvSpPr>
          <p:cNvPr id="118" name="Прямоугольник 414">
            <a:extLst>
              <a:ext uri="{FF2B5EF4-FFF2-40B4-BE49-F238E27FC236}">
                <a16:creationId xmlns:a16="http://schemas.microsoft.com/office/drawing/2014/main" id="{64FE34AC-B9FF-43AE-B63E-BBBB8C8FFC85}"/>
              </a:ext>
            </a:extLst>
          </p:cNvPr>
          <p:cNvSpPr/>
          <p:nvPr/>
        </p:nvSpPr>
        <p:spPr>
          <a:xfrm>
            <a:off x="3364257" y="3558207"/>
            <a:ext cx="3542276" cy="507831"/>
          </a:xfrm>
          <a:prstGeom prst="rect">
            <a:avLst/>
          </a:prstGeom>
        </p:spPr>
        <p:txBody>
          <a:bodyPr wrap="square">
            <a:spAutoFit/>
          </a:bodyPr>
          <a:lstStyle/>
          <a:p>
            <a:r>
              <a:rPr lang="en-US" sz="900" dirty="0">
                <a:solidFill>
                  <a:srgbClr val="FFFFFF"/>
                </a:solidFill>
                <a:latin typeface="+mj-lt"/>
                <a:cs typeface="Arial" panose="020B0604020202020204" pitchFamily="34" charset="0"/>
              </a:rPr>
              <a:t>1.Vectorize ingredient strings.</a:t>
            </a:r>
          </a:p>
          <a:p>
            <a:r>
              <a:rPr lang="en-US" sz="900" dirty="0">
                <a:solidFill>
                  <a:srgbClr val="FFFFFF"/>
                </a:solidFill>
                <a:latin typeface="+mj-lt"/>
                <a:cs typeface="Arial" panose="020B0604020202020204" pitchFamily="34" charset="0"/>
              </a:rPr>
              <a:t>2.Measure similarity between user input and recipes.</a:t>
            </a:r>
          </a:p>
          <a:p>
            <a:r>
              <a:rPr lang="en-US" sz="900" dirty="0">
                <a:solidFill>
                  <a:srgbClr val="FFFFFF"/>
                </a:solidFill>
                <a:latin typeface="+mj-lt"/>
                <a:cs typeface="Arial" panose="020B0604020202020204" pitchFamily="34" charset="0"/>
              </a:rPr>
              <a:t>3.Recommend top 10 recipes.</a:t>
            </a:r>
          </a:p>
        </p:txBody>
      </p:sp>
      <p:sp>
        <p:nvSpPr>
          <p:cNvPr id="119" name="Прямоугольник 415">
            <a:extLst>
              <a:ext uri="{FF2B5EF4-FFF2-40B4-BE49-F238E27FC236}">
                <a16:creationId xmlns:a16="http://schemas.microsoft.com/office/drawing/2014/main" id="{263F2F6C-196B-41FF-902F-F1D8AA8F9B5E}"/>
              </a:ext>
            </a:extLst>
          </p:cNvPr>
          <p:cNvSpPr/>
          <p:nvPr/>
        </p:nvSpPr>
        <p:spPr>
          <a:xfrm>
            <a:off x="3499746" y="4247206"/>
            <a:ext cx="2275454" cy="276999"/>
          </a:xfrm>
          <a:prstGeom prst="rect">
            <a:avLst/>
          </a:prstGeom>
        </p:spPr>
        <p:txBody>
          <a:bodyPr wrap="square">
            <a:spAutoFit/>
          </a:bodyPr>
          <a:lstStyle/>
          <a:p>
            <a:r>
              <a:rPr lang="en-US" sz="1200" b="1" dirty="0">
                <a:solidFill>
                  <a:srgbClr val="FFFFFF"/>
                </a:solidFill>
                <a:latin typeface="+mj-lt"/>
                <a:cs typeface="Arial" panose="020B0604020202020204" pitchFamily="34" charset="0"/>
              </a:rPr>
              <a:t>Example Output: </a:t>
            </a:r>
            <a:endParaRPr lang="en" sz="1200" dirty="0">
              <a:solidFill>
                <a:srgbClr val="FFFFFF"/>
              </a:solidFill>
              <a:latin typeface="+mj-lt"/>
              <a:cs typeface="Arial" panose="020B0604020202020204" pitchFamily="34" charset="0"/>
            </a:endParaRPr>
          </a:p>
        </p:txBody>
      </p:sp>
      <p:sp>
        <p:nvSpPr>
          <p:cNvPr id="120" name="Прямоугольник 416">
            <a:extLst>
              <a:ext uri="{FF2B5EF4-FFF2-40B4-BE49-F238E27FC236}">
                <a16:creationId xmlns:a16="http://schemas.microsoft.com/office/drawing/2014/main" id="{8CD5C3C0-9D8D-4F4D-9D28-907A391A69BA}"/>
              </a:ext>
            </a:extLst>
          </p:cNvPr>
          <p:cNvSpPr/>
          <p:nvPr/>
        </p:nvSpPr>
        <p:spPr>
          <a:xfrm>
            <a:off x="3578425" y="4503678"/>
            <a:ext cx="3542276" cy="369332"/>
          </a:xfrm>
          <a:prstGeom prst="rect">
            <a:avLst/>
          </a:prstGeom>
        </p:spPr>
        <p:txBody>
          <a:bodyPr wrap="square">
            <a:spAutoFit/>
          </a:bodyPr>
          <a:lstStyle/>
          <a:p>
            <a:r>
              <a:rPr lang="en-US" sz="900" dirty="0">
                <a:solidFill>
                  <a:srgbClr val="FFFFFF"/>
                </a:solidFill>
                <a:latin typeface="+mj-lt"/>
                <a:cs typeface="Arial" panose="020B0604020202020204" pitchFamily="34" charset="0"/>
              </a:rPr>
              <a:t>Recipe: Pancakes</a:t>
            </a:r>
          </a:p>
          <a:p>
            <a:r>
              <a:rPr lang="en-US" sz="900" dirty="0">
                <a:solidFill>
                  <a:srgbClr val="FFFFFF"/>
                </a:solidFill>
                <a:latin typeface="+mj-lt"/>
                <a:cs typeface="Arial" panose="020B0604020202020204" pitchFamily="34" charset="0"/>
              </a:rPr>
              <a:t>Similarity Score: 0.85</a:t>
            </a:r>
          </a:p>
        </p:txBody>
      </p:sp>
      <p:grpSp>
        <p:nvGrpSpPr>
          <p:cNvPr id="88" name="Group 87">
            <a:extLst>
              <a:ext uri="{FF2B5EF4-FFF2-40B4-BE49-F238E27FC236}">
                <a16:creationId xmlns:a16="http://schemas.microsoft.com/office/drawing/2014/main" id="{0C555DD1-1141-46FB-B1D6-A6736758C5E7}"/>
              </a:ext>
            </a:extLst>
          </p:cNvPr>
          <p:cNvGrpSpPr/>
          <p:nvPr/>
        </p:nvGrpSpPr>
        <p:grpSpPr>
          <a:xfrm>
            <a:off x="86690" y="3003426"/>
            <a:ext cx="2189213" cy="1734999"/>
            <a:chOff x="5864225" y="3160238"/>
            <a:chExt cx="3297727" cy="2613520"/>
          </a:xfrm>
        </p:grpSpPr>
        <p:pic>
          <p:nvPicPr>
            <p:cNvPr id="89" name="Picture 2">
              <a:extLst>
                <a:ext uri="{FF2B5EF4-FFF2-40B4-BE49-F238E27FC236}">
                  <a16:creationId xmlns:a16="http://schemas.microsoft.com/office/drawing/2014/main" id="{DBBE83D3-A1C5-493A-89D7-07AD1F2C9C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7997382" y="3356338"/>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393">
              <a:extLst>
                <a:ext uri="{FF2B5EF4-FFF2-40B4-BE49-F238E27FC236}">
                  <a16:creationId xmlns:a16="http://schemas.microsoft.com/office/drawing/2014/main" id="{ACFA0F29-D48F-45CF-97F9-6DA5050BA88D}"/>
                </a:ext>
              </a:extLst>
            </p:cNvPr>
            <p:cNvSpPr>
              <a:spLocks noChangeArrowheads="1"/>
            </p:cNvSpPr>
            <p:nvPr/>
          </p:nvSpPr>
          <p:spPr bwMode="auto">
            <a:xfrm>
              <a:off x="7129463" y="3214213"/>
              <a:ext cx="1628775" cy="1838325"/>
            </a:xfrm>
            <a:custGeom>
              <a:avLst/>
              <a:gdLst>
                <a:gd name="T0" fmla="*/ 57 w 4526"/>
                <a:gd name="T1" fmla="*/ 0 h 5106"/>
                <a:gd name="T2" fmla="*/ 57 w 4526"/>
                <a:gd name="T3" fmla="*/ 0 h 5106"/>
                <a:gd name="T4" fmla="*/ 0 w 4526"/>
                <a:gd name="T5" fmla="*/ 5105 h 5106"/>
                <a:gd name="T6" fmla="*/ 3267 w 4526"/>
                <a:gd name="T7" fmla="*/ 4143 h 5106"/>
                <a:gd name="T8" fmla="*/ 4525 w 4526"/>
                <a:gd name="T9" fmla="*/ 2543 h 5106"/>
                <a:gd name="T10" fmla="*/ 3324 w 4526"/>
                <a:gd name="T11" fmla="*/ 952 h 5106"/>
                <a:gd name="T12" fmla="*/ 3324 w 4526"/>
                <a:gd name="T13" fmla="*/ 952 h 5106"/>
                <a:gd name="T14" fmla="*/ 57 w 4526"/>
                <a:gd name="T15" fmla="*/ 0 h 5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6" h="5106">
                  <a:moveTo>
                    <a:pt x="57" y="0"/>
                  </a:moveTo>
                  <a:lnTo>
                    <a:pt x="57" y="0"/>
                  </a:lnTo>
                  <a:cubicBezTo>
                    <a:pt x="0" y="5105"/>
                    <a:pt x="0" y="5105"/>
                    <a:pt x="0" y="5105"/>
                  </a:cubicBezTo>
                  <a:cubicBezTo>
                    <a:pt x="3267" y="4143"/>
                    <a:pt x="3267" y="4143"/>
                    <a:pt x="3267" y="4143"/>
                  </a:cubicBezTo>
                  <a:cubicBezTo>
                    <a:pt x="3991" y="3971"/>
                    <a:pt x="4525" y="3323"/>
                    <a:pt x="4525" y="2543"/>
                  </a:cubicBezTo>
                  <a:cubicBezTo>
                    <a:pt x="4525" y="1791"/>
                    <a:pt x="4019" y="1152"/>
                    <a:pt x="3324" y="952"/>
                  </a:cubicBezTo>
                  <a:lnTo>
                    <a:pt x="3324" y="952"/>
                  </a:lnTo>
                  <a:lnTo>
                    <a:pt x="57" y="0"/>
                  </a:lnTo>
                </a:path>
              </a:pathLst>
            </a:custGeom>
            <a:solidFill>
              <a:schemeClr val="accent2">
                <a:lumMod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dirty="0">
                <a:latin typeface="+mj-lt"/>
              </a:endParaRPr>
            </a:p>
          </p:txBody>
        </p:sp>
        <p:sp>
          <p:nvSpPr>
            <p:cNvPr id="91" name="Freeform 394">
              <a:extLst>
                <a:ext uri="{FF2B5EF4-FFF2-40B4-BE49-F238E27FC236}">
                  <a16:creationId xmlns:a16="http://schemas.microsoft.com/office/drawing/2014/main" id="{04C8FBB4-F6F2-44DD-B4CD-9A21A6B350EC}"/>
                </a:ext>
              </a:extLst>
            </p:cNvPr>
            <p:cNvSpPr>
              <a:spLocks noChangeArrowheads="1"/>
            </p:cNvSpPr>
            <p:nvPr/>
          </p:nvSpPr>
          <p:spPr bwMode="auto">
            <a:xfrm>
              <a:off x="5864225" y="3160238"/>
              <a:ext cx="1941513" cy="1941513"/>
            </a:xfrm>
            <a:custGeom>
              <a:avLst/>
              <a:gdLst>
                <a:gd name="T0" fmla="*/ 2696 w 5392"/>
                <a:gd name="T1" fmla="*/ 0 h 5392"/>
                <a:gd name="T2" fmla="*/ 2696 w 5392"/>
                <a:gd name="T3" fmla="*/ 0 h 5392"/>
                <a:gd name="T4" fmla="*/ 5391 w 5392"/>
                <a:gd name="T5" fmla="*/ 2696 h 5392"/>
                <a:gd name="T6" fmla="*/ 2696 w 5392"/>
                <a:gd name="T7" fmla="*/ 5391 h 5392"/>
                <a:gd name="T8" fmla="*/ 0 w 5392"/>
                <a:gd name="T9" fmla="*/ 2696 h 5392"/>
                <a:gd name="T10" fmla="*/ 2696 w 5392"/>
                <a:gd name="T11" fmla="*/ 0 h 5392"/>
              </a:gdLst>
              <a:ahLst/>
              <a:cxnLst>
                <a:cxn ang="0">
                  <a:pos x="T0" y="T1"/>
                </a:cxn>
                <a:cxn ang="0">
                  <a:pos x="T2" y="T3"/>
                </a:cxn>
                <a:cxn ang="0">
                  <a:pos x="T4" y="T5"/>
                </a:cxn>
                <a:cxn ang="0">
                  <a:pos x="T6" y="T7"/>
                </a:cxn>
                <a:cxn ang="0">
                  <a:pos x="T8" y="T9"/>
                </a:cxn>
                <a:cxn ang="0">
                  <a:pos x="T10" y="T11"/>
                </a:cxn>
              </a:cxnLst>
              <a:rect l="0" t="0" r="r" b="b"/>
              <a:pathLst>
                <a:path w="5392" h="5392">
                  <a:moveTo>
                    <a:pt x="2696" y="0"/>
                  </a:moveTo>
                  <a:lnTo>
                    <a:pt x="2696" y="0"/>
                  </a:lnTo>
                  <a:cubicBezTo>
                    <a:pt x="4181" y="0"/>
                    <a:pt x="5391" y="1210"/>
                    <a:pt x="5391" y="2696"/>
                  </a:cubicBezTo>
                  <a:cubicBezTo>
                    <a:pt x="5391" y="4181"/>
                    <a:pt x="4181" y="5391"/>
                    <a:pt x="2696" y="5391"/>
                  </a:cubicBezTo>
                  <a:cubicBezTo>
                    <a:pt x="1200" y="5391"/>
                    <a:pt x="0" y="4181"/>
                    <a:pt x="0" y="2696"/>
                  </a:cubicBezTo>
                  <a:cubicBezTo>
                    <a:pt x="0" y="1210"/>
                    <a:pt x="1200" y="0"/>
                    <a:pt x="2696" y="0"/>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grpSp>
      <p:pic>
        <p:nvPicPr>
          <p:cNvPr id="105" name="Graphic 104">
            <a:extLst>
              <a:ext uri="{FF2B5EF4-FFF2-40B4-BE49-F238E27FC236}">
                <a16:creationId xmlns:a16="http://schemas.microsoft.com/office/drawing/2014/main" id="{599D26EE-4BD8-419F-9D67-98668FE4789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710" y="3189222"/>
            <a:ext cx="914400" cy="914400"/>
          </a:xfrm>
          <a:prstGeom prst="rect">
            <a:avLst/>
          </a:prstGeom>
        </p:spPr>
      </p:pic>
      <p:sp>
        <p:nvSpPr>
          <p:cNvPr id="121" name="Прямоугольник 417">
            <a:extLst>
              <a:ext uri="{FF2B5EF4-FFF2-40B4-BE49-F238E27FC236}">
                <a16:creationId xmlns:a16="http://schemas.microsoft.com/office/drawing/2014/main" id="{F4959E37-E4FA-49D2-A20D-6A76CBFBFDE1}"/>
              </a:ext>
            </a:extLst>
          </p:cNvPr>
          <p:cNvSpPr/>
          <p:nvPr/>
        </p:nvSpPr>
        <p:spPr>
          <a:xfrm>
            <a:off x="2252993" y="3339429"/>
            <a:ext cx="774571" cy="707886"/>
          </a:xfrm>
          <a:prstGeom prst="rect">
            <a:avLst/>
          </a:prstGeom>
        </p:spPr>
        <p:txBody>
          <a:bodyPr wrap="square">
            <a:spAutoFit/>
          </a:bodyPr>
          <a:lstStyle/>
          <a:p>
            <a:r>
              <a:rPr lang="ru-UA" sz="4000" b="1" dirty="0">
                <a:solidFill>
                  <a:srgbClr val="FFFFFF"/>
                </a:solidFill>
                <a:latin typeface="+mj-lt"/>
                <a:cs typeface="Arial Black" panose="020B0604020202020204" pitchFamily="34" charset="0"/>
              </a:rPr>
              <a:t>0</a:t>
            </a:r>
            <a:r>
              <a:rPr lang="en-US" sz="4000" b="1" dirty="0">
                <a:solidFill>
                  <a:srgbClr val="FFFFFF"/>
                </a:solidFill>
                <a:latin typeface="+mj-lt"/>
                <a:cs typeface="Arial Black" panose="020B0604020202020204" pitchFamily="34" charset="0"/>
              </a:rPr>
              <a:t>2</a:t>
            </a:r>
            <a:endParaRPr lang="ru-UA" sz="4000" b="1" dirty="0">
              <a:solidFill>
                <a:srgbClr val="FFFFFF"/>
              </a:solidFill>
              <a:latin typeface="+mj-lt"/>
              <a:cs typeface="Arial Black" panose="020B0604020202020204" pitchFamily="34" charset="0"/>
            </a:endParaRPr>
          </a:p>
        </p:txBody>
      </p:sp>
    </p:spTree>
    <p:extLst>
      <p:ext uri="{BB962C8B-B14F-4D97-AF65-F5344CB8AC3E}">
        <p14:creationId xmlns:p14="http://schemas.microsoft.com/office/powerpoint/2010/main" val="529508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B8A41C3-A7A7-5422-F1C2-DD7CA25DAB0E}"/>
              </a:ext>
            </a:extLst>
          </p:cNvPr>
          <p:cNvSpPr/>
          <p:nvPr/>
        </p:nvSpPr>
        <p:spPr>
          <a:xfrm>
            <a:off x="0" y="0"/>
            <a:ext cx="12192000" cy="6858000"/>
          </a:xfrm>
          <a:prstGeom prst="rect">
            <a:avLst/>
          </a:prstGeom>
          <a:gradFill flip="none" rotWithShape="1">
            <a:gsLst>
              <a:gs pos="0">
                <a:srgbClr val="042568"/>
              </a:gs>
              <a:gs pos="100000">
                <a:srgbClr val="0C5C8D"/>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2" name="Picture 51" descr="A picture containing text, laser&#10;&#10;Description automatically generated">
            <a:extLst>
              <a:ext uri="{FF2B5EF4-FFF2-40B4-BE49-F238E27FC236}">
                <a16:creationId xmlns:a16="http://schemas.microsoft.com/office/drawing/2014/main" id="{8AEFA0D9-FE44-61A8-FE1C-8D0A8FAD4B90}"/>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sp>
        <p:nvSpPr>
          <p:cNvPr id="54" name="Freeform: Shape 53">
            <a:extLst>
              <a:ext uri="{FF2B5EF4-FFF2-40B4-BE49-F238E27FC236}">
                <a16:creationId xmlns:a16="http://schemas.microsoft.com/office/drawing/2014/main" id="{835602E3-D5E4-F3BA-23B3-51F8589DACFB}"/>
              </a:ext>
            </a:extLst>
          </p:cNvPr>
          <p:cNvSpPr/>
          <p:nvPr/>
        </p:nvSpPr>
        <p:spPr>
          <a:xfrm>
            <a:off x="10173462" y="5625296"/>
            <a:ext cx="2018538" cy="1232705"/>
          </a:xfrm>
          <a:custGeom>
            <a:avLst/>
            <a:gdLst>
              <a:gd name="connsiteX0" fmla="*/ 840802 w 1376804"/>
              <a:gd name="connsiteY0" fmla="*/ 0 h 840803"/>
              <a:gd name="connsiteX1" fmla="*/ 1310902 w 1376804"/>
              <a:gd name="connsiteY1" fmla="*/ 143596 h 840803"/>
              <a:gd name="connsiteX2" fmla="*/ 1376804 w 1376804"/>
              <a:gd name="connsiteY2" fmla="*/ 197970 h 840803"/>
              <a:gd name="connsiteX3" fmla="*/ 1376804 w 1376804"/>
              <a:gd name="connsiteY3" fmla="*/ 840803 h 840803"/>
              <a:gd name="connsiteX4" fmla="*/ 0 w 1376804"/>
              <a:gd name="connsiteY4" fmla="*/ 840803 h 840803"/>
              <a:gd name="connsiteX5" fmla="*/ 0 w 1376804"/>
              <a:gd name="connsiteY5" fmla="*/ 840802 h 840803"/>
              <a:gd name="connsiteX6" fmla="*/ 840802 w 1376804"/>
              <a:gd name="connsiteY6" fmla="*/ 0 h 84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804" h="840803">
                <a:moveTo>
                  <a:pt x="840802" y="0"/>
                </a:moveTo>
                <a:cubicBezTo>
                  <a:pt x="1014938" y="0"/>
                  <a:pt x="1176710" y="52937"/>
                  <a:pt x="1310902" y="143596"/>
                </a:cubicBezTo>
                <a:lnTo>
                  <a:pt x="1376804" y="197970"/>
                </a:lnTo>
                <a:lnTo>
                  <a:pt x="1376804" y="840803"/>
                </a:lnTo>
                <a:lnTo>
                  <a:pt x="0" y="840803"/>
                </a:lnTo>
                <a:lnTo>
                  <a:pt x="0" y="840802"/>
                </a:lnTo>
                <a:cubicBezTo>
                  <a:pt x="0" y="376440"/>
                  <a:pt x="376440" y="0"/>
                  <a:pt x="840802" y="0"/>
                </a:cubicBezTo>
                <a:close/>
              </a:path>
            </a:pathLst>
          </a:cu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Picture 29" descr="A picture containing text, book, shelf, indoor&#10;&#10;Description automatically generated">
            <a:extLst>
              <a:ext uri="{FF2B5EF4-FFF2-40B4-BE49-F238E27FC236}">
                <a16:creationId xmlns:a16="http://schemas.microsoft.com/office/drawing/2014/main" id="{1439FA50-8F3F-302E-F5AF-6950D73B0487}"/>
              </a:ext>
            </a:extLst>
          </p:cNvPr>
          <p:cNvPicPr>
            <a:picLocks noChangeAspect="1"/>
          </p:cNvPicPr>
          <p:nvPr/>
        </p:nvPicPr>
        <p:blipFill rotWithShape="1">
          <a:blip r:embed="rId4" cstate="print">
            <a:alphaModFix amt="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78419" y="52998"/>
            <a:ext cx="12192000" cy="6858000"/>
          </a:xfrm>
          <a:prstGeom prst="rect">
            <a:avLst/>
          </a:prstGeom>
        </p:spPr>
      </p:pic>
      <p:sp>
        <p:nvSpPr>
          <p:cNvPr id="34" name="Rectangle 33">
            <a:extLst>
              <a:ext uri="{FF2B5EF4-FFF2-40B4-BE49-F238E27FC236}">
                <a16:creationId xmlns:a16="http://schemas.microsoft.com/office/drawing/2014/main" id="{3BEAC49E-F9FB-104B-5B3B-38C288559E85}"/>
              </a:ext>
            </a:extLst>
          </p:cNvPr>
          <p:cNvSpPr/>
          <p:nvPr/>
        </p:nvSpPr>
        <p:spPr>
          <a:xfrm>
            <a:off x="0" y="2127705"/>
            <a:ext cx="12192000" cy="3839220"/>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844F602E-5867-4830-6F36-2721BEFFC357}"/>
              </a:ext>
            </a:extLst>
          </p:cNvPr>
          <p:cNvCxnSpPr>
            <a:cxnSpLocks/>
          </p:cNvCxnSpPr>
          <p:nvPr/>
        </p:nvCxnSpPr>
        <p:spPr>
          <a:xfrm>
            <a:off x="0" y="5954233"/>
            <a:ext cx="12192000" cy="126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11793D0-B0E0-0BDC-B2AF-2536A7489C73}"/>
              </a:ext>
            </a:extLst>
          </p:cNvPr>
          <p:cNvCxnSpPr>
            <a:cxnSpLocks/>
          </p:cNvCxnSpPr>
          <p:nvPr/>
        </p:nvCxnSpPr>
        <p:spPr>
          <a:xfrm flipV="1">
            <a:off x="-182880" y="2127704"/>
            <a:ext cx="12374880" cy="10156"/>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E56ECDAA-AF1B-F0F7-605C-6A975EE81A75}"/>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radius="35"/>
                    </a14:imgEffect>
                  </a14:imgLayer>
                </a14:imgProps>
              </a:ext>
              <a:ext uri="{28A0092B-C50C-407E-A947-70E740481C1C}">
                <a14:useLocalDpi xmlns:a14="http://schemas.microsoft.com/office/drawing/2010/main" val="0"/>
              </a:ext>
            </a:extLst>
          </a:blip>
          <a:srcRect l="62163" t="-9" r="8118" b="5334"/>
          <a:stretch/>
        </p:blipFill>
        <p:spPr>
          <a:xfrm>
            <a:off x="7783178" y="1"/>
            <a:ext cx="3623312" cy="6492244"/>
          </a:xfrm>
          <a:prstGeom prst="round2SameRect">
            <a:avLst>
              <a:gd name="adj1" fmla="val 0"/>
              <a:gd name="adj2" fmla="val 50000"/>
            </a:avLst>
          </a:prstGeom>
          <a:ln w="25400">
            <a:gradFill flip="none" rotWithShape="1">
              <a:gsLst>
                <a:gs pos="67000">
                  <a:srgbClr val="2EF4E0"/>
                </a:gs>
                <a:gs pos="100000">
                  <a:srgbClr val="2EF4E0">
                    <a:alpha val="0"/>
                  </a:srgbClr>
                </a:gs>
              </a:gsLst>
              <a:lin ang="16200000" scaled="1"/>
              <a:tileRect/>
            </a:gradFill>
          </a:ln>
          <a:effectLst>
            <a:outerShdw blurRad="254000" dist="63500" sx="102000" sy="102000" algn="ctr" rotWithShape="0">
              <a:prstClr val="black">
                <a:alpha val="25000"/>
              </a:prstClr>
            </a:outerShdw>
          </a:effectLst>
        </p:spPr>
      </p:pic>
      <p:pic>
        <p:nvPicPr>
          <p:cNvPr id="44" name="Graphic 43">
            <a:extLst>
              <a:ext uri="{FF2B5EF4-FFF2-40B4-BE49-F238E27FC236}">
                <a16:creationId xmlns:a16="http://schemas.microsoft.com/office/drawing/2014/main" id="{2DD053C4-C735-49C8-3382-4981D7FDCA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8289" y="2106671"/>
            <a:ext cx="3164514" cy="3164514"/>
          </a:xfrm>
          <a:prstGeom prst="rect">
            <a:avLst/>
          </a:prstGeom>
        </p:spPr>
      </p:pic>
      <p:sp>
        <p:nvSpPr>
          <p:cNvPr id="51" name="Oval 50">
            <a:extLst>
              <a:ext uri="{FF2B5EF4-FFF2-40B4-BE49-F238E27FC236}">
                <a16:creationId xmlns:a16="http://schemas.microsoft.com/office/drawing/2014/main" id="{B74BD2D7-4DB7-0C80-02DE-67E8C8366DFF}"/>
              </a:ext>
            </a:extLst>
          </p:cNvPr>
          <p:cNvSpPr/>
          <p:nvPr/>
        </p:nvSpPr>
        <p:spPr>
          <a:xfrm flipH="1">
            <a:off x="8030500" y="4478800"/>
            <a:ext cx="1071163" cy="1071163"/>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7F38FD41-A950-3176-D72C-2331D8275BF0}"/>
              </a:ext>
            </a:extLst>
          </p:cNvPr>
          <p:cNvSpPr/>
          <p:nvPr/>
        </p:nvSpPr>
        <p:spPr>
          <a:xfrm>
            <a:off x="9497903" y="1003227"/>
            <a:ext cx="2142325" cy="2142325"/>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4" name="Picture 13" descr="A picture containing outdoor, automaton&#10;&#10;Description automatically generated">
            <a:extLst>
              <a:ext uri="{FF2B5EF4-FFF2-40B4-BE49-F238E27FC236}">
                <a16:creationId xmlns:a16="http://schemas.microsoft.com/office/drawing/2014/main" id="{19FE5AA1-2040-5AC4-2881-CDD17A02B1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295" b="89976" l="8034" r="89995">
                        <a14:foregroundMark x1="29308" y1="21019" x2="32996" y2="14147"/>
                        <a14:foregroundMark x1="32996" y1="14147" x2="43658" y2="9822"/>
                        <a14:foregroundMark x1="43658" y1="9822" x2="49116" y2="10509"/>
                        <a14:foregroundMark x1="52198" y1="11156" x2="57201" y2="14996"/>
                        <a14:foregroundMark x1="83881" y1="12813" x2="85548" y2="5335"/>
                        <a14:foregroundMark x1="78474" y1="10348" x2="64932" y2="21342"/>
                        <a14:foregroundMark x1="30571" y1="15845" x2="40273" y2="10469"/>
                        <a14:foregroundMark x1="40273" y1="10469" x2="50430" y2="10105"/>
                        <a14:foregroundMark x1="50430" y1="10105" x2="53259" y2="10994"/>
                        <a14:foregroundMark x1="49116" y1="9984" x2="40020" y2="9095"/>
                        <a14:foregroundMark x1="40020" y1="9095" x2="31177" y2="13945"/>
                        <a14:foregroundMark x1="31177" y1="13945" x2="31582" y2="14834"/>
                        <a14:foregroundMark x1="49318" y1="10186" x2="44315" y2="9337"/>
                        <a14:foregroundMark x1="44720" y1="10833" x2="45326" y2="9175"/>
                        <a14:foregroundMark x1="43658" y1="12167" x2="44315" y2="9014"/>
                        <a14:foregroundMark x1="10157" y1="83347" x2="8034" y2="86823"/>
                        <a14:backgroundMark x1="46387" y1="82821" x2="57908" y2="79386"/>
                        <a14:backgroundMark x1="57908" y1="79386" x2="60788" y2="80315"/>
                        <a14:backgroundMark x1="53866" y1="80315" x2="54624" y2="73120"/>
                        <a14:backgroundMark x1="54624" y1="73120" x2="54320" y2="72514"/>
                      </a14:backgroundRemoval>
                    </a14:imgEffect>
                  </a14:imgLayer>
                </a14:imgProps>
              </a:ext>
              <a:ext uri="{28A0092B-C50C-407E-A947-70E740481C1C}">
                <a14:useLocalDpi xmlns:a14="http://schemas.microsoft.com/office/drawing/2010/main" val="0"/>
              </a:ext>
            </a:extLst>
          </a:blip>
          <a:srcRect b="9500"/>
          <a:stretch>
            <a:fillRect/>
          </a:stretch>
        </p:blipFill>
        <p:spPr>
          <a:xfrm>
            <a:off x="7210320" y="833923"/>
            <a:ext cx="4769026" cy="5394960"/>
          </a:xfrm>
          <a:custGeom>
            <a:avLst/>
            <a:gdLst>
              <a:gd name="connsiteX0" fmla="*/ 3838575 w 5486400"/>
              <a:gd name="connsiteY0" fmla="*/ 5153025 h 6206490"/>
              <a:gd name="connsiteX1" fmla="*/ 3749675 w 5486400"/>
              <a:gd name="connsiteY1" fmla="*/ 5210175 h 6206490"/>
              <a:gd name="connsiteX2" fmla="*/ 3606800 w 5486400"/>
              <a:gd name="connsiteY2" fmla="*/ 5276850 h 6206490"/>
              <a:gd name="connsiteX3" fmla="*/ 3578225 w 5486400"/>
              <a:gd name="connsiteY3" fmla="*/ 5292725 h 6206490"/>
              <a:gd name="connsiteX4" fmla="*/ 3473450 w 5486400"/>
              <a:gd name="connsiteY4" fmla="*/ 5318125 h 6206490"/>
              <a:gd name="connsiteX5" fmla="*/ 3267075 w 5486400"/>
              <a:gd name="connsiteY5" fmla="*/ 5356225 h 6206490"/>
              <a:gd name="connsiteX6" fmla="*/ 3225800 w 5486400"/>
              <a:gd name="connsiteY6" fmla="*/ 5356225 h 6206490"/>
              <a:gd name="connsiteX7" fmla="*/ 3140075 w 5486400"/>
              <a:gd name="connsiteY7" fmla="*/ 5353050 h 6206490"/>
              <a:gd name="connsiteX8" fmla="*/ 3092450 w 5486400"/>
              <a:gd name="connsiteY8" fmla="*/ 5318125 h 6206490"/>
              <a:gd name="connsiteX9" fmla="*/ 3073400 w 5486400"/>
              <a:gd name="connsiteY9" fmla="*/ 5197475 h 6206490"/>
              <a:gd name="connsiteX10" fmla="*/ 2987675 w 5486400"/>
              <a:gd name="connsiteY10" fmla="*/ 5283200 h 6206490"/>
              <a:gd name="connsiteX11" fmla="*/ 2959100 w 5486400"/>
              <a:gd name="connsiteY11" fmla="*/ 5419725 h 6206490"/>
              <a:gd name="connsiteX12" fmla="*/ 3216275 w 5486400"/>
              <a:gd name="connsiteY12" fmla="*/ 5556250 h 6206490"/>
              <a:gd name="connsiteX13" fmla="*/ 3990975 w 5486400"/>
              <a:gd name="connsiteY13" fmla="*/ 5480050 h 6206490"/>
              <a:gd name="connsiteX14" fmla="*/ 4035425 w 5486400"/>
              <a:gd name="connsiteY14" fmla="*/ 5413375 h 6206490"/>
              <a:gd name="connsiteX15" fmla="*/ 4057650 w 5486400"/>
              <a:gd name="connsiteY15" fmla="*/ 5197475 h 6206490"/>
              <a:gd name="connsiteX16" fmla="*/ 1343025 w 5486400"/>
              <a:gd name="connsiteY16" fmla="*/ 438150 h 6206490"/>
              <a:gd name="connsiteX17" fmla="*/ 881063 w 5486400"/>
              <a:gd name="connsiteY17" fmla="*/ 1395413 h 6206490"/>
              <a:gd name="connsiteX18" fmla="*/ 876300 w 5486400"/>
              <a:gd name="connsiteY18" fmla="*/ 1471613 h 6206490"/>
              <a:gd name="connsiteX19" fmla="*/ 1300163 w 5486400"/>
              <a:gd name="connsiteY19" fmla="*/ 2147888 h 6206490"/>
              <a:gd name="connsiteX20" fmla="*/ 1543050 w 5486400"/>
              <a:gd name="connsiteY20" fmla="*/ 1704975 h 6206490"/>
              <a:gd name="connsiteX21" fmla="*/ 2976563 w 5486400"/>
              <a:gd name="connsiteY21" fmla="*/ 728663 h 6206490"/>
              <a:gd name="connsiteX22" fmla="*/ 2700338 w 5486400"/>
              <a:gd name="connsiteY22" fmla="*/ 461963 h 6206490"/>
              <a:gd name="connsiteX23" fmla="*/ 0 w 5486400"/>
              <a:gd name="connsiteY23" fmla="*/ 0 h 6206490"/>
              <a:gd name="connsiteX24" fmla="*/ 5486400 w 5486400"/>
              <a:gd name="connsiteY24" fmla="*/ 0 h 6206490"/>
              <a:gd name="connsiteX25" fmla="*/ 5486400 w 5486400"/>
              <a:gd name="connsiteY25" fmla="*/ 6206490 h 6206490"/>
              <a:gd name="connsiteX26" fmla="*/ 0 w 5486400"/>
              <a:gd name="connsiteY26" fmla="*/ 6206490 h 620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6400" h="6206490">
                <a:moveTo>
                  <a:pt x="3838575" y="5153025"/>
                </a:moveTo>
                <a:lnTo>
                  <a:pt x="3749675" y="5210175"/>
                </a:lnTo>
                <a:lnTo>
                  <a:pt x="3606800" y="5276850"/>
                </a:lnTo>
                <a:lnTo>
                  <a:pt x="3578225" y="5292725"/>
                </a:lnTo>
                <a:lnTo>
                  <a:pt x="3473450" y="5318125"/>
                </a:lnTo>
                <a:lnTo>
                  <a:pt x="3267075" y="5356225"/>
                </a:lnTo>
                <a:lnTo>
                  <a:pt x="3225800" y="5356225"/>
                </a:lnTo>
                <a:lnTo>
                  <a:pt x="3140075" y="5353050"/>
                </a:lnTo>
                <a:lnTo>
                  <a:pt x="3092450" y="5318125"/>
                </a:lnTo>
                <a:lnTo>
                  <a:pt x="3073400" y="5197475"/>
                </a:lnTo>
                <a:lnTo>
                  <a:pt x="2987675" y="5283200"/>
                </a:lnTo>
                <a:lnTo>
                  <a:pt x="2959100" y="5419725"/>
                </a:lnTo>
                <a:lnTo>
                  <a:pt x="3216275" y="5556250"/>
                </a:lnTo>
                <a:lnTo>
                  <a:pt x="3990975" y="5480050"/>
                </a:lnTo>
                <a:cubicBezTo>
                  <a:pt x="4027509" y="5465436"/>
                  <a:pt x="4004410" y="5478851"/>
                  <a:pt x="4035425" y="5413375"/>
                </a:cubicBezTo>
                <a:lnTo>
                  <a:pt x="4057650" y="5197475"/>
                </a:lnTo>
                <a:close/>
                <a:moveTo>
                  <a:pt x="1343025" y="438150"/>
                </a:moveTo>
                <a:lnTo>
                  <a:pt x="881063" y="1395413"/>
                </a:lnTo>
                <a:lnTo>
                  <a:pt x="876300" y="1471613"/>
                </a:lnTo>
                <a:lnTo>
                  <a:pt x="1300163" y="2147888"/>
                </a:lnTo>
                <a:lnTo>
                  <a:pt x="1543050" y="1704975"/>
                </a:lnTo>
                <a:cubicBezTo>
                  <a:pt x="1354139" y="798513"/>
                  <a:pt x="2474913" y="330200"/>
                  <a:pt x="2976563" y="728663"/>
                </a:cubicBezTo>
                <a:lnTo>
                  <a:pt x="2700338" y="461963"/>
                </a:lnTo>
                <a:close/>
                <a:moveTo>
                  <a:pt x="0" y="0"/>
                </a:moveTo>
                <a:lnTo>
                  <a:pt x="5486400" y="0"/>
                </a:lnTo>
                <a:lnTo>
                  <a:pt x="5486400" y="6206490"/>
                </a:lnTo>
                <a:lnTo>
                  <a:pt x="0" y="6206490"/>
                </a:lnTo>
                <a:close/>
              </a:path>
            </a:pathLst>
          </a:custGeom>
          <a:effectLst>
            <a:outerShdw blurRad="254000" dist="63500" dir="5400000" algn="t" rotWithShape="0">
              <a:prstClr val="black">
                <a:alpha val="40000"/>
              </a:prstClr>
            </a:outerShdw>
          </a:effectLst>
        </p:spPr>
      </p:pic>
      <p:sp>
        <p:nvSpPr>
          <p:cNvPr id="35" name="Title 20">
            <a:extLst>
              <a:ext uri="{FF2B5EF4-FFF2-40B4-BE49-F238E27FC236}">
                <a16:creationId xmlns:a16="http://schemas.microsoft.com/office/drawing/2014/main" id="{C0E3BF23-7A92-7A80-4562-7B882502B9C5}"/>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venirNext LT Pro Bold" panose="020B0804020202020204" pitchFamily="34" charset="0"/>
              </a:rPr>
              <a:t> Word2Vec Model</a:t>
            </a:r>
            <a:endParaRPr lang="en-ID" dirty="0">
              <a:solidFill>
                <a:schemeClr val="bg1"/>
              </a:solidFill>
              <a:latin typeface="AvenirNext LT Pro Bold" panose="020B0804020202020204" pitchFamily="34" charset="0"/>
            </a:endParaRPr>
          </a:p>
        </p:txBody>
      </p:sp>
      <p:sp>
        <p:nvSpPr>
          <p:cNvPr id="36" name="Oval 35">
            <a:extLst>
              <a:ext uri="{FF2B5EF4-FFF2-40B4-BE49-F238E27FC236}">
                <a16:creationId xmlns:a16="http://schemas.microsoft.com/office/drawing/2014/main" id="{2821F8A2-0AFA-0D44-CF0A-B6EE5A63EF63}"/>
              </a:ext>
            </a:extLst>
          </p:cNvPr>
          <p:cNvSpPr/>
          <p:nvPr/>
        </p:nvSpPr>
        <p:spPr>
          <a:xfrm>
            <a:off x="7352872" y="125270"/>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C8DECDB4-FDC3-D741-A3A3-36EB35327F8D}"/>
              </a:ext>
            </a:extLst>
          </p:cNvPr>
          <p:cNvSpPr/>
          <p:nvPr/>
        </p:nvSpPr>
        <p:spPr>
          <a:xfrm>
            <a:off x="10937816" y="39299"/>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5" name="直角三角形 36">
            <a:extLst>
              <a:ext uri="{FF2B5EF4-FFF2-40B4-BE49-F238E27FC236}">
                <a16:creationId xmlns:a16="http://schemas.microsoft.com/office/drawing/2014/main" id="{01951099-1C6A-4E23-8881-D15AE3D6CFCE}"/>
              </a:ext>
            </a:extLst>
          </p:cNvPr>
          <p:cNvSpPr/>
          <p:nvPr/>
        </p:nvSpPr>
        <p:spPr>
          <a:xfrm flipH="1">
            <a:off x="10643190" y="5954233"/>
            <a:ext cx="1548809" cy="904325"/>
          </a:xfrm>
          <a:prstGeom prst="rtTriangle">
            <a:avLst/>
          </a:prstGeom>
          <a:solidFill>
            <a:schemeClr val="accent1"/>
          </a:solidFill>
          <a:ln>
            <a:noFill/>
          </a:ln>
          <a:effectLst>
            <a:innerShdw blurRad="161994" dist="63500" dir="180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cs typeface="+mn-ea"/>
              <a:sym typeface="+mn-lt"/>
            </a:endParaRPr>
          </a:p>
        </p:txBody>
      </p:sp>
      <p:sp>
        <p:nvSpPr>
          <p:cNvPr id="76" name="文字方塊 37">
            <a:extLst>
              <a:ext uri="{FF2B5EF4-FFF2-40B4-BE49-F238E27FC236}">
                <a16:creationId xmlns:a16="http://schemas.microsoft.com/office/drawing/2014/main" id="{92E57F54-93F7-4307-B984-B326E9862225}"/>
              </a:ext>
            </a:extLst>
          </p:cNvPr>
          <p:cNvSpPr txBox="1"/>
          <p:nvPr/>
        </p:nvSpPr>
        <p:spPr>
          <a:xfrm rot="19843475">
            <a:off x="11233044" y="6327265"/>
            <a:ext cx="973343" cy="369332"/>
          </a:xfrm>
          <a:prstGeom prst="rect">
            <a:avLst/>
          </a:prstGeom>
          <a:noFill/>
        </p:spPr>
        <p:txBody>
          <a:bodyPr wrap="none" rtlCol="0">
            <a:spAutoFit/>
          </a:bodyPr>
          <a:lstStyle/>
          <a:p>
            <a:r>
              <a:rPr kumimoji="1" lang="en-US" altLang="zh-CN" b="1" spc="300" dirty="0">
                <a:solidFill>
                  <a:schemeClr val="bg1"/>
                </a:solidFill>
                <a:cs typeface="+mn-ea"/>
                <a:sym typeface="+mn-lt"/>
              </a:rPr>
              <a:t>FREE!</a:t>
            </a:r>
            <a:endParaRPr kumimoji="1" lang="zh-TW" altLang="en-US" b="1" spc="300" dirty="0">
              <a:solidFill>
                <a:schemeClr val="bg1"/>
              </a:solidFill>
              <a:cs typeface="+mn-ea"/>
              <a:sym typeface="+mn-lt"/>
            </a:endParaRPr>
          </a:p>
        </p:txBody>
      </p:sp>
      <p:sp>
        <p:nvSpPr>
          <p:cNvPr id="79" name="Freeform 8">
            <a:extLst>
              <a:ext uri="{FF2B5EF4-FFF2-40B4-BE49-F238E27FC236}">
                <a16:creationId xmlns:a16="http://schemas.microsoft.com/office/drawing/2014/main" id="{02E42FB1-C068-4492-A96C-677E37950DFD}"/>
              </a:ext>
            </a:extLst>
          </p:cNvPr>
          <p:cNvSpPr>
            <a:spLocks noChangeArrowheads="1"/>
          </p:cNvSpPr>
          <p:nvPr/>
        </p:nvSpPr>
        <p:spPr bwMode="auto">
          <a:xfrm>
            <a:off x="1583996" y="2345692"/>
            <a:ext cx="6156649" cy="719794"/>
          </a:xfrm>
          <a:custGeom>
            <a:avLst/>
            <a:gdLst>
              <a:gd name="T0" fmla="*/ 18043 w 18044"/>
              <a:gd name="T1" fmla="*/ 3010 h 3011"/>
              <a:gd name="T2" fmla="*/ 0 w 18044"/>
              <a:gd name="T3" fmla="*/ 3010 h 3011"/>
              <a:gd name="T4" fmla="*/ 0 w 18044"/>
              <a:gd name="T5" fmla="*/ 0 h 3011"/>
              <a:gd name="T6" fmla="*/ 18043 w 18044"/>
              <a:gd name="T7" fmla="*/ 0 h 3011"/>
              <a:gd name="T8" fmla="*/ 18043 w 18044"/>
              <a:gd name="T9" fmla="*/ 3010 h 3011"/>
            </a:gdLst>
            <a:ahLst/>
            <a:cxnLst>
              <a:cxn ang="0">
                <a:pos x="T0" y="T1"/>
              </a:cxn>
              <a:cxn ang="0">
                <a:pos x="T2" y="T3"/>
              </a:cxn>
              <a:cxn ang="0">
                <a:pos x="T4" y="T5"/>
              </a:cxn>
              <a:cxn ang="0">
                <a:pos x="T6" y="T7"/>
              </a:cxn>
              <a:cxn ang="0">
                <a:pos x="T8" y="T9"/>
              </a:cxn>
            </a:cxnLst>
            <a:rect l="0" t="0" r="r" b="b"/>
            <a:pathLst>
              <a:path w="18044" h="3011">
                <a:moveTo>
                  <a:pt x="18043" y="3010"/>
                </a:moveTo>
                <a:lnTo>
                  <a:pt x="0" y="3010"/>
                </a:lnTo>
                <a:lnTo>
                  <a:pt x="0" y="0"/>
                </a:lnTo>
                <a:lnTo>
                  <a:pt x="18043" y="0"/>
                </a:lnTo>
                <a:lnTo>
                  <a:pt x="18043" y="3010"/>
                </a:lnTo>
              </a:path>
            </a:pathLst>
          </a:custGeom>
          <a:solidFill>
            <a:srgbClr val="27D0CB"/>
          </a:solidFill>
          <a:ln>
            <a:noFill/>
          </a:ln>
          <a:effectLst/>
        </p:spPr>
        <p:txBody>
          <a:bodyPr wrap="none" anchor="ctr"/>
          <a:lstStyle/>
          <a:p>
            <a:endParaRPr lang="ru-UA" sz="900">
              <a:latin typeface="+mj-lt"/>
            </a:endParaRPr>
          </a:p>
        </p:txBody>
      </p:sp>
      <p:grpSp>
        <p:nvGrpSpPr>
          <p:cNvPr id="80" name="Group 79">
            <a:extLst>
              <a:ext uri="{FF2B5EF4-FFF2-40B4-BE49-F238E27FC236}">
                <a16:creationId xmlns:a16="http://schemas.microsoft.com/office/drawing/2014/main" id="{654F0960-3DEA-40F0-90EC-AEA5433B0C48}"/>
              </a:ext>
            </a:extLst>
          </p:cNvPr>
          <p:cNvGrpSpPr/>
          <p:nvPr/>
        </p:nvGrpSpPr>
        <p:grpSpPr>
          <a:xfrm>
            <a:off x="914437" y="2183788"/>
            <a:ext cx="1076603" cy="1604817"/>
            <a:chOff x="7498645" y="1735355"/>
            <a:chExt cx="1621744" cy="2417420"/>
          </a:xfrm>
        </p:grpSpPr>
        <p:pic>
          <p:nvPicPr>
            <p:cNvPr id="81" name="Picture 2">
              <a:extLst>
                <a:ext uri="{FF2B5EF4-FFF2-40B4-BE49-F238E27FC236}">
                  <a16:creationId xmlns:a16="http://schemas.microsoft.com/office/drawing/2014/main" id="{39A69AA9-8799-4DC4-A9EC-D60B649FA96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7955819" y="1735355"/>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5">
              <a:extLst>
                <a:ext uri="{FF2B5EF4-FFF2-40B4-BE49-F238E27FC236}">
                  <a16:creationId xmlns:a16="http://schemas.microsoft.com/office/drawing/2014/main" id="{D919906F-EEA4-49CD-A443-A876042B2EB9}"/>
                </a:ext>
              </a:extLst>
            </p:cNvPr>
            <p:cNvSpPr>
              <a:spLocks noChangeArrowheads="1"/>
            </p:cNvSpPr>
            <p:nvPr/>
          </p:nvSpPr>
          <p:spPr bwMode="auto">
            <a:xfrm rot="534224">
              <a:off x="8226456" y="1981820"/>
              <a:ext cx="344676" cy="1002535"/>
            </a:xfrm>
            <a:custGeom>
              <a:avLst/>
              <a:gdLst>
                <a:gd name="T0" fmla="*/ 3543 w 6726"/>
                <a:gd name="T1" fmla="*/ 0 h 6631"/>
                <a:gd name="T2" fmla="*/ 3543 w 6726"/>
                <a:gd name="T3" fmla="*/ 0 h 6631"/>
                <a:gd name="T4" fmla="*/ 0 w 6726"/>
                <a:gd name="T5" fmla="*/ 3905 h 6631"/>
                <a:gd name="T6" fmla="*/ 4115 w 6726"/>
                <a:gd name="T7" fmla="*/ 6315 h 6631"/>
                <a:gd name="T8" fmla="*/ 4372 w 6726"/>
                <a:gd name="T9" fmla="*/ 6468 h 6631"/>
                <a:gd name="T10" fmla="*/ 4401 w 6726"/>
                <a:gd name="T11" fmla="*/ 6487 h 6631"/>
                <a:gd name="T12" fmla="*/ 4401 w 6726"/>
                <a:gd name="T13" fmla="*/ 6477 h 6631"/>
                <a:gd name="T14" fmla="*/ 5077 w 6726"/>
                <a:gd name="T15" fmla="*/ 6630 h 6631"/>
                <a:gd name="T16" fmla="*/ 6725 w 6726"/>
                <a:gd name="T17" fmla="*/ 4972 h 6631"/>
                <a:gd name="T18" fmla="*/ 6430 w 6726"/>
                <a:gd name="T19" fmla="*/ 4039 h 6631"/>
                <a:gd name="T20" fmla="*/ 6439 w 6726"/>
                <a:gd name="T21" fmla="*/ 4039 h 6631"/>
                <a:gd name="T22" fmla="*/ 3543 w 6726"/>
                <a:gd name="T23" fmla="*/ 0 h 6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26" h="6631">
                  <a:moveTo>
                    <a:pt x="3543" y="0"/>
                  </a:moveTo>
                  <a:lnTo>
                    <a:pt x="3543" y="0"/>
                  </a:lnTo>
                  <a:cubicBezTo>
                    <a:pt x="0" y="3905"/>
                    <a:pt x="0" y="3905"/>
                    <a:pt x="0" y="3905"/>
                  </a:cubicBezTo>
                  <a:cubicBezTo>
                    <a:pt x="4115" y="6315"/>
                    <a:pt x="4115" y="6315"/>
                    <a:pt x="4115" y="6315"/>
                  </a:cubicBezTo>
                  <a:cubicBezTo>
                    <a:pt x="4191" y="6373"/>
                    <a:pt x="4286" y="6430"/>
                    <a:pt x="4372" y="6468"/>
                  </a:cubicBezTo>
                  <a:cubicBezTo>
                    <a:pt x="4401" y="6487"/>
                    <a:pt x="4401" y="6487"/>
                    <a:pt x="4401" y="6487"/>
                  </a:cubicBezTo>
                  <a:cubicBezTo>
                    <a:pt x="4401" y="6477"/>
                    <a:pt x="4401" y="6477"/>
                    <a:pt x="4401" y="6477"/>
                  </a:cubicBezTo>
                  <a:cubicBezTo>
                    <a:pt x="4610" y="6572"/>
                    <a:pt x="4829" y="6630"/>
                    <a:pt x="5077" y="6630"/>
                  </a:cubicBezTo>
                  <a:cubicBezTo>
                    <a:pt x="5982" y="6630"/>
                    <a:pt x="6725" y="5887"/>
                    <a:pt x="6725" y="4972"/>
                  </a:cubicBezTo>
                  <a:cubicBezTo>
                    <a:pt x="6725" y="4629"/>
                    <a:pt x="6620" y="4305"/>
                    <a:pt x="6430" y="4039"/>
                  </a:cubicBezTo>
                  <a:cubicBezTo>
                    <a:pt x="6439" y="4039"/>
                    <a:pt x="6439" y="4039"/>
                    <a:pt x="6439" y="4039"/>
                  </a:cubicBezTo>
                  <a:lnTo>
                    <a:pt x="3543" y="0"/>
                  </a:lnTo>
                </a:path>
              </a:pathLst>
            </a:custGeom>
            <a:solidFill>
              <a:srgbClr val="177F7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dirty="0">
                <a:latin typeface="+mj-lt"/>
              </a:endParaRPr>
            </a:p>
          </p:txBody>
        </p:sp>
        <p:sp>
          <p:nvSpPr>
            <p:cNvPr id="83" name="Freeform 396">
              <a:extLst>
                <a:ext uri="{FF2B5EF4-FFF2-40B4-BE49-F238E27FC236}">
                  <a16:creationId xmlns:a16="http://schemas.microsoft.com/office/drawing/2014/main" id="{3EE245C5-5E89-4E0E-AA4A-B630CB80D283}"/>
                </a:ext>
              </a:extLst>
            </p:cNvPr>
            <p:cNvSpPr>
              <a:spLocks noChangeArrowheads="1"/>
            </p:cNvSpPr>
            <p:nvPr/>
          </p:nvSpPr>
          <p:spPr bwMode="auto">
            <a:xfrm>
              <a:off x="7498645" y="1848994"/>
              <a:ext cx="1304605" cy="1314119"/>
            </a:xfrm>
            <a:custGeom>
              <a:avLst/>
              <a:gdLst>
                <a:gd name="T0" fmla="*/ 2706 w 5401"/>
                <a:gd name="T1" fmla="*/ 0 h 5402"/>
                <a:gd name="T2" fmla="*/ 2706 w 5401"/>
                <a:gd name="T3" fmla="*/ 0 h 5402"/>
                <a:gd name="T4" fmla="*/ 5400 w 5401"/>
                <a:gd name="T5" fmla="*/ 2705 h 5402"/>
                <a:gd name="T6" fmla="*/ 2706 w 5401"/>
                <a:gd name="T7" fmla="*/ 5401 h 5402"/>
                <a:gd name="T8" fmla="*/ 0 w 5401"/>
                <a:gd name="T9" fmla="*/ 2705 h 5402"/>
                <a:gd name="T10" fmla="*/ 2706 w 5401"/>
                <a:gd name="T11" fmla="*/ 0 h 5402"/>
              </a:gdLst>
              <a:ahLst/>
              <a:cxnLst>
                <a:cxn ang="0">
                  <a:pos x="T0" y="T1"/>
                </a:cxn>
                <a:cxn ang="0">
                  <a:pos x="T2" y="T3"/>
                </a:cxn>
                <a:cxn ang="0">
                  <a:pos x="T4" y="T5"/>
                </a:cxn>
                <a:cxn ang="0">
                  <a:pos x="T6" y="T7"/>
                </a:cxn>
                <a:cxn ang="0">
                  <a:pos x="T8" y="T9"/>
                </a:cxn>
                <a:cxn ang="0">
                  <a:pos x="T10" y="T11"/>
                </a:cxn>
              </a:cxnLst>
              <a:rect l="0" t="0" r="r" b="b"/>
              <a:pathLst>
                <a:path w="5401" h="5402">
                  <a:moveTo>
                    <a:pt x="2706" y="0"/>
                  </a:moveTo>
                  <a:lnTo>
                    <a:pt x="2706" y="0"/>
                  </a:lnTo>
                  <a:cubicBezTo>
                    <a:pt x="4191" y="0"/>
                    <a:pt x="5400" y="1210"/>
                    <a:pt x="5400" y="2705"/>
                  </a:cubicBezTo>
                  <a:cubicBezTo>
                    <a:pt x="5400" y="4191"/>
                    <a:pt x="4191" y="5401"/>
                    <a:pt x="2706" y="5401"/>
                  </a:cubicBezTo>
                  <a:cubicBezTo>
                    <a:pt x="1210" y="5401"/>
                    <a:pt x="0" y="4191"/>
                    <a:pt x="0" y="2705"/>
                  </a:cubicBezTo>
                  <a:cubicBezTo>
                    <a:pt x="0" y="1210"/>
                    <a:pt x="1210" y="0"/>
                    <a:pt x="2706" y="0"/>
                  </a:cubicBezTo>
                </a:path>
              </a:pathLst>
            </a:custGeom>
            <a:solidFill>
              <a:srgbClr val="27D0C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dirty="0">
                <a:latin typeface="+mj-lt"/>
              </a:endParaRPr>
            </a:p>
          </p:txBody>
        </p:sp>
      </p:grpSp>
      <p:sp>
        <p:nvSpPr>
          <p:cNvPr id="87" name="Freeform 6">
            <a:extLst>
              <a:ext uri="{FF2B5EF4-FFF2-40B4-BE49-F238E27FC236}">
                <a16:creationId xmlns:a16="http://schemas.microsoft.com/office/drawing/2014/main" id="{C0C506C3-9408-4E20-A117-458F9459C100}"/>
              </a:ext>
            </a:extLst>
          </p:cNvPr>
          <p:cNvSpPr>
            <a:spLocks noChangeArrowheads="1"/>
          </p:cNvSpPr>
          <p:nvPr/>
        </p:nvSpPr>
        <p:spPr bwMode="auto">
          <a:xfrm>
            <a:off x="1593724" y="3248155"/>
            <a:ext cx="6156649" cy="817759"/>
          </a:xfrm>
          <a:custGeom>
            <a:avLst/>
            <a:gdLst>
              <a:gd name="T0" fmla="*/ 18043 w 18044"/>
              <a:gd name="T1" fmla="*/ 3037 h 3038"/>
              <a:gd name="T2" fmla="*/ 0 w 18044"/>
              <a:gd name="T3" fmla="*/ 3037 h 3038"/>
              <a:gd name="T4" fmla="*/ 0 w 18044"/>
              <a:gd name="T5" fmla="*/ 0 h 3038"/>
              <a:gd name="T6" fmla="*/ 18043 w 18044"/>
              <a:gd name="T7" fmla="*/ 0 h 3038"/>
              <a:gd name="T8" fmla="*/ 18043 w 18044"/>
              <a:gd name="T9" fmla="*/ 3037 h 3038"/>
            </a:gdLst>
            <a:ahLst/>
            <a:cxnLst>
              <a:cxn ang="0">
                <a:pos x="T0" y="T1"/>
              </a:cxn>
              <a:cxn ang="0">
                <a:pos x="T2" y="T3"/>
              </a:cxn>
              <a:cxn ang="0">
                <a:pos x="T4" y="T5"/>
              </a:cxn>
              <a:cxn ang="0">
                <a:pos x="T6" y="T7"/>
              </a:cxn>
              <a:cxn ang="0">
                <a:pos x="T8" y="T9"/>
              </a:cxn>
            </a:cxnLst>
            <a:rect l="0" t="0" r="r" b="b"/>
            <a:pathLst>
              <a:path w="18044" h="3038">
                <a:moveTo>
                  <a:pt x="18043" y="3037"/>
                </a:moveTo>
                <a:lnTo>
                  <a:pt x="0" y="3037"/>
                </a:lnTo>
                <a:lnTo>
                  <a:pt x="0" y="0"/>
                </a:lnTo>
                <a:lnTo>
                  <a:pt x="18043" y="0"/>
                </a:lnTo>
                <a:lnTo>
                  <a:pt x="18043" y="3037"/>
                </a:lnTo>
              </a:path>
            </a:pathLst>
          </a:custGeom>
          <a:solidFill>
            <a:srgbClr val="5F6170"/>
          </a:solidFill>
          <a:ln>
            <a:noFill/>
          </a:ln>
          <a:effectLst/>
        </p:spPr>
        <p:txBody>
          <a:bodyPr wrap="none" anchor="ctr"/>
          <a:lstStyle/>
          <a:p>
            <a:endParaRPr lang="ru-UA" sz="900">
              <a:latin typeface="+mj-lt"/>
            </a:endParaRPr>
          </a:p>
        </p:txBody>
      </p:sp>
      <p:grpSp>
        <p:nvGrpSpPr>
          <p:cNvPr id="88" name="Group 87">
            <a:extLst>
              <a:ext uri="{FF2B5EF4-FFF2-40B4-BE49-F238E27FC236}">
                <a16:creationId xmlns:a16="http://schemas.microsoft.com/office/drawing/2014/main" id="{0C555DD1-1141-46FB-B1D6-A6736758C5E7}"/>
              </a:ext>
            </a:extLst>
          </p:cNvPr>
          <p:cNvGrpSpPr/>
          <p:nvPr/>
        </p:nvGrpSpPr>
        <p:grpSpPr>
          <a:xfrm>
            <a:off x="1134055" y="3134812"/>
            <a:ext cx="1141848" cy="1604817"/>
            <a:chOff x="7441926" y="3356338"/>
            <a:chExt cx="1720026" cy="2417420"/>
          </a:xfrm>
        </p:grpSpPr>
        <p:pic>
          <p:nvPicPr>
            <p:cNvPr id="89" name="Picture 2">
              <a:extLst>
                <a:ext uri="{FF2B5EF4-FFF2-40B4-BE49-F238E27FC236}">
                  <a16:creationId xmlns:a16="http://schemas.microsoft.com/office/drawing/2014/main" id="{DBBE83D3-A1C5-493A-89D7-07AD1F2C9C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7997382" y="3356338"/>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393">
              <a:extLst>
                <a:ext uri="{FF2B5EF4-FFF2-40B4-BE49-F238E27FC236}">
                  <a16:creationId xmlns:a16="http://schemas.microsoft.com/office/drawing/2014/main" id="{ACFA0F29-D48F-45CF-97F9-6DA5050BA88D}"/>
                </a:ext>
              </a:extLst>
            </p:cNvPr>
            <p:cNvSpPr>
              <a:spLocks noChangeArrowheads="1"/>
            </p:cNvSpPr>
            <p:nvPr/>
          </p:nvSpPr>
          <p:spPr bwMode="auto">
            <a:xfrm>
              <a:off x="8426008" y="3628885"/>
              <a:ext cx="281546" cy="883456"/>
            </a:xfrm>
            <a:custGeom>
              <a:avLst/>
              <a:gdLst>
                <a:gd name="T0" fmla="*/ 57 w 4526"/>
                <a:gd name="T1" fmla="*/ 0 h 5106"/>
                <a:gd name="T2" fmla="*/ 57 w 4526"/>
                <a:gd name="T3" fmla="*/ 0 h 5106"/>
                <a:gd name="T4" fmla="*/ 0 w 4526"/>
                <a:gd name="T5" fmla="*/ 5105 h 5106"/>
                <a:gd name="T6" fmla="*/ 3267 w 4526"/>
                <a:gd name="T7" fmla="*/ 4143 h 5106"/>
                <a:gd name="T8" fmla="*/ 4525 w 4526"/>
                <a:gd name="T9" fmla="*/ 2543 h 5106"/>
                <a:gd name="T10" fmla="*/ 3324 w 4526"/>
                <a:gd name="T11" fmla="*/ 952 h 5106"/>
                <a:gd name="T12" fmla="*/ 3324 w 4526"/>
                <a:gd name="T13" fmla="*/ 952 h 5106"/>
                <a:gd name="T14" fmla="*/ 57 w 4526"/>
                <a:gd name="T15" fmla="*/ 0 h 5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6" h="5106">
                  <a:moveTo>
                    <a:pt x="57" y="0"/>
                  </a:moveTo>
                  <a:lnTo>
                    <a:pt x="57" y="0"/>
                  </a:lnTo>
                  <a:cubicBezTo>
                    <a:pt x="0" y="5105"/>
                    <a:pt x="0" y="5105"/>
                    <a:pt x="0" y="5105"/>
                  </a:cubicBezTo>
                  <a:cubicBezTo>
                    <a:pt x="3267" y="4143"/>
                    <a:pt x="3267" y="4143"/>
                    <a:pt x="3267" y="4143"/>
                  </a:cubicBezTo>
                  <a:cubicBezTo>
                    <a:pt x="3991" y="3971"/>
                    <a:pt x="4525" y="3323"/>
                    <a:pt x="4525" y="2543"/>
                  </a:cubicBezTo>
                  <a:cubicBezTo>
                    <a:pt x="4525" y="1791"/>
                    <a:pt x="4019" y="1152"/>
                    <a:pt x="3324" y="952"/>
                  </a:cubicBezTo>
                  <a:lnTo>
                    <a:pt x="3324" y="952"/>
                  </a:lnTo>
                  <a:lnTo>
                    <a:pt x="57" y="0"/>
                  </a:lnTo>
                </a:path>
              </a:pathLst>
            </a:custGeom>
            <a:solidFill>
              <a:srgbClr val="5F617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sp>
          <p:nvSpPr>
            <p:cNvPr id="91" name="Freeform 394">
              <a:extLst>
                <a:ext uri="{FF2B5EF4-FFF2-40B4-BE49-F238E27FC236}">
                  <a16:creationId xmlns:a16="http://schemas.microsoft.com/office/drawing/2014/main" id="{04C8FBB4-F6F2-44DD-B4CD-9A21A6B350EC}"/>
                </a:ext>
              </a:extLst>
            </p:cNvPr>
            <p:cNvSpPr>
              <a:spLocks noChangeArrowheads="1"/>
            </p:cNvSpPr>
            <p:nvPr/>
          </p:nvSpPr>
          <p:spPr bwMode="auto">
            <a:xfrm>
              <a:off x="7441926" y="3473496"/>
              <a:ext cx="1304605" cy="1283329"/>
            </a:xfrm>
            <a:custGeom>
              <a:avLst/>
              <a:gdLst>
                <a:gd name="T0" fmla="*/ 2696 w 5392"/>
                <a:gd name="T1" fmla="*/ 0 h 5392"/>
                <a:gd name="T2" fmla="*/ 2696 w 5392"/>
                <a:gd name="T3" fmla="*/ 0 h 5392"/>
                <a:gd name="T4" fmla="*/ 5391 w 5392"/>
                <a:gd name="T5" fmla="*/ 2696 h 5392"/>
                <a:gd name="T6" fmla="*/ 2696 w 5392"/>
                <a:gd name="T7" fmla="*/ 5391 h 5392"/>
                <a:gd name="T8" fmla="*/ 0 w 5392"/>
                <a:gd name="T9" fmla="*/ 2696 h 5392"/>
                <a:gd name="T10" fmla="*/ 2696 w 5392"/>
                <a:gd name="T11" fmla="*/ 0 h 5392"/>
              </a:gdLst>
              <a:ahLst/>
              <a:cxnLst>
                <a:cxn ang="0">
                  <a:pos x="T0" y="T1"/>
                </a:cxn>
                <a:cxn ang="0">
                  <a:pos x="T2" y="T3"/>
                </a:cxn>
                <a:cxn ang="0">
                  <a:pos x="T4" y="T5"/>
                </a:cxn>
                <a:cxn ang="0">
                  <a:pos x="T6" y="T7"/>
                </a:cxn>
                <a:cxn ang="0">
                  <a:pos x="T8" y="T9"/>
                </a:cxn>
                <a:cxn ang="0">
                  <a:pos x="T10" y="T11"/>
                </a:cxn>
              </a:cxnLst>
              <a:rect l="0" t="0" r="r" b="b"/>
              <a:pathLst>
                <a:path w="5392" h="5392">
                  <a:moveTo>
                    <a:pt x="2696" y="0"/>
                  </a:moveTo>
                  <a:lnTo>
                    <a:pt x="2696" y="0"/>
                  </a:lnTo>
                  <a:cubicBezTo>
                    <a:pt x="4181" y="0"/>
                    <a:pt x="5391" y="1210"/>
                    <a:pt x="5391" y="2696"/>
                  </a:cubicBezTo>
                  <a:cubicBezTo>
                    <a:pt x="5391" y="4181"/>
                    <a:pt x="4181" y="5391"/>
                    <a:pt x="2696" y="5391"/>
                  </a:cubicBezTo>
                  <a:cubicBezTo>
                    <a:pt x="1200" y="5391"/>
                    <a:pt x="0" y="4181"/>
                    <a:pt x="0" y="2696"/>
                  </a:cubicBezTo>
                  <a:cubicBezTo>
                    <a:pt x="0" y="1210"/>
                    <a:pt x="1200" y="0"/>
                    <a:pt x="2696" y="0"/>
                  </a:cubicBezTo>
                </a:path>
              </a:pathLst>
            </a:custGeom>
            <a:solidFill>
              <a:srgbClr val="5F617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dirty="0">
                <a:latin typeface="+mj-lt"/>
              </a:endParaRPr>
            </a:p>
          </p:txBody>
        </p:sp>
      </p:grpSp>
      <p:sp>
        <p:nvSpPr>
          <p:cNvPr id="95" name="Freeform 4">
            <a:extLst>
              <a:ext uri="{FF2B5EF4-FFF2-40B4-BE49-F238E27FC236}">
                <a16:creationId xmlns:a16="http://schemas.microsoft.com/office/drawing/2014/main" id="{A770DEFA-ABAD-49AA-97F8-4AF66D19F9D5}"/>
              </a:ext>
            </a:extLst>
          </p:cNvPr>
          <p:cNvSpPr>
            <a:spLocks noChangeArrowheads="1"/>
          </p:cNvSpPr>
          <p:nvPr/>
        </p:nvSpPr>
        <p:spPr bwMode="auto">
          <a:xfrm>
            <a:off x="1613089" y="4205232"/>
            <a:ext cx="6143108" cy="721901"/>
          </a:xfrm>
          <a:custGeom>
            <a:avLst/>
            <a:gdLst>
              <a:gd name="T0" fmla="*/ 18005 w 18006"/>
              <a:gd name="T1" fmla="*/ 3019 h 3020"/>
              <a:gd name="T2" fmla="*/ 0 w 18006"/>
              <a:gd name="T3" fmla="*/ 3019 h 3020"/>
              <a:gd name="T4" fmla="*/ 0 w 18006"/>
              <a:gd name="T5" fmla="*/ 0 h 3020"/>
              <a:gd name="T6" fmla="*/ 18005 w 18006"/>
              <a:gd name="T7" fmla="*/ 0 h 3020"/>
              <a:gd name="T8" fmla="*/ 18005 w 18006"/>
              <a:gd name="T9" fmla="*/ 3019 h 3020"/>
            </a:gdLst>
            <a:ahLst/>
            <a:cxnLst>
              <a:cxn ang="0">
                <a:pos x="T0" y="T1"/>
              </a:cxn>
              <a:cxn ang="0">
                <a:pos x="T2" y="T3"/>
              </a:cxn>
              <a:cxn ang="0">
                <a:pos x="T4" y="T5"/>
              </a:cxn>
              <a:cxn ang="0">
                <a:pos x="T6" y="T7"/>
              </a:cxn>
              <a:cxn ang="0">
                <a:pos x="T8" y="T9"/>
              </a:cxn>
            </a:cxnLst>
            <a:rect l="0" t="0" r="r" b="b"/>
            <a:pathLst>
              <a:path w="18006" h="3020">
                <a:moveTo>
                  <a:pt x="18005" y="3019"/>
                </a:moveTo>
                <a:lnTo>
                  <a:pt x="0" y="3019"/>
                </a:lnTo>
                <a:lnTo>
                  <a:pt x="0" y="0"/>
                </a:lnTo>
                <a:lnTo>
                  <a:pt x="18005" y="0"/>
                </a:lnTo>
                <a:lnTo>
                  <a:pt x="18005" y="3019"/>
                </a:lnTo>
              </a:path>
            </a:pathLst>
          </a:custGeom>
          <a:solidFill>
            <a:srgbClr val="7376AB"/>
          </a:solidFill>
          <a:ln>
            <a:noFill/>
          </a:ln>
          <a:effectLst/>
        </p:spPr>
        <p:txBody>
          <a:bodyPr wrap="none" anchor="ctr"/>
          <a:lstStyle/>
          <a:p>
            <a:endParaRPr lang="ru-UA" sz="900" dirty="0">
              <a:latin typeface="+mj-lt"/>
            </a:endParaRPr>
          </a:p>
        </p:txBody>
      </p:sp>
      <p:grpSp>
        <p:nvGrpSpPr>
          <p:cNvPr id="96" name="Group 95">
            <a:extLst>
              <a:ext uri="{FF2B5EF4-FFF2-40B4-BE49-F238E27FC236}">
                <a16:creationId xmlns:a16="http://schemas.microsoft.com/office/drawing/2014/main" id="{9B6D8ED2-7940-41D8-9DA9-A66CE72A87BE}"/>
              </a:ext>
            </a:extLst>
          </p:cNvPr>
          <p:cNvGrpSpPr/>
          <p:nvPr/>
        </p:nvGrpSpPr>
        <p:grpSpPr>
          <a:xfrm>
            <a:off x="1338077" y="4084812"/>
            <a:ext cx="1063378" cy="1604817"/>
            <a:chOff x="7587839" y="4894192"/>
            <a:chExt cx="1601823" cy="2417420"/>
          </a:xfrm>
        </p:grpSpPr>
        <p:pic>
          <p:nvPicPr>
            <p:cNvPr id="97" name="Picture 2">
              <a:extLst>
                <a:ext uri="{FF2B5EF4-FFF2-40B4-BE49-F238E27FC236}">
                  <a16:creationId xmlns:a16="http://schemas.microsoft.com/office/drawing/2014/main" id="{B0A3370B-776A-40D1-871A-33EE4B82F4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8025092" y="4894192"/>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397">
              <a:extLst>
                <a:ext uri="{FF2B5EF4-FFF2-40B4-BE49-F238E27FC236}">
                  <a16:creationId xmlns:a16="http://schemas.microsoft.com/office/drawing/2014/main" id="{2686024C-D2AF-4F7D-BD9C-BC114AFA91F0}"/>
                </a:ext>
              </a:extLst>
            </p:cNvPr>
            <p:cNvSpPr>
              <a:spLocks noChangeArrowheads="1"/>
            </p:cNvSpPr>
            <p:nvPr/>
          </p:nvSpPr>
          <p:spPr bwMode="auto">
            <a:xfrm>
              <a:off x="8202436" y="5360562"/>
              <a:ext cx="206634" cy="441360"/>
            </a:xfrm>
            <a:custGeom>
              <a:avLst/>
              <a:gdLst>
                <a:gd name="T0" fmla="*/ 4353 w 6678"/>
                <a:gd name="T1" fmla="*/ 143 h 6697"/>
                <a:gd name="T2" fmla="*/ 4353 w 6678"/>
                <a:gd name="T3" fmla="*/ 143 h 6697"/>
                <a:gd name="T4" fmla="*/ 4353 w 6678"/>
                <a:gd name="T5" fmla="*/ 143 h 6697"/>
                <a:gd name="T6" fmla="*/ 4305 w 6678"/>
                <a:gd name="T7" fmla="*/ 161 h 6697"/>
                <a:gd name="T8" fmla="*/ 4086 w 6678"/>
                <a:gd name="T9" fmla="*/ 295 h 6697"/>
                <a:gd name="T10" fmla="*/ 0 w 6678"/>
                <a:gd name="T11" fmla="*/ 2695 h 6697"/>
                <a:gd name="T12" fmla="*/ 3457 w 6678"/>
                <a:gd name="T13" fmla="*/ 6696 h 6697"/>
                <a:gd name="T14" fmla="*/ 6286 w 6678"/>
                <a:gd name="T15" fmla="*/ 2714 h 6697"/>
                <a:gd name="T16" fmla="*/ 6677 w 6678"/>
                <a:gd name="T17" fmla="*/ 1647 h 6697"/>
                <a:gd name="T18" fmla="*/ 5029 w 6678"/>
                <a:gd name="T19" fmla="*/ 0 h 6697"/>
                <a:gd name="T20" fmla="*/ 4353 w 6678"/>
                <a:gd name="T21" fmla="*/ 143 h 6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78" h="6697">
                  <a:moveTo>
                    <a:pt x="4353" y="143"/>
                  </a:moveTo>
                  <a:lnTo>
                    <a:pt x="4353" y="143"/>
                  </a:lnTo>
                  <a:lnTo>
                    <a:pt x="4353" y="143"/>
                  </a:lnTo>
                  <a:cubicBezTo>
                    <a:pt x="4305" y="161"/>
                    <a:pt x="4305" y="161"/>
                    <a:pt x="4305" y="161"/>
                  </a:cubicBezTo>
                  <a:cubicBezTo>
                    <a:pt x="4229" y="200"/>
                    <a:pt x="4153" y="247"/>
                    <a:pt x="4086" y="295"/>
                  </a:cubicBezTo>
                  <a:cubicBezTo>
                    <a:pt x="0" y="2695"/>
                    <a:pt x="0" y="2695"/>
                    <a:pt x="0" y="2695"/>
                  </a:cubicBezTo>
                  <a:cubicBezTo>
                    <a:pt x="3457" y="6696"/>
                    <a:pt x="3457" y="6696"/>
                    <a:pt x="3457" y="6696"/>
                  </a:cubicBezTo>
                  <a:cubicBezTo>
                    <a:pt x="6286" y="2714"/>
                    <a:pt x="6286" y="2714"/>
                    <a:pt x="6286" y="2714"/>
                  </a:cubicBezTo>
                  <a:cubicBezTo>
                    <a:pt x="6534" y="2429"/>
                    <a:pt x="6677" y="2057"/>
                    <a:pt x="6677" y="1647"/>
                  </a:cubicBezTo>
                  <a:cubicBezTo>
                    <a:pt x="6677" y="742"/>
                    <a:pt x="5934" y="0"/>
                    <a:pt x="5029" y="0"/>
                  </a:cubicBezTo>
                  <a:cubicBezTo>
                    <a:pt x="4791" y="0"/>
                    <a:pt x="4562" y="57"/>
                    <a:pt x="4353" y="143"/>
                  </a:cubicBezTo>
                </a:path>
              </a:pathLst>
            </a:custGeom>
            <a:solidFill>
              <a:srgbClr val="7376A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sp>
          <p:nvSpPr>
            <p:cNvPr id="99" name="Freeform 398">
              <a:extLst>
                <a:ext uri="{FF2B5EF4-FFF2-40B4-BE49-F238E27FC236}">
                  <a16:creationId xmlns:a16="http://schemas.microsoft.com/office/drawing/2014/main" id="{911E2DA6-606D-4202-9693-FB547AAFEF7D}"/>
                </a:ext>
              </a:extLst>
            </p:cNvPr>
            <p:cNvSpPr>
              <a:spLocks noChangeArrowheads="1"/>
            </p:cNvSpPr>
            <p:nvPr/>
          </p:nvSpPr>
          <p:spPr bwMode="auto">
            <a:xfrm>
              <a:off x="7587839" y="4965458"/>
              <a:ext cx="1304606" cy="1233516"/>
            </a:xfrm>
            <a:custGeom>
              <a:avLst/>
              <a:gdLst>
                <a:gd name="T0" fmla="*/ 2706 w 5401"/>
                <a:gd name="T1" fmla="*/ 0 h 5393"/>
                <a:gd name="T2" fmla="*/ 2706 w 5401"/>
                <a:gd name="T3" fmla="*/ 0 h 5393"/>
                <a:gd name="T4" fmla="*/ 5400 w 5401"/>
                <a:gd name="T5" fmla="*/ 2696 h 5393"/>
                <a:gd name="T6" fmla="*/ 2706 w 5401"/>
                <a:gd name="T7" fmla="*/ 5392 h 5393"/>
                <a:gd name="T8" fmla="*/ 0 w 5401"/>
                <a:gd name="T9" fmla="*/ 2696 h 5393"/>
                <a:gd name="T10" fmla="*/ 2706 w 5401"/>
                <a:gd name="T11" fmla="*/ 0 h 5393"/>
              </a:gdLst>
              <a:ahLst/>
              <a:cxnLst>
                <a:cxn ang="0">
                  <a:pos x="T0" y="T1"/>
                </a:cxn>
                <a:cxn ang="0">
                  <a:pos x="T2" y="T3"/>
                </a:cxn>
                <a:cxn ang="0">
                  <a:pos x="T4" y="T5"/>
                </a:cxn>
                <a:cxn ang="0">
                  <a:pos x="T6" y="T7"/>
                </a:cxn>
                <a:cxn ang="0">
                  <a:pos x="T8" y="T9"/>
                </a:cxn>
                <a:cxn ang="0">
                  <a:pos x="T10" y="T11"/>
                </a:cxn>
              </a:cxnLst>
              <a:rect l="0" t="0" r="r" b="b"/>
              <a:pathLst>
                <a:path w="5401" h="5393">
                  <a:moveTo>
                    <a:pt x="2706" y="0"/>
                  </a:moveTo>
                  <a:lnTo>
                    <a:pt x="2706" y="0"/>
                  </a:lnTo>
                  <a:cubicBezTo>
                    <a:pt x="4191" y="0"/>
                    <a:pt x="5400" y="1210"/>
                    <a:pt x="5400" y="2696"/>
                  </a:cubicBezTo>
                  <a:cubicBezTo>
                    <a:pt x="5400" y="4182"/>
                    <a:pt x="4191" y="5392"/>
                    <a:pt x="2706" y="5392"/>
                  </a:cubicBezTo>
                  <a:cubicBezTo>
                    <a:pt x="1210" y="5392"/>
                    <a:pt x="0" y="4182"/>
                    <a:pt x="0" y="2696"/>
                  </a:cubicBezTo>
                  <a:cubicBezTo>
                    <a:pt x="0" y="1210"/>
                    <a:pt x="1210" y="0"/>
                    <a:pt x="2706" y="0"/>
                  </a:cubicBezTo>
                </a:path>
              </a:pathLst>
            </a:custGeom>
            <a:solidFill>
              <a:srgbClr val="7376A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dirty="0">
                <a:latin typeface="+mj-lt"/>
              </a:endParaRPr>
            </a:p>
          </p:txBody>
        </p:sp>
      </p:grpSp>
    </p:spTree>
    <p:extLst>
      <p:ext uri="{BB962C8B-B14F-4D97-AF65-F5344CB8AC3E}">
        <p14:creationId xmlns:p14="http://schemas.microsoft.com/office/powerpoint/2010/main" val="204523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B8A41C3-A7A7-5422-F1C2-DD7CA25DAB0E}"/>
              </a:ext>
            </a:extLst>
          </p:cNvPr>
          <p:cNvSpPr/>
          <p:nvPr/>
        </p:nvSpPr>
        <p:spPr>
          <a:xfrm>
            <a:off x="0" y="0"/>
            <a:ext cx="12192000" cy="6858000"/>
          </a:xfrm>
          <a:prstGeom prst="rect">
            <a:avLst/>
          </a:prstGeom>
          <a:gradFill flip="none" rotWithShape="1">
            <a:gsLst>
              <a:gs pos="0">
                <a:srgbClr val="042568"/>
              </a:gs>
              <a:gs pos="100000">
                <a:srgbClr val="0C5C8D"/>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2" name="Picture 51" descr="A picture containing text, laser&#10;&#10;Description automatically generated">
            <a:extLst>
              <a:ext uri="{FF2B5EF4-FFF2-40B4-BE49-F238E27FC236}">
                <a16:creationId xmlns:a16="http://schemas.microsoft.com/office/drawing/2014/main" id="{8AEFA0D9-FE44-61A8-FE1C-8D0A8FAD4B90}"/>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sp>
        <p:nvSpPr>
          <p:cNvPr id="54" name="Freeform: Shape 53">
            <a:extLst>
              <a:ext uri="{FF2B5EF4-FFF2-40B4-BE49-F238E27FC236}">
                <a16:creationId xmlns:a16="http://schemas.microsoft.com/office/drawing/2014/main" id="{835602E3-D5E4-F3BA-23B3-51F8589DACFB}"/>
              </a:ext>
            </a:extLst>
          </p:cNvPr>
          <p:cNvSpPr/>
          <p:nvPr/>
        </p:nvSpPr>
        <p:spPr>
          <a:xfrm>
            <a:off x="10173462" y="5625296"/>
            <a:ext cx="2018538" cy="1232705"/>
          </a:xfrm>
          <a:custGeom>
            <a:avLst/>
            <a:gdLst>
              <a:gd name="connsiteX0" fmla="*/ 840802 w 1376804"/>
              <a:gd name="connsiteY0" fmla="*/ 0 h 840803"/>
              <a:gd name="connsiteX1" fmla="*/ 1310902 w 1376804"/>
              <a:gd name="connsiteY1" fmla="*/ 143596 h 840803"/>
              <a:gd name="connsiteX2" fmla="*/ 1376804 w 1376804"/>
              <a:gd name="connsiteY2" fmla="*/ 197970 h 840803"/>
              <a:gd name="connsiteX3" fmla="*/ 1376804 w 1376804"/>
              <a:gd name="connsiteY3" fmla="*/ 840803 h 840803"/>
              <a:gd name="connsiteX4" fmla="*/ 0 w 1376804"/>
              <a:gd name="connsiteY4" fmla="*/ 840803 h 840803"/>
              <a:gd name="connsiteX5" fmla="*/ 0 w 1376804"/>
              <a:gd name="connsiteY5" fmla="*/ 840802 h 840803"/>
              <a:gd name="connsiteX6" fmla="*/ 840802 w 1376804"/>
              <a:gd name="connsiteY6" fmla="*/ 0 h 84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804" h="840803">
                <a:moveTo>
                  <a:pt x="840802" y="0"/>
                </a:moveTo>
                <a:cubicBezTo>
                  <a:pt x="1014938" y="0"/>
                  <a:pt x="1176710" y="52937"/>
                  <a:pt x="1310902" y="143596"/>
                </a:cubicBezTo>
                <a:lnTo>
                  <a:pt x="1376804" y="197970"/>
                </a:lnTo>
                <a:lnTo>
                  <a:pt x="1376804" y="840803"/>
                </a:lnTo>
                <a:lnTo>
                  <a:pt x="0" y="840803"/>
                </a:lnTo>
                <a:lnTo>
                  <a:pt x="0" y="840802"/>
                </a:lnTo>
                <a:cubicBezTo>
                  <a:pt x="0" y="376440"/>
                  <a:pt x="376440" y="0"/>
                  <a:pt x="840802" y="0"/>
                </a:cubicBezTo>
                <a:close/>
              </a:path>
            </a:pathLst>
          </a:cu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Picture 29" descr="A picture containing text, book, shelf, indoor&#10;&#10;Description automatically generated">
            <a:extLst>
              <a:ext uri="{FF2B5EF4-FFF2-40B4-BE49-F238E27FC236}">
                <a16:creationId xmlns:a16="http://schemas.microsoft.com/office/drawing/2014/main" id="{1439FA50-8F3F-302E-F5AF-6950D73B0487}"/>
              </a:ext>
            </a:extLst>
          </p:cNvPr>
          <p:cNvPicPr>
            <a:picLocks noChangeAspect="1"/>
          </p:cNvPicPr>
          <p:nvPr/>
        </p:nvPicPr>
        <p:blipFill rotWithShape="1">
          <a:blip r:embed="rId4" cstate="print">
            <a:alphaModFix amt="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3BEAC49E-F9FB-104B-5B3B-38C288559E85}"/>
              </a:ext>
            </a:extLst>
          </p:cNvPr>
          <p:cNvSpPr/>
          <p:nvPr/>
        </p:nvSpPr>
        <p:spPr>
          <a:xfrm>
            <a:off x="0" y="2127705"/>
            <a:ext cx="12192000" cy="3839220"/>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844F602E-5867-4830-6F36-2721BEFFC357}"/>
              </a:ext>
            </a:extLst>
          </p:cNvPr>
          <p:cNvCxnSpPr>
            <a:cxnSpLocks/>
          </p:cNvCxnSpPr>
          <p:nvPr/>
        </p:nvCxnSpPr>
        <p:spPr>
          <a:xfrm>
            <a:off x="0" y="5966925"/>
            <a:ext cx="12192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11793D0-B0E0-0BDC-B2AF-2536A7489C73}"/>
              </a:ext>
            </a:extLst>
          </p:cNvPr>
          <p:cNvCxnSpPr>
            <a:cxnSpLocks/>
          </p:cNvCxnSpPr>
          <p:nvPr/>
        </p:nvCxnSpPr>
        <p:spPr>
          <a:xfrm flipV="1">
            <a:off x="-182880" y="2127704"/>
            <a:ext cx="12374880" cy="10156"/>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E56ECDAA-AF1B-F0F7-605C-6A975EE81A75}"/>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radius="35"/>
                    </a14:imgEffect>
                  </a14:imgLayer>
                </a14:imgProps>
              </a:ext>
              <a:ext uri="{28A0092B-C50C-407E-A947-70E740481C1C}">
                <a14:useLocalDpi xmlns:a14="http://schemas.microsoft.com/office/drawing/2010/main" val="0"/>
              </a:ext>
            </a:extLst>
          </a:blip>
          <a:srcRect l="62163" t="-9" r="8118" b="5334"/>
          <a:stretch/>
        </p:blipFill>
        <p:spPr>
          <a:xfrm>
            <a:off x="7783178" y="1"/>
            <a:ext cx="3623312" cy="6492244"/>
          </a:xfrm>
          <a:prstGeom prst="round2SameRect">
            <a:avLst>
              <a:gd name="adj1" fmla="val 0"/>
              <a:gd name="adj2" fmla="val 50000"/>
            </a:avLst>
          </a:prstGeom>
          <a:ln w="25400">
            <a:gradFill flip="none" rotWithShape="1">
              <a:gsLst>
                <a:gs pos="67000">
                  <a:srgbClr val="2EF4E0"/>
                </a:gs>
                <a:gs pos="100000">
                  <a:srgbClr val="2EF4E0">
                    <a:alpha val="0"/>
                  </a:srgbClr>
                </a:gs>
              </a:gsLst>
              <a:lin ang="16200000" scaled="1"/>
              <a:tileRect/>
            </a:gradFill>
          </a:ln>
          <a:effectLst>
            <a:outerShdw blurRad="254000" dist="63500" sx="102000" sy="102000" algn="ctr" rotWithShape="0">
              <a:prstClr val="black">
                <a:alpha val="25000"/>
              </a:prstClr>
            </a:outerShdw>
          </a:effectLst>
        </p:spPr>
      </p:pic>
      <p:pic>
        <p:nvPicPr>
          <p:cNvPr id="44" name="Graphic 43">
            <a:extLst>
              <a:ext uri="{FF2B5EF4-FFF2-40B4-BE49-F238E27FC236}">
                <a16:creationId xmlns:a16="http://schemas.microsoft.com/office/drawing/2014/main" id="{2DD053C4-C735-49C8-3382-4981D7FDCA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8289" y="2106671"/>
            <a:ext cx="3164514" cy="3164514"/>
          </a:xfrm>
          <a:prstGeom prst="rect">
            <a:avLst/>
          </a:prstGeom>
        </p:spPr>
      </p:pic>
      <p:sp>
        <p:nvSpPr>
          <p:cNvPr id="51" name="Oval 50">
            <a:extLst>
              <a:ext uri="{FF2B5EF4-FFF2-40B4-BE49-F238E27FC236}">
                <a16:creationId xmlns:a16="http://schemas.microsoft.com/office/drawing/2014/main" id="{B74BD2D7-4DB7-0C80-02DE-67E8C8366DFF}"/>
              </a:ext>
            </a:extLst>
          </p:cNvPr>
          <p:cNvSpPr/>
          <p:nvPr/>
        </p:nvSpPr>
        <p:spPr>
          <a:xfrm flipH="1">
            <a:off x="8030500" y="4478800"/>
            <a:ext cx="1071163" cy="1071163"/>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7F38FD41-A950-3176-D72C-2331D8275BF0}"/>
              </a:ext>
            </a:extLst>
          </p:cNvPr>
          <p:cNvSpPr/>
          <p:nvPr/>
        </p:nvSpPr>
        <p:spPr>
          <a:xfrm>
            <a:off x="9497903" y="1003227"/>
            <a:ext cx="2142325" cy="2142325"/>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4" name="Picture 13" descr="A picture containing outdoor, automaton&#10;&#10;Description automatically generated">
            <a:extLst>
              <a:ext uri="{FF2B5EF4-FFF2-40B4-BE49-F238E27FC236}">
                <a16:creationId xmlns:a16="http://schemas.microsoft.com/office/drawing/2014/main" id="{19FE5AA1-2040-5AC4-2881-CDD17A02B1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295" b="89976" l="8034" r="89995">
                        <a14:foregroundMark x1="29308" y1="21019" x2="32996" y2="14147"/>
                        <a14:foregroundMark x1="32996" y1="14147" x2="43658" y2="9822"/>
                        <a14:foregroundMark x1="43658" y1="9822" x2="49116" y2="10509"/>
                        <a14:foregroundMark x1="52198" y1="11156" x2="57201" y2="14996"/>
                        <a14:foregroundMark x1="83881" y1="12813" x2="85548" y2="5335"/>
                        <a14:foregroundMark x1="78474" y1="10348" x2="64932" y2="21342"/>
                        <a14:foregroundMark x1="30571" y1="15845" x2="40273" y2="10469"/>
                        <a14:foregroundMark x1="40273" y1="10469" x2="50430" y2="10105"/>
                        <a14:foregroundMark x1="50430" y1="10105" x2="53259" y2="10994"/>
                        <a14:foregroundMark x1="49116" y1="9984" x2="40020" y2="9095"/>
                        <a14:foregroundMark x1="40020" y1="9095" x2="31177" y2="13945"/>
                        <a14:foregroundMark x1="31177" y1="13945" x2="31582" y2="14834"/>
                        <a14:foregroundMark x1="49318" y1="10186" x2="44315" y2="9337"/>
                        <a14:foregroundMark x1="44720" y1="10833" x2="45326" y2="9175"/>
                        <a14:foregroundMark x1="43658" y1="12167" x2="44315" y2="9014"/>
                        <a14:foregroundMark x1="10157" y1="83347" x2="8034" y2="86823"/>
                        <a14:backgroundMark x1="46387" y1="82821" x2="57908" y2="79386"/>
                        <a14:backgroundMark x1="57908" y1="79386" x2="60788" y2="80315"/>
                        <a14:backgroundMark x1="53866" y1="80315" x2="54624" y2="73120"/>
                        <a14:backgroundMark x1="54624" y1="73120" x2="54320" y2="72514"/>
                      </a14:backgroundRemoval>
                    </a14:imgEffect>
                  </a14:imgLayer>
                </a14:imgProps>
              </a:ext>
              <a:ext uri="{28A0092B-C50C-407E-A947-70E740481C1C}">
                <a14:useLocalDpi xmlns:a14="http://schemas.microsoft.com/office/drawing/2010/main" val="0"/>
              </a:ext>
            </a:extLst>
          </a:blip>
          <a:srcRect b="9500"/>
          <a:stretch>
            <a:fillRect/>
          </a:stretch>
        </p:blipFill>
        <p:spPr>
          <a:xfrm>
            <a:off x="7210320" y="833923"/>
            <a:ext cx="4769026" cy="5394960"/>
          </a:xfrm>
          <a:custGeom>
            <a:avLst/>
            <a:gdLst>
              <a:gd name="connsiteX0" fmla="*/ 3838575 w 5486400"/>
              <a:gd name="connsiteY0" fmla="*/ 5153025 h 6206490"/>
              <a:gd name="connsiteX1" fmla="*/ 3749675 w 5486400"/>
              <a:gd name="connsiteY1" fmla="*/ 5210175 h 6206490"/>
              <a:gd name="connsiteX2" fmla="*/ 3606800 w 5486400"/>
              <a:gd name="connsiteY2" fmla="*/ 5276850 h 6206490"/>
              <a:gd name="connsiteX3" fmla="*/ 3578225 w 5486400"/>
              <a:gd name="connsiteY3" fmla="*/ 5292725 h 6206490"/>
              <a:gd name="connsiteX4" fmla="*/ 3473450 w 5486400"/>
              <a:gd name="connsiteY4" fmla="*/ 5318125 h 6206490"/>
              <a:gd name="connsiteX5" fmla="*/ 3267075 w 5486400"/>
              <a:gd name="connsiteY5" fmla="*/ 5356225 h 6206490"/>
              <a:gd name="connsiteX6" fmla="*/ 3225800 w 5486400"/>
              <a:gd name="connsiteY6" fmla="*/ 5356225 h 6206490"/>
              <a:gd name="connsiteX7" fmla="*/ 3140075 w 5486400"/>
              <a:gd name="connsiteY7" fmla="*/ 5353050 h 6206490"/>
              <a:gd name="connsiteX8" fmla="*/ 3092450 w 5486400"/>
              <a:gd name="connsiteY8" fmla="*/ 5318125 h 6206490"/>
              <a:gd name="connsiteX9" fmla="*/ 3073400 w 5486400"/>
              <a:gd name="connsiteY9" fmla="*/ 5197475 h 6206490"/>
              <a:gd name="connsiteX10" fmla="*/ 2987675 w 5486400"/>
              <a:gd name="connsiteY10" fmla="*/ 5283200 h 6206490"/>
              <a:gd name="connsiteX11" fmla="*/ 2959100 w 5486400"/>
              <a:gd name="connsiteY11" fmla="*/ 5419725 h 6206490"/>
              <a:gd name="connsiteX12" fmla="*/ 3216275 w 5486400"/>
              <a:gd name="connsiteY12" fmla="*/ 5556250 h 6206490"/>
              <a:gd name="connsiteX13" fmla="*/ 3990975 w 5486400"/>
              <a:gd name="connsiteY13" fmla="*/ 5480050 h 6206490"/>
              <a:gd name="connsiteX14" fmla="*/ 4035425 w 5486400"/>
              <a:gd name="connsiteY14" fmla="*/ 5413375 h 6206490"/>
              <a:gd name="connsiteX15" fmla="*/ 4057650 w 5486400"/>
              <a:gd name="connsiteY15" fmla="*/ 5197475 h 6206490"/>
              <a:gd name="connsiteX16" fmla="*/ 1343025 w 5486400"/>
              <a:gd name="connsiteY16" fmla="*/ 438150 h 6206490"/>
              <a:gd name="connsiteX17" fmla="*/ 881063 w 5486400"/>
              <a:gd name="connsiteY17" fmla="*/ 1395413 h 6206490"/>
              <a:gd name="connsiteX18" fmla="*/ 876300 w 5486400"/>
              <a:gd name="connsiteY18" fmla="*/ 1471613 h 6206490"/>
              <a:gd name="connsiteX19" fmla="*/ 1300163 w 5486400"/>
              <a:gd name="connsiteY19" fmla="*/ 2147888 h 6206490"/>
              <a:gd name="connsiteX20" fmla="*/ 1543050 w 5486400"/>
              <a:gd name="connsiteY20" fmla="*/ 1704975 h 6206490"/>
              <a:gd name="connsiteX21" fmla="*/ 2976563 w 5486400"/>
              <a:gd name="connsiteY21" fmla="*/ 728663 h 6206490"/>
              <a:gd name="connsiteX22" fmla="*/ 2700338 w 5486400"/>
              <a:gd name="connsiteY22" fmla="*/ 461963 h 6206490"/>
              <a:gd name="connsiteX23" fmla="*/ 0 w 5486400"/>
              <a:gd name="connsiteY23" fmla="*/ 0 h 6206490"/>
              <a:gd name="connsiteX24" fmla="*/ 5486400 w 5486400"/>
              <a:gd name="connsiteY24" fmla="*/ 0 h 6206490"/>
              <a:gd name="connsiteX25" fmla="*/ 5486400 w 5486400"/>
              <a:gd name="connsiteY25" fmla="*/ 6206490 h 6206490"/>
              <a:gd name="connsiteX26" fmla="*/ 0 w 5486400"/>
              <a:gd name="connsiteY26" fmla="*/ 6206490 h 620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6400" h="6206490">
                <a:moveTo>
                  <a:pt x="3838575" y="5153025"/>
                </a:moveTo>
                <a:lnTo>
                  <a:pt x="3749675" y="5210175"/>
                </a:lnTo>
                <a:lnTo>
                  <a:pt x="3606800" y="5276850"/>
                </a:lnTo>
                <a:lnTo>
                  <a:pt x="3578225" y="5292725"/>
                </a:lnTo>
                <a:lnTo>
                  <a:pt x="3473450" y="5318125"/>
                </a:lnTo>
                <a:lnTo>
                  <a:pt x="3267075" y="5356225"/>
                </a:lnTo>
                <a:lnTo>
                  <a:pt x="3225800" y="5356225"/>
                </a:lnTo>
                <a:lnTo>
                  <a:pt x="3140075" y="5353050"/>
                </a:lnTo>
                <a:lnTo>
                  <a:pt x="3092450" y="5318125"/>
                </a:lnTo>
                <a:lnTo>
                  <a:pt x="3073400" y="5197475"/>
                </a:lnTo>
                <a:lnTo>
                  <a:pt x="2987675" y="5283200"/>
                </a:lnTo>
                <a:lnTo>
                  <a:pt x="2959100" y="5419725"/>
                </a:lnTo>
                <a:lnTo>
                  <a:pt x="3216275" y="5556250"/>
                </a:lnTo>
                <a:lnTo>
                  <a:pt x="3990975" y="5480050"/>
                </a:lnTo>
                <a:cubicBezTo>
                  <a:pt x="4027509" y="5465436"/>
                  <a:pt x="4004410" y="5478851"/>
                  <a:pt x="4035425" y="5413375"/>
                </a:cubicBezTo>
                <a:lnTo>
                  <a:pt x="4057650" y="5197475"/>
                </a:lnTo>
                <a:close/>
                <a:moveTo>
                  <a:pt x="1343025" y="438150"/>
                </a:moveTo>
                <a:lnTo>
                  <a:pt x="881063" y="1395413"/>
                </a:lnTo>
                <a:lnTo>
                  <a:pt x="876300" y="1471613"/>
                </a:lnTo>
                <a:lnTo>
                  <a:pt x="1300163" y="2147888"/>
                </a:lnTo>
                <a:lnTo>
                  <a:pt x="1543050" y="1704975"/>
                </a:lnTo>
                <a:cubicBezTo>
                  <a:pt x="1354139" y="798513"/>
                  <a:pt x="2474913" y="330200"/>
                  <a:pt x="2976563" y="728663"/>
                </a:cubicBezTo>
                <a:lnTo>
                  <a:pt x="2700338" y="461963"/>
                </a:lnTo>
                <a:close/>
                <a:moveTo>
                  <a:pt x="0" y="0"/>
                </a:moveTo>
                <a:lnTo>
                  <a:pt x="5486400" y="0"/>
                </a:lnTo>
                <a:lnTo>
                  <a:pt x="5486400" y="6206490"/>
                </a:lnTo>
                <a:lnTo>
                  <a:pt x="0" y="6206490"/>
                </a:lnTo>
                <a:close/>
              </a:path>
            </a:pathLst>
          </a:custGeom>
          <a:effectLst>
            <a:outerShdw blurRad="254000" dist="63500" dir="5400000" algn="t" rotWithShape="0">
              <a:prstClr val="black">
                <a:alpha val="40000"/>
              </a:prstClr>
            </a:outerShdw>
          </a:effectLst>
        </p:spPr>
      </p:pic>
      <p:sp>
        <p:nvSpPr>
          <p:cNvPr id="35" name="Title 20">
            <a:extLst>
              <a:ext uri="{FF2B5EF4-FFF2-40B4-BE49-F238E27FC236}">
                <a16:creationId xmlns:a16="http://schemas.microsoft.com/office/drawing/2014/main" id="{C0E3BF23-7A92-7A80-4562-7B882502B9C5}"/>
              </a:ext>
            </a:extLst>
          </p:cNvPr>
          <p:cNvSpPr txBox="1">
            <a:spLocks/>
          </p:cNvSpPr>
          <p:nvPr/>
        </p:nvSpPr>
        <p:spPr>
          <a:xfrm>
            <a:off x="837233" y="238779"/>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venirNext LT Pro Bold" panose="020B0804020202020204" pitchFamily="34" charset="0"/>
              </a:rPr>
              <a:t> Word2Vec Model</a:t>
            </a:r>
            <a:endParaRPr lang="en-ID" dirty="0">
              <a:solidFill>
                <a:schemeClr val="bg1"/>
              </a:solidFill>
              <a:latin typeface="AvenirNext LT Pro Bold" panose="020B0804020202020204" pitchFamily="34" charset="0"/>
            </a:endParaRPr>
          </a:p>
        </p:txBody>
      </p:sp>
      <p:sp>
        <p:nvSpPr>
          <p:cNvPr id="36" name="Oval 35">
            <a:extLst>
              <a:ext uri="{FF2B5EF4-FFF2-40B4-BE49-F238E27FC236}">
                <a16:creationId xmlns:a16="http://schemas.microsoft.com/office/drawing/2014/main" id="{2821F8A2-0AFA-0D44-CF0A-B6EE5A63EF63}"/>
              </a:ext>
            </a:extLst>
          </p:cNvPr>
          <p:cNvSpPr/>
          <p:nvPr/>
        </p:nvSpPr>
        <p:spPr>
          <a:xfrm>
            <a:off x="7392305" y="199017"/>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C8DECDB4-FDC3-D741-A3A3-36EB35327F8D}"/>
              </a:ext>
            </a:extLst>
          </p:cNvPr>
          <p:cNvSpPr/>
          <p:nvPr/>
        </p:nvSpPr>
        <p:spPr>
          <a:xfrm>
            <a:off x="11050376" y="91029"/>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5" name="直角三角形 36">
            <a:extLst>
              <a:ext uri="{FF2B5EF4-FFF2-40B4-BE49-F238E27FC236}">
                <a16:creationId xmlns:a16="http://schemas.microsoft.com/office/drawing/2014/main" id="{01951099-1C6A-4E23-8881-D15AE3D6CFCE}"/>
              </a:ext>
            </a:extLst>
          </p:cNvPr>
          <p:cNvSpPr/>
          <p:nvPr/>
        </p:nvSpPr>
        <p:spPr>
          <a:xfrm flipH="1">
            <a:off x="10643190" y="5954233"/>
            <a:ext cx="1548809" cy="904325"/>
          </a:xfrm>
          <a:prstGeom prst="rtTriangle">
            <a:avLst/>
          </a:prstGeom>
          <a:solidFill>
            <a:schemeClr val="accent1"/>
          </a:solidFill>
          <a:ln>
            <a:noFill/>
          </a:ln>
          <a:effectLst>
            <a:innerShdw blurRad="161994" dist="63500" dir="180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cs typeface="+mn-ea"/>
              <a:sym typeface="+mn-lt"/>
            </a:endParaRPr>
          </a:p>
        </p:txBody>
      </p:sp>
      <p:sp>
        <p:nvSpPr>
          <p:cNvPr id="76" name="文字方塊 37">
            <a:extLst>
              <a:ext uri="{FF2B5EF4-FFF2-40B4-BE49-F238E27FC236}">
                <a16:creationId xmlns:a16="http://schemas.microsoft.com/office/drawing/2014/main" id="{92E57F54-93F7-4307-B984-B326E9862225}"/>
              </a:ext>
            </a:extLst>
          </p:cNvPr>
          <p:cNvSpPr txBox="1"/>
          <p:nvPr/>
        </p:nvSpPr>
        <p:spPr>
          <a:xfrm rot="19843475">
            <a:off x="11233044" y="6327265"/>
            <a:ext cx="973343" cy="369332"/>
          </a:xfrm>
          <a:prstGeom prst="rect">
            <a:avLst/>
          </a:prstGeom>
          <a:noFill/>
        </p:spPr>
        <p:txBody>
          <a:bodyPr wrap="none" rtlCol="0">
            <a:spAutoFit/>
          </a:bodyPr>
          <a:lstStyle/>
          <a:p>
            <a:r>
              <a:rPr kumimoji="1" lang="en-US" altLang="zh-CN" b="1" spc="300" dirty="0">
                <a:solidFill>
                  <a:schemeClr val="bg1"/>
                </a:solidFill>
                <a:cs typeface="+mn-ea"/>
                <a:sym typeface="+mn-lt"/>
              </a:rPr>
              <a:t>FREE!</a:t>
            </a:r>
            <a:endParaRPr kumimoji="1" lang="zh-TW" altLang="en-US" b="1" spc="300" dirty="0">
              <a:solidFill>
                <a:schemeClr val="bg1"/>
              </a:solidFill>
              <a:cs typeface="+mn-ea"/>
              <a:sym typeface="+mn-lt"/>
            </a:endParaRPr>
          </a:p>
        </p:txBody>
      </p:sp>
      <p:sp>
        <p:nvSpPr>
          <p:cNvPr id="79" name="Freeform 8">
            <a:extLst>
              <a:ext uri="{FF2B5EF4-FFF2-40B4-BE49-F238E27FC236}">
                <a16:creationId xmlns:a16="http://schemas.microsoft.com/office/drawing/2014/main" id="{02E42FB1-C068-4492-A96C-677E37950DFD}"/>
              </a:ext>
            </a:extLst>
          </p:cNvPr>
          <p:cNvSpPr>
            <a:spLocks noChangeArrowheads="1"/>
          </p:cNvSpPr>
          <p:nvPr/>
        </p:nvSpPr>
        <p:spPr bwMode="auto">
          <a:xfrm>
            <a:off x="1583996" y="2345692"/>
            <a:ext cx="6156649" cy="719794"/>
          </a:xfrm>
          <a:custGeom>
            <a:avLst/>
            <a:gdLst>
              <a:gd name="T0" fmla="*/ 18043 w 18044"/>
              <a:gd name="T1" fmla="*/ 3010 h 3011"/>
              <a:gd name="T2" fmla="*/ 0 w 18044"/>
              <a:gd name="T3" fmla="*/ 3010 h 3011"/>
              <a:gd name="T4" fmla="*/ 0 w 18044"/>
              <a:gd name="T5" fmla="*/ 0 h 3011"/>
              <a:gd name="T6" fmla="*/ 18043 w 18044"/>
              <a:gd name="T7" fmla="*/ 0 h 3011"/>
              <a:gd name="T8" fmla="*/ 18043 w 18044"/>
              <a:gd name="T9" fmla="*/ 3010 h 3011"/>
            </a:gdLst>
            <a:ahLst/>
            <a:cxnLst>
              <a:cxn ang="0">
                <a:pos x="T0" y="T1"/>
              </a:cxn>
              <a:cxn ang="0">
                <a:pos x="T2" y="T3"/>
              </a:cxn>
              <a:cxn ang="0">
                <a:pos x="T4" y="T5"/>
              </a:cxn>
              <a:cxn ang="0">
                <a:pos x="T6" y="T7"/>
              </a:cxn>
              <a:cxn ang="0">
                <a:pos x="T8" y="T9"/>
              </a:cxn>
            </a:cxnLst>
            <a:rect l="0" t="0" r="r" b="b"/>
            <a:pathLst>
              <a:path w="18044" h="3011">
                <a:moveTo>
                  <a:pt x="18043" y="3010"/>
                </a:moveTo>
                <a:lnTo>
                  <a:pt x="0" y="3010"/>
                </a:lnTo>
                <a:lnTo>
                  <a:pt x="0" y="0"/>
                </a:lnTo>
                <a:lnTo>
                  <a:pt x="18043" y="0"/>
                </a:lnTo>
                <a:lnTo>
                  <a:pt x="18043" y="3010"/>
                </a:lnTo>
              </a:path>
            </a:pathLst>
          </a:custGeom>
          <a:solidFill>
            <a:srgbClr val="27D0CB"/>
          </a:solidFill>
          <a:ln>
            <a:noFill/>
          </a:ln>
          <a:effectLst/>
        </p:spPr>
        <p:txBody>
          <a:bodyPr wrap="none" anchor="ctr"/>
          <a:lstStyle/>
          <a:p>
            <a:endParaRPr lang="ru-UA" sz="900">
              <a:latin typeface="+mj-lt"/>
            </a:endParaRPr>
          </a:p>
        </p:txBody>
      </p:sp>
      <p:grpSp>
        <p:nvGrpSpPr>
          <p:cNvPr id="80" name="Group 79">
            <a:extLst>
              <a:ext uri="{FF2B5EF4-FFF2-40B4-BE49-F238E27FC236}">
                <a16:creationId xmlns:a16="http://schemas.microsoft.com/office/drawing/2014/main" id="{654F0960-3DEA-40F0-90EC-AEA5433B0C48}"/>
              </a:ext>
            </a:extLst>
          </p:cNvPr>
          <p:cNvGrpSpPr/>
          <p:nvPr/>
        </p:nvGrpSpPr>
        <p:grpSpPr>
          <a:xfrm>
            <a:off x="76962" y="1216997"/>
            <a:ext cx="2173893" cy="2527831"/>
            <a:chOff x="5845740" y="344970"/>
            <a:chExt cx="3274649" cy="3807805"/>
          </a:xfrm>
        </p:grpSpPr>
        <p:pic>
          <p:nvPicPr>
            <p:cNvPr id="81" name="Picture 2">
              <a:extLst>
                <a:ext uri="{FF2B5EF4-FFF2-40B4-BE49-F238E27FC236}">
                  <a16:creationId xmlns:a16="http://schemas.microsoft.com/office/drawing/2014/main" id="{39A69AA9-8799-4DC4-A9EC-D60B649FA96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7955819" y="1735355"/>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5">
              <a:extLst>
                <a:ext uri="{FF2B5EF4-FFF2-40B4-BE49-F238E27FC236}">
                  <a16:creationId xmlns:a16="http://schemas.microsoft.com/office/drawing/2014/main" id="{D919906F-EEA4-49CD-A443-A876042B2EB9}"/>
                </a:ext>
              </a:extLst>
            </p:cNvPr>
            <p:cNvSpPr>
              <a:spLocks noChangeArrowheads="1"/>
            </p:cNvSpPr>
            <p:nvPr/>
          </p:nvSpPr>
          <p:spPr bwMode="auto">
            <a:xfrm>
              <a:off x="6327557" y="744699"/>
              <a:ext cx="2420937" cy="2387601"/>
            </a:xfrm>
            <a:custGeom>
              <a:avLst/>
              <a:gdLst>
                <a:gd name="T0" fmla="*/ 3543 w 6726"/>
                <a:gd name="T1" fmla="*/ 0 h 6631"/>
                <a:gd name="T2" fmla="*/ 3543 w 6726"/>
                <a:gd name="T3" fmla="*/ 0 h 6631"/>
                <a:gd name="T4" fmla="*/ 0 w 6726"/>
                <a:gd name="T5" fmla="*/ 3905 h 6631"/>
                <a:gd name="T6" fmla="*/ 4115 w 6726"/>
                <a:gd name="T7" fmla="*/ 6315 h 6631"/>
                <a:gd name="T8" fmla="*/ 4372 w 6726"/>
                <a:gd name="T9" fmla="*/ 6468 h 6631"/>
                <a:gd name="T10" fmla="*/ 4401 w 6726"/>
                <a:gd name="T11" fmla="*/ 6487 h 6631"/>
                <a:gd name="T12" fmla="*/ 4401 w 6726"/>
                <a:gd name="T13" fmla="*/ 6477 h 6631"/>
                <a:gd name="T14" fmla="*/ 5077 w 6726"/>
                <a:gd name="T15" fmla="*/ 6630 h 6631"/>
                <a:gd name="T16" fmla="*/ 6725 w 6726"/>
                <a:gd name="T17" fmla="*/ 4972 h 6631"/>
                <a:gd name="T18" fmla="*/ 6430 w 6726"/>
                <a:gd name="T19" fmla="*/ 4039 h 6631"/>
                <a:gd name="T20" fmla="*/ 6439 w 6726"/>
                <a:gd name="T21" fmla="*/ 4039 h 6631"/>
                <a:gd name="T22" fmla="*/ 3543 w 6726"/>
                <a:gd name="T23" fmla="*/ 0 h 6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26" h="6631">
                  <a:moveTo>
                    <a:pt x="3543" y="0"/>
                  </a:moveTo>
                  <a:lnTo>
                    <a:pt x="3543" y="0"/>
                  </a:lnTo>
                  <a:cubicBezTo>
                    <a:pt x="0" y="3905"/>
                    <a:pt x="0" y="3905"/>
                    <a:pt x="0" y="3905"/>
                  </a:cubicBezTo>
                  <a:cubicBezTo>
                    <a:pt x="4115" y="6315"/>
                    <a:pt x="4115" y="6315"/>
                    <a:pt x="4115" y="6315"/>
                  </a:cubicBezTo>
                  <a:cubicBezTo>
                    <a:pt x="4191" y="6373"/>
                    <a:pt x="4286" y="6430"/>
                    <a:pt x="4372" y="6468"/>
                  </a:cubicBezTo>
                  <a:cubicBezTo>
                    <a:pt x="4401" y="6487"/>
                    <a:pt x="4401" y="6487"/>
                    <a:pt x="4401" y="6487"/>
                  </a:cubicBezTo>
                  <a:cubicBezTo>
                    <a:pt x="4401" y="6477"/>
                    <a:pt x="4401" y="6477"/>
                    <a:pt x="4401" y="6477"/>
                  </a:cubicBezTo>
                  <a:cubicBezTo>
                    <a:pt x="4610" y="6572"/>
                    <a:pt x="4829" y="6630"/>
                    <a:pt x="5077" y="6630"/>
                  </a:cubicBezTo>
                  <a:cubicBezTo>
                    <a:pt x="5982" y="6630"/>
                    <a:pt x="6725" y="5887"/>
                    <a:pt x="6725" y="4972"/>
                  </a:cubicBezTo>
                  <a:cubicBezTo>
                    <a:pt x="6725" y="4629"/>
                    <a:pt x="6620" y="4305"/>
                    <a:pt x="6430" y="4039"/>
                  </a:cubicBezTo>
                  <a:cubicBezTo>
                    <a:pt x="6439" y="4039"/>
                    <a:pt x="6439" y="4039"/>
                    <a:pt x="6439" y="4039"/>
                  </a:cubicBezTo>
                  <a:lnTo>
                    <a:pt x="3543" y="0"/>
                  </a:lnTo>
                </a:path>
              </a:pathLst>
            </a:custGeom>
            <a:solidFill>
              <a:srgbClr val="177F7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sp>
          <p:nvSpPr>
            <p:cNvPr id="83" name="Freeform 396">
              <a:extLst>
                <a:ext uri="{FF2B5EF4-FFF2-40B4-BE49-F238E27FC236}">
                  <a16:creationId xmlns:a16="http://schemas.microsoft.com/office/drawing/2014/main" id="{3EE245C5-5E89-4E0E-AA4A-B630CB80D283}"/>
                </a:ext>
              </a:extLst>
            </p:cNvPr>
            <p:cNvSpPr>
              <a:spLocks noChangeArrowheads="1"/>
            </p:cNvSpPr>
            <p:nvPr/>
          </p:nvSpPr>
          <p:spPr bwMode="auto">
            <a:xfrm>
              <a:off x="5845740" y="344970"/>
              <a:ext cx="1944688" cy="1944687"/>
            </a:xfrm>
            <a:custGeom>
              <a:avLst/>
              <a:gdLst>
                <a:gd name="T0" fmla="*/ 2706 w 5401"/>
                <a:gd name="T1" fmla="*/ 0 h 5402"/>
                <a:gd name="T2" fmla="*/ 2706 w 5401"/>
                <a:gd name="T3" fmla="*/ 0 h 5402"/>
                <a:gd name="T4" fmla="*/ 5400 w 5401"/>
                <a:gd name="T5" fmla="*/ 2705 h 5402"/>
                <a:gd name="T6" fmla="*/ 2706 w 5401"/>
                <a:gd name="T7" fmla="*/ 5401 h 5402"/>
                <a:gd name="T8" fmla="*/ 0 w 5401"/>
                <a:gd name="T9" fmla="*/ 2705 h 5402"/>
                <a:gd name="T10" fmla="*/ 2706 w 5401"/>
                <a:gd name="T11" fmla="*/ 0 h 5402"/>
              </a:gdLst>
              <a:ahLst/>
              <a:cxnLst>
                <a:cxn ang="0">
                  <a:pos x="T0" y="T1"/>
                </a:cxn>
                <a:cxn ang="0">
                  <a:pos x="T2" y="T3"/>
                </a:cxn>
                <a:cxn ang="0">
                  <a:pos x="T4" y="T5"/>
                </a:cxn>
                <a:cxn ang="0">
                  <a:pos x="T6" y="T7"/>
                </a:cxn>
                <a:cxn ang="0">
                  <a:pos x="T8" y="T9"/>
                </a:cxn>
                <a:cxn ang="0">
                  <a:pos x="T10" y="T11"/>
                </a:cxn>
              </a:cxnLst>
              <a:rect l="0" t="0" r="r" b="b"/>
              <a:pathLst>
                <a:path w="5401" h="5402">
                  <a:moveTo>
                    <a:pt x="2706" y="0"/>
                  </a:moveTo>
                  <a:lnTo>
                    <a:pt x="2706" y="0"/>
                  </a:lnTo>
                  <a:cubicBezTo>
                    <a:pt x="4191" y="0"/>
                    <a:pt x="5400" y="1210"/>
                    <a:pt x="5400" y="2705"/>
                  </a:cubicBezTo>
                  <a:cubicBezTo>
                    <a:pt x="5400" y="4191"/>
                    <a:pt x="4191" y="5401"/>
                    <a:pt x="2706" y="5401"/>
                  </a:cubicBezTo>
                  <a:cubicBezTo>
                    <a:pt x="1210" y="5401"/>
                    <a:pt x="0" y="4191"/>
                    <a:pt x="0" y="2705"/>
                  </a:cubicBezTo>
                  <a:cubicBezTo>
                    <a:pt x="0" y="1210"/>
                    <a:pt x="1210" y="0"/>
                    <a:pt x="2706" y="0"/>
                  </a:cubicBezTo>
                </a:path>
              </a:pathLst>
            </a:custGeom>
            <a:solidFill>
              <a:srgbClr val="27D0C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grpSp>
      <p:sp>
        <p:nvSpPr>
          <p:cNvPr id="84" name="Прямоугольник 406">
            <a:extLst>
              <a:ext uri="{FF2B5EF4-FFF2-40B4-BE49-F238E27FC236}">
                <a16:creationId xmlns:a16="http://schemas.microsoft.com/office/drawing/2014/main" id="{989E9673-BF6B-4AEF-A2B0-0E574C779278}"/>
              </a:ext>
            </a:extLst>
          </p:cNvPr>
          <p:cNvSpPr/>
          <p:nvPr/>
        </p:nvSpPr>
        <p:spPr>
          <a:xfrm>
            <a:off x="2252993" y="2342676"/>
            <a:ext cx="774571" cy="707886"/>
          </a:xfrm>
          <a:prstGeom prst="rect">
            <a:avLst/>
          </a:prstGeom>
        </p:spPr>
        <p:txBody>
          <a:bodyPr wrap="square">
            <a:spAutoFit/>
          </a:bodyPr>
          <a:lstStyle/>
          <a:p>
            <a:r>
              <a:rPr lang="ru-UA" sz="4000" b="1" dirty="0">
                <a:solidFill>
                  <a:srgbClr val="FFFFFF"/>
                </a:solidFill>
                <a:latin typeface="+mj-lt"/>
                <a:cs typeface="Arial Black" panose="020B0604020202020204" pitchFamily="34" charset="0"/>
              </a:rPr>
              <a:t>01</a:t>
            </a:r>
          </a:p>
        </p:txBody>
      </p:sp>
      <p:sp>
        <p:nvSpPr>
          <p:cNvPr id="94" name="Прямоугольник 417">
            <a:extLst>
              <a:ext uri="{FF2B5EF4-FFF2-40B4-BE49-F238E27FC236}">
                <a16:creationId xmlns:a16="http://schemas.microsoft.com/office/drawing/2014/main" id="{58AF7969-2C47-493C-ACA1-45149E21D298}"/>
              </a:ext>
            </a:extLst>
          </p:cNvPr>
          <p:cNvSpPr/>
          <p:nvPr/>
        </p:nvSpPr>
        <p:spPr>
          <a:xfrm>
            <a:off x="2289328" y="3233931"/>
            <a:ext cx="774571" cy="707886"/>
          </a:xfrm>
          <a:prstGeom prst="rect">
            <a:avLst/>
          </a:prstGeom>
        </p:spPr>
        <p:txBody>
          <a:bodyPr wrap="square">
            <a:spAutoFit/>
          </a:bodyPr>
          <a:lstStyle/>
          <a:p>
            <a:r>
              <a:rPr lang="ru-UA" sz="4000" b="1" dirty="0">
                <a:solidFill>
                  <a:srgbClr val="FFFFFF"/>
                </a:solidFill>
                <a:latin typeface="+mj-lt"/>
                <a:cs typeface="Arial Black" panose="020B0604020202020204" pitchFamily="34" charset="0"/>
              </a:rPr>
              <a:t>0</a:t>
            </a:r>
            <a:r>
              <a:rPr lang="en-US" sz="4000" b="1" dirty="0">
                <a:solidFill>
                  <a:srgbClr val="FFFFFF"/>
                </a:solidFill>
                <a:latin typeface="+mj-lt"/>
                <a:cs typeface="Arial Black" panose="020B0604020202020204" pitchFamily="34" charset="0"/>
              </a:rPr>
              <a:t>2</a:t>
            </a:r>
            <a:endParaRPr lang="ru-UA" sz="4000" b="1" dirty="0">
              <a:solidFill>
                <a:srgbClr val="FFFFFF"/>
              </a:solidFill>
              <a:latin typeface="+mj-lt"/>
              <a:cs typeface="Arial Black" panose="020B0604020202020204" pitchFamily="34" charset="0"/>
            </a:endParaRPr>
          </a:p>
        </p:txBody>
      </p:sp>
      <p:sp>
        <p:nvSpPr>
          <p:cNvPr id="95" name="Freeform 4">
            <a:extLst>
              <a:ext uri="{FF2B5EF4-FFF2-40B4-BE49-F238E27FC236}">
                <a16:creationId xmlns:a16="http://schemas.microsoft.com/office/drawing/2014/main" id="{A770DEFA-ABAD-49AA-97F8-4AF66D19F9D5}"/>
              </a:ext>
            </a:extLst>
          </p:cNvPr>
          <p:cNvSpPr>
            <a:spLocks noChangeArrowheads="1"/>
          </p:cNvSpPr>
          <p:nvPr/>
        </p:nvSpPr>
        <p:spPr bwMode="auto">
          <a:xfrm>
            <a:off x="1399080" y="4206234"/>
            <a:ext cx="6366676" cy="721901"/>
          </a:xfrm>
          <a:custGeom>
            <a:avLst/>
            <a:gdLst>
              <a:gd name="T0" fmla="*/ 18005 w 18006"/>
              <a:gd name="T1" fmla="*/ 3019 h 3020"/>
              <a:gd name="T2" fmla="*/ 0 w 18006"/>
              <a:gd name="T3" fmla="*/ 3019 h 3020"/>
              <a:gd name="T4" fmla="*/ 0 w 18006"/>
              <a:gd name="T5" fmla="*/ 0 h 3020"/>
              <a:gd name="T6" fmla="*/ 18005 w 18006"/>
              <a:gd name="T7" fmla="*/ 0 h 3020"/>
              <a:gd name="T8" fmla="*/ 18005 w 18006"/>
              <a:gd name="T9" fmla="*/ 3019 h 3020"/>
            </a:gdLst>
            <a:ahLst/>
            <a:cxnLst>
              <a:cxn ang="0">
                <a:pos x="T0" y="T1"/>
              </a:cxn>
              <a:cxn ang="0">
                <a:pos x="T2" y="T3"/>
              </a:cxn>
              <a:cxn ang="0">
                <a:pos x="T4" y="T5"/>
              </a:cxn>
              <a:cxn ang="0">
                <a:pos x="T6" y="T7"/>
              </a:cxn>
              <a:cxn ang="0">
                <a:pos x="T8" y="T9"/>
              </a:cxn>
            </a:cxnLst>
            <a:rect l="0" t="0" r="r" b="b"/>
            <a:pathLst>
              <a:path w="18006" h="3020">
                <a:moveTo>
                  <a:pt x="18005" y="3019"/>
                </a:moveTo>
                <a:lnTo>
                  <a:pt x="0" y="3019"/>
                </a:lnTo>
                <a:lnTo>
                  <a:pt x="0" y="0"/>
                </a:lnTo>
                <a:lnTo>
                  <a:pt x="18005" y="0"/>
                </a:lnTo>
                <a:lnTo>
                  <a:pt x="18005" y="3019"/>
                </a:lnTo>
              </a:path>
            </a:pathLst>
          </a:custGeom>
          <a:solidFill>
            <a:srgbClr val="7376AB"/>
          </a:solidFill>
          <a:ln>
            <a:noFill/>
          </a:ln>
          <a:effectLst/>
        </p:spPr>
        <p:txBody>
          <a:bodyPr wrap="none" anchor="ctr"/>
          <a:lstStyle/>
          <a:p>
            <a:endParaRPr lang="ru-UA" sz="900">
              <a:latin typeface="+mj-lt"/>
            </a:endParaRPr>
          </a:p>
        </p:txBody>
      </p:sp>
      <p:grpSp>
        <p:nvGrpSpPr>
          <p:cNvPr id="96" name="Group 95">
            <a:extLst>
              <a:ext uri="{FF2B5EF4-FFF2-40B4-BE49-F238E27FC236}">
                <a16:creationId xmlns:a16="http://schemas.microsoft.com/office/drawing/2014/main" id="{9B6D8ED2-7940-41D8-9DA9-A66CE72A87BE}"/>
              </a:ext>
            </a:extLst>
          </p:cNvPr>
          <p:cNvGrpSpPr/>
          <p:nvPr/>
        </p:nvGrpSpPr>
        <p:grpSpPr>
          <a:xfrm>
            <a:off x="10819" y="4084454"/>
            <a:ext cx="2207609" cy="1949453"/>
            <a:chOff x="5864225" y="4894192"/>
            <a:chExt cx="3325437" cy="2936563"/>
          </a:xfrm>
        </p:grpSpPr>
        <p:pic>
          <p:nvPicPr>
            <p:cNvPr id="97" name="Picture 2">
              <a:extLst>
                <a:ext uri="{FF2B5EF4-FFF2-40B4-BE49-F238E27FC236}">
                  <a16:creationId xmlns:a16="http://schemas.microsoft.com/office/drawing/2014/main" id="{B0A3370B-776A-40D1-871A-33EE4B82F4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8025092" y="4894192"/>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397">
              <a:extLst>
                <a:ext uri="{FF2B5EF4-FFF2-40B4-BE49-F238E27FC236}">
                  <a16:creationId xmlns:a16="http://schemas.microsoft.com/office/drawing/2014/main" id="{2686024C-D2AF-4F7D-BD9C-BC114AFA91F0}"/>
                </a:ext>
              </a:extLst>
            </p:cNvPr>
            <p:cNvSpPr>
              <a:spLocks noChangeArrowheads="1"/>
            </p:cNvSpPr>
            <p:nvPr/>
          </p:nvSpPr>
          <p:spPr bwMode="auto">
            <a:xfrm>
              <a:off x="6358495" y="5043368"/>
              <a:ext cx="2403476" cy="2411412"/>
            </a:xfrm>
            <a:custGeom>
              <a:avLst/>
              <a:gdLst>
                <a:gd name="T0" fmla="*/ 4353 w 6678"/>
                <a:gd name="T1" fmla="*/ 143 h 6697"/>
                <a:gd name="T2" fmla="*/ 4353 w 6678"/>
                <a:gd name="T3" fmla="*/ 143 h 6697"/>
                <a:gd name="T4" fmla="*/ 4353 w 6678"/>
                <a:gd name="T5" fmla="*/ 143 h 6697"/>
                <a:gd name="T6" fmla="*/ 4305 w 6678"/>
                <a:gd name="T7" fmla="*/ 161 h 6697"/>
                <a:gd name="T8" fmla="*/ 4086 w 6678"/>
                <a:gd name="T9" fmla="*/ 295 h 6697"/>
                <a:gd name="T10" fmla="*/ 0 w 6678"/>
                <a:gd name="T11" fmla="*/ 2695 h 6697"/>
                <a:gd name="T12" fmla="*/ 3457 w 6678"/>
                <a:gd name="T13" fmla="*/ 6696 h 6697"/>
                <a:gd name="T14" fmla="*/ 6286 w 6678"/>
                <a:gd name="T15" fmla="*/ 2714 h 6697"/>
                <a:gd name="T16" fmla="*/ 6677 w 6678"/>
                <a:gd name="T17" fmla="*/ 1647 h 6697"/>
                <a:gd name="T18" fmla="*/ 5029 w 6678"/>
                <a:gd name="T19" fmla="*/ 0 h 6697"/>
                <a:gd name="T20" fmla="*/ 4353 w 6678"/>
                <a:gd name="T21" fmla="*/ 143 h 6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78" h="6697">
                  <a:moveTo>
                    <a:pt x="4353" y="143"/>
                  </a:moveTo>
                  <a:lnTo>
                    <a:pt x="4353" y="143"/>
                  </a:lnTo>
                  <a:lnTo>
                    <a:pt x="4353" y="143"/>
                  </a:lnTo>
                  <a:cubicBezTo>
                    <a:pt x="4305" y="161"/>
                    <a:pt x="4305" y="161"/>
                    <a:pt x="4305" y="161"/>
                  </a:cubicBezTo>
                  <a:cubicBezTo>
                    <a:pt x="4229" y="200"/>
                    <a:pt x="4153" y="247"/>
                    <a:pt x="4086" y="295"/>
                  </a:cubicBezTo>
                  <a:cubicBezTo>
                    <a:pt x="0" y="2695"/>
                    <a:pt x="0" y="2695"/>
                    <a:pt x="0" y="2695"/>
                  </a:cubicBezTo>
                  <a:cubicBezTo>
                    <a:pt x="3457" y="6696"/>
                    <a:pt x="3457" y="6696"/>
                    <a:pt x="3457" y="6696"/>
                  </a:cubicBezTo>
                  <a:cubicBezTo>
                    <a:pt x="6286" y="2714"/>
                    <a:pt x="6286" y="2714"/>
                    <a:pt x="6286" y="2714"/>
                  </a:cubicBezTo>
                  <a:cubicBezTo>
                    <a:pt x="6534" y="2429"/>
                    <a:pt x="6677" y="2057"/>
                    <a:pt x="6677" y="1647"/>
                  </a:cubicBezTo>
                  <a:cubicBezTo>
                    <a:pt x="6677" y="742"/>
                    <a:pt x="5934" y="0"/>
                    <a:pt x="5029" y="0"/>
                  </a:cubicBezTo>
                  <a:cubicBezTo>
                    <a:pt x="4791" y="0"/>
                    <a:pt x="4562" y="57"/>
                    <a:pt x="4353" y="143"/>
                  </a:cubicBezTo>
                </a:path>
              </a:pathLst>
            </a:custGeom>
            <a:solidFill>
              <a:srgbClr val="52558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dirty="0">
                <a:latin typeface="+mj-lt"/>
              </a:endParaRPr>
            </a:p>
          </p:txBody>
        </p:sp>
        <p:sp>
          <p:nvSpPr>
            <p:cNvPr id="99" name="Freeform 398">
              <a:extLst>
                <a:ext uri="{FF2B5EF4-FFF2-40B4-BE49-F238E27FC236}">
                  <a16:creationId xmlns:a16="http://schemas.microsoft.com/office/drawing/2014/main" id="{911E2DA6-606D-4202-9693-FB547AAFEF7D}"/>
                </a:ext>
              </a:extLst>
            </p:cNvPr>
            <p:cNvSpPr>
              <a:spLocks noChangeArrowheads="1"/>
            </p:cNvSpPr>
            <p:nvPr/>
          </p:nvSpPr>
          <p:spPr bwMode="auto">
            <a:xfrm>
              <a:off x="5864225" y="5889242"/>
              <a:ext cx="1944688" cy="1941513"/>
            </a:xfrm>
            <a:custGeom>
              <a:avLst/>
              <a:gdLst>
                <a:gd name="T0" fmla="*/ 2706 w 5401"/>
                <a:gd name="T1" fmla="*/ 0 h 5393"/>
                <a:gd name="T2" fmla="*/ 2706 w 5401"/>
                <a:gd name="T3" fmla="*/ 0 h 5393"/>
                <a:gd name="T4" fmla="*/ 5400 w 5401"/>
                <a:gd name="T5" fmla="*/ 2696 h 5393"/>
                <a:gd name="T6" fmla="*/ 2706 w 5401"/>
                <a:gd name="T7" fmla="*/ 5392 h 5393"/>
                <a:gd name="T8" fmla="*/ 0 w 5401"/>
                <a:gd name="T9" fmla="*/ 2696 h 5393"/>
                <a:gd name="T10" fmla="*/ 2706 w 5401"/>
                <a:gd name="T11" fmla="*/ 0 h 5393"/>
              </a:gdLst>
              <a:ahLst/>
              <a:cxnLst>
                <a:cxn ang="0">
                  <a:pos x="T0" y="T1"/>
                </a:cxn>
                <a:cxn ang="0">
                  <a:pos x="T2" y="T3"/>
                </a:cxn>
                <a:cxn ang="0">
                  <a:pos x="T4" y="T5"/>
                </a:cxn>
                <a:cxn ang="0">
                  <a:pos x="T6" y="T7"/>
                </a:cxn>
                <a:cxn ang="0">
                  <a:pos x="T8" y="T9"/>
                </a:cxn>
                <a:cxn ang="0">
                  <a:pos x="T10" y="T11"/>
                </a:cxn>
              </a:cxnLst>
              <a:rect l="0" t="0" r="r" b="b"/>
              <a:pathLst>
                <a:path w="5401" h="5393">
                  <a:moveTo>
                    <a:pt x="2706" y="0"/>
                  </a:moveTo>
                  <a:lnTo>
                    <a:pt x="2706" y="0"/>
                  </a:lnTo>
                  <a:cubicBezTo>
                    <a:pt x="4191" y="0"/>
                    <a:pt x="5400" y="1210"/>
                    <a:pt x="5400" y="2696"/>
                  </a:cubicBezTo>
                  <a:cubicBezTo>
                    <a:pt x="5400" y="4182"/>
                    <a:pt x="4191" y="5392"/>
                    <a:pt x="2706" y="5392"/>
                  </a:cubicBezTo>
                  <a:cubicBezTo>
                    <a:pt x="1210" y="5392"/>
                    <a:pt x="0" y="4182"/>
                    <a:pt x="0" y="2696"/>
                  </a:cubicBezTo>
                  <a:cubicBezTo>
                    <a:pt x="0" y="1210"/>
                    <a:pt x="1210" y="0"/>
                    <a:pt x="2706" y="0"/>
                  </a:cubicBezTo>
                </a:path>
              </a:pathLst>
            </a:custGeom>
            <a:solidFill>
              <a:srgbClr val="6568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a:latin typeface="+mj-lt"/>
              </a:endParaRPr>
            </a:p>
          </p:txBody>
        </p:sp>
      </p:grpSp>
      <p:sp>
        <p:nvSpPr>
          <p:cNvPr id="102" name="Прямоугольник 418">
            <a:extLst>
              <a:ext uri="{FF2B5EF4-FFF2-40B4-BE49-F238E27FC236}">
                <a16:creationId xmlns:a16="http://schemas.microsoft.com/office/drawing/2014/main" id="{C22B526A-075F-486F-99C4-EDC0A58ECC2F}"/>
              </a:ext>
            </a:extLst>
          </p:cNvPr>
          <p:cNvSpPr/>
          <p:nvPr/>
        </p:nvSpPr>
        <p:spPr>
          <a:xfrm>
            <a:off x="2288955" y="4208737"/>
            <a:ext cx="774571" cy="707886"/>
          </a:xfrm>
          <a:prstGeom prst="rect">
            <a:avLst/>
          </a:prstGeom>
        </p:spPr>
        <p:txBody>
          <a:bodyPr wrap="square">
            <a:spAutoFit/>
          </a:bodyPr>
          <a:lstStyle/>
          <a:p>
            <a:r>
              <a:rPr lang="ru-UA" sz="4000" b="1" dirty="0">
                <a:solidFill>
                  <a:srgbClr val="FFFFFF"/>
                </a:solidFill>
                <a:latin typeface="+mj-lt"/>
                <a:cs typeface="Arial Black" panose="020B0604020202020204" pitchFamily="34" charset="0"/>
              </a:rPr>
              <a:t>0</a:t>
            </a:r>
            <a:r>
              <a:rPr lang="en-US" sz="4000" b="1" dirty="0">
                <a:solidFill>
                  <a:srgbClr val="FFFFFF"/>
                </a:solidFill>
                <a:latin typeface="+mj-lt"/>
                <a:cs typeface="Arial Black" panose="020B0604020202020204" pitchFamily="34" charset="0"/>
              </a:rPr>
              <a:t>3</a:t>
            </a:r>
            <a:endParaRPr lang="ru-UA" sz="4000" b="1" dirty="0">
              <a:solidFill>
                <a:srgbClr val="FFFFFF"/>
              </a:solidFill>
              <a:latin typeface="+mj-lt"/>
              <a:cs typeface="Arial Black" panose="020B0604020202020204" pitchFamily="34" charset="0"/>
            </a:endParaRPr>
          </a:p>
        </p:txBody>
      </p:sp>
      <p:pic>
        <p:nvPicPr>
          <p:cNvPr id="103" name="Graphic 102">
            <a:extLst>
              <a:ext uri="{FF2B5EF4-FFF2-40B4-BE49-F238E27FC236}">
                <a16:creationId xmlns:a16="http://schemas.microsoft.com/office/drawing/2014/main" id="{9C4EBF06-6357-4855-8D18-FBB08B92B98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3869" y="4919214"/>
            <a:ext cx="979546" cy="979546"/>
          </a:xfrm>
          <a:prstGeom prst="rect">
            <a:avLst/>
          </a:prstGeom>
        </p:spPr>
      </p:pic>
      <p:pic>
        <p:nvPicPr>
          <p:cNvPr id="104" name="Graphic 103">
            <a:extLst>
              <a:ext uri="{FF2B5EF4-FFF2-40B4-BE49-F238E27FC236}">
                <a16:creationId xmlns:a16="http://schemas.microsoft.com/office/drawing/2014/main" id="{2786C298-C083-4B2E-AEA9-13B0B20755A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6254" y="1370524"/>
            <a:ext cx="914400" cy="914400"/>
          </a:xfrm>
          <a:prstGeom prst="rect">
            <a:avLst/>
          </a:prstGeom>
        </p:spPr>
      </p:pic>
      <p:sp>
        <p:nvSpPr>
          <p:cNvPr id="114" name="Прямоугольник 407">
            <a:extLst>
              <a:ext uri="{FF2B5EF4-FFF2-40B4-BE49-F238E27FC236}">
                <a16:creationId xmlns:a16="http://schemas.microsoft.com/office/drawing/2014/main" id="{73ED135C-18C7-4E44-A164-ADD2D665F62C}"/>
              </a:ext>
            </a:extLst>
          </p:cNvPr>
          <p:cNvSpPr/>
          <p:nvPr/>
        </p:nvSpPr>
        <p:spPr>
          <a:xfrm>
            <a:off x="3334427" y="2409465"/>
            <a:ext cx="1249288" cy="276999"/>
          </a:xfrm>
          <a:prstGeom prst="rect">
            <a:avLst/>
          </a:prstGeom>
        </p:spPr>
        <p:txBody>
          <a:bodyPr wrap="square">
            <a:spAutoFit/>
          </a:bodyPr>
          <a:lstStyle/>
          <a:p>
            <a:r>
              <a:rPr lang="en-US" sz="1200" b="1" dirty="0">
                <a:solidFill>
                  <a:srgbClr val="FFFFFF"/>
                </a:solidFill>
                <a:latin typeface="+mj-lt"/>
                <a:cs typeface="Arial" panose="020B0604020202020204" pitchFamily="34" charset="0"/>
              </a:rPr>
              <a:t>Purpose</a:t>
            </a:r>
            <a:endParaRPr lang="en" sz="1200" dirty="0">
              <a:solidFill>
                <a:srgbClr val="FFFFFF"/>
              </a:solidFill>
              <a:latin typeface="+mj-lt"/>
              <a:cs typeface="Arial" panose="020B0604020202020204" pitchFamily="34" charset="0"/>
            </a:endParaRPr>
          </a:p>
        </p:txBody>
      </p:sp>
      <p:sp>
        <p:nvSpPr>
          <p:cNvPr id="115" name="Прямоугольник 410">
            <a:extLst>
              <a:ext uri="{FF2B5EF4-FFF2-40B4-BE49-F238E27FC236}">
                <a16:creationId xmlns:a16="http://schemas.microsoft.com/office/drawing/2014/main" id="{92B0EDAE-D7DF-4E49-80FF-15207F8CED13}"/>
              </a:ext>
            </a:extLst>
          </p:cNvPr>
          <p:cNvSpPr/>
          <p:nvPr/>
        </p:nvSpPr>
        <p:spPr>
          <a:xfrm>
            <a:off x="3334427" y="2657608"/>
            <a:ext cx="3542276" cy="230832"/>
          </a:xfrm>
          <a:prstGeom prst="rect">
            <a:avLst/>
          </a:prstGeom>
        </p:spPr>
        <p:txBody>
          <a:bodyPr wrap="square">
            <a:spAutoFit/>
          </a:bodyPr>
          <a:lstStyle/>
          <a:p>
            <a:r>
              <a:rPr lang="en-US" sz="900" dirty="0">
                <a:solidFill>
                  <a:srgbClr val="FFFFFF"/>
                </a:solidFill>
                <a:latin typeface="+mj-lt"/>
                <a:cs typeface="Arial" panose="020B0604020202020204" pitchFamily="34" charset="0"/>
              </a:rPr>
              <a:t>Understand semantic similarity between ingredients</a:t>
            </a:r>
          </a:p>
        </p:txBody>
      </p:sp>
      <p:sp>
        <p:nvSpPr>
          <p:cNvPr id="116" name="Freeform 6">
            <a:extLst>
              <a:ext uri="{FF2B5EF4-FFF2-40B4-BE49-F238E27FC236}">
                <a16:creationId xmlns:a16="http://schemas.microsoft.com/office/drawing/2014/main" id="{65F7E82B-C8A9-43B2-B14C-ADCA394D6C51}"/>
              </a:ext>
            </a:extLst>
          </p:cNvPr>
          <p:cNvSpPr>
            <a:spLocks noChangeArrowheads="1"/>
          </p:cNvSpPr>
          <p:nvPr/>
        </p:nvSpPr>
        <p:spPr bwMode="auto">
          <a:xfrm>
            <a:off x="1593724" y="3248155"/>
            <a:ext cx="6156649" cy="817759"/>
          </a:xfrm>
          <a:custGeom>
            <a:avLst/>
            <a:gdLst>
              <a:gd name="T0" fmla="*/ 18043 w 18044"/>
              <a:gd name="T1" fmla="*/ 3037 h 3038"/>
              <a:gd name="T2" fmla="*/ 0 w 18044"/>
              <a:gd name="T3" fmla="*/ 3037 h 3038"/>
              <a:gd name="T4" fmla="*/ 0 w 18044"/>
              <a:gd name="T5" fmla="*/ 0 h 3038"/>
              <a:gd name="T6" fmla="*/ 18043 w 18044"/>
              <a:gd name="T7" fmla="*/ 0 h 3038"/>
              <a:gd name="T8" fmla="*/ 18043 w 18044"/>
              <a:gd name="T9" fmla="*/ 3037 h 3038"/>
            </a:gdLst>
            <a:ahLst/>
            <a:cxnLst>
              <a:cxn ang="0">
                <a:pos x="T0" y="T1"/>
              </a:cxn>
              <a:cxn ang="0">
                <a:pos x="T2" y="T3"/>
              </a:cxn>
              <a:cxn ang="0">
                <a:pos x="T4" y="T5"/>
              </a:cxn>
              <a:cxn ang="0">
                <a:pos x="T6" y="T7"/>
              </a:cxn>
              <a:cxn ang="0">
                <a:pos x="T8" y="T9"/>
              </a:cxn>
            </a:cxnLst>
            <a:rect l="0" t="0" r="r" b="b"/>
            <a:pathLst>
              <a:path w="18044" h="3038">
                <a:moveTo>
                  <a:pt x="18043" y="3037"/>
                </a:moveTo>
                <a:lnTo>
                  <a:pt x="0" y="3037"/>
                </a:lnTo>
                <a:lnTo>
                  <a:pt x="0" y="0"/>
                </a:lnTo>
                <a:lnTo>
                  <a:pt x="18043" y="0"/>
                </a:lnTo>
                <a:lnTo>
                  <a:pt x="18043" y="3037"/>
                </a:lnTo>
              </a:path>
            </a:pathLst>
          </a:custGeom>
          <a:solidFill>
            <a:srgbClr val="5F6170"/>
          </a:solidFill>
          <a:ln>
            <a:noFill/>
          </a:ln>
          <a:effectLst/>
        </p:spPr>
        <p:txBody>
          <a:bodyPr wrap="none" anchor="ctr"/>
          <a:lstStyle/>
          <a:p>
            <a:endParaRPr lang="ru-UA" sz="900">
              <a:latin typeface="+mj-lt"/>
            </a:endParaRPr>
          </a:p>
        </p:txBody>
      </p:sp>
      <p:sp>
        <p:nvSpPr>
          <p:cNvPr id="117" name="Прямоугольник 413">
            <a:extLst>
              <a:ext uri="{FF2B5EF4-FFF2-40B4-BE49-F238E27FC236}">
                <a16:creationId xmlns:a16="http://schemas.microsoft.com/office/drawing/2014/main" id="{8607A14F-8D0C-42B8-83CE-7973ABA32122}"/>
              </a:ext>
            </a:extLst>
          </p:cNvPr>
          <p:cNvSpPr/>
          <p:nvPr/>
        </p:nvSpPr>
        <p:spPr>
          <a:xfrm>
            <a:off x="3364257" y="3310065"/>
            <a:ext cx="630301" cy="276999"/>
          </a:xfrm>
          <a:prstGeom prst="rect">
            <a:avLst/>
          </a:prstGeom>
        </p:spPr>
        <p:txBody>
          <a:bodyPr wrap="square">
            <a:spAutoFit/>
          </a:bodyPr>
          <a:lstStyle/>
          <a:p>
            <a:r>
              <a:rPr lang="en-US" sz="1200" b="1" dirty="0">
                <a:solidFill>
                  <a:srgbClr val="FFFFFF"/>
                </a:solidFill>
                <a:latin typeface="+mj-lt"/>
                <a:cs typeface="Arial" panose="020B0604020202020204" pitchFamily="34" charset="0"/>
              </a:rPr>
              <a:t>Steps </a:t>
            </a:r>
            <a:endParaRPr lang="en" sz="1200" dirty="0">
              <a:solidFill>
                <a:srgbClr val="FFFFFF"/>
              </a:solidFill>
              <a:latin typeface="+mj-lt"/>
              <a:cs typeface="Arial" panose="020B0604020202020204" pitchFamily="34" charset="0"/>
            </a:endParaRPr>
          </a:p>
        </p:txBody>
      </p:sp>
      <p:sp>
        <p:nvSpPr>
          <p:cNvPr id="118" name="Прямоугольник 414">
            <a:extLst>
              <a:ext uri="{FF2B5EF4-FFF2-40B4-BE49-F238E27FC236}">
                <a16:creationId xmlns:a16="http://schemas.microsoft.com/office/drawing/2014/main" id="{64FE34AC-B9FF-43AE-B63E-BBBB8C8FFC85}"/>
              </a:ext>
            </a:extLst>
          </p:cNvPr>
          <p:cNvSpPr/>
          <p:nvPr/>
        </p:nvSpPr>
        <p:spPr>
          <a:xfrm>
            <a:off x="3364257" y="3558207"/>
            <a:ext cx="3542276" cy="507831"/>
          </a:xfrm>
          <a:prstGeom prst="rect">
            <a:avLst/>
          </a:prstGeom>
        </p:spPr>
        <p:txBody>
          <a:bodyPr wrap="square">
            <a:spAutoFit/>
          </a:bodyPr>
          <a:lstStyle/>
          <a:p>
            <a:r>
              <a:rPr lang="en-US" sz="900" dirty="0">
                <a:solidFill>
                  <a:srgbClr val="FFFFFF"/>
                </a:solidFill>
                <a:latin typeface="+mj-lt"/>
                <a:cs typeface="Arial" panose="020B0604020202020204" pitchFamily="34" charset="0"/>
              </a:rPr>
              <a:t>1.Train model on recipe ingredients.</a:t>
            </a:r>
          </a:p>
          <a:p>
            <a:r>
              <a:rPr lang="en-US" sz="900" dirty="0">
                <a:solidFill>
                  <a:srgbClr val="FFFFFF"/>
                </a:solidFill>
                <a:latin typeface="+mj-lt"/>
                <a:cs typeface="Arial" panose="020B0604020202020204" pitchFamily="34" charset="0"/>
              </a:rPr>
              <a:t>2.Calculate embeddings for user input.</a:t>
            </a:r>
          </a:p>
          <a:p>
            <a:r>
              <a:rPr lang="en-US" sz="900" dirty="0">
                <a:solidFill>
                  <a:srgbClr val="FFFFFF"/>
                </a:solidFill>
                <a:latin typeface="+mj-lt"/>
                <a:cs typeface="Arial" panose="020B0604020202020204" pitchFamily="34" charset="0"/>
              </a:rPr>
              <a:t>3.Rank recipes by similarity</a:t>
            </a:r>
          </a:p>
        </p:txBody>
      </p:sp>
      <p:sp>
        <p:nvSpPr>
          <p:cNvPr id="119" name="Прямоугольник 415">
            <a:extLst>
              <a:ext uri="{FF2B5EF4-FFF2-40B4-BE49-F238E27FC236}">
                <a16:creationId xmlns:a16="http://schemas.microsoft.com/office/drawing/2014/main" id="{263F2F6C-196B-41FF-902F-F1D8AA8F9B5E}"/>
              </a:ext>
            </a:extLst>
          </p:cNvPr>
          <p:cNvSpPr/>
          <p:nvPr/>
        </p:nvSpPr>
        <p:spPr>
          <a:xfrm>
            <a:off x="3499746" y="4247206"/>
            <a:ext cx="2275454" cy="276999"/>
          </a:xfrm>
          <a:prstGeom prst="rect">
            <a:avLst/>
          </a:prstGeom>
        </p:spPr>
        <p:txBody>
          <a:bodyPr wrap="square">
            <a:spAutoFit/>
          </a:bodyPr>
          <a:lstStyle/>
          <a:p>
            <a:r>
              <a:rPr lang="en-US" sz="1200" b="1" dirty="0">
                <a:solidFill>
                  <a:srgbClr val="FFFFFF"/>
                </a:solidFill>
                <a:latin typeface="+mj-lt"/>
                <a:cs typeface="Arial" panose="020B0604020202020204" pitchFamily="34" charset="0"/>
              </a:rPr>
              <a:t>Example Output: </a:t>
            </a:r>
            <a:endParaRPr lang="en" sz="1200" dirty="0">
              <a:solidFill>
                <a:srgbClr val="FFFFFF"/>
              </a:solidFill>
              <a:latin typeface="+mj-lt"/>
              <a:cs typeface="Arial" panose="020B0604020202020204" pitchFamily="34" charset="0"/>
            </a:endParaRPr>
          </a:p>
        </p:txBody>
      </p:sp>
      <p:sp>
        <p:nvSpPr>
          <p:cNvPr id="120" name="Прямоугольник 416">
            <a:extLst>
              <a:ext uri="{FF2B5EF4-FFF2-40B4-BE49-F238E27FC236}">
                <a16:creationId xmlns:a16="http://schemas.microsoft.com/office/drawing/2014/main" id="{8CD5C3C0-9D8D-4F4D-9D28-907A391A69BA}"/>
              </a:ext>
            </a:extLst>
          </p:cNvPr>
          <p:cNvSpPr/>
          <p:nvPr/>
        </p:nvSpPr>
        <p:spPr>
          <a:xfrm>
            <a:off x="3578425" y="4503678"/>
            <a:ext cx="3542276" cy="369332"/>
          </a:xfrm>
          <a:prstGeom prst="rect">
            <a:avLst/>
          </a:prstGeom>
        </p:spPr>
        <p:txBody>
          <a:bodyPr wrap="square">
            <a:spAutoFit/>
          </a:bodyPr>
          <a:lstStyle/>
          <a:p>
            <a:r>
              <a:rPr lang="en-US" sz="900" dirty="0">
                <a:solidFill>
                  <a:srgbClr val="FFFFFF"/>
                </a:solidFill>
                <a:latin typeface="+mj-lt"/>
                <a:cs typeface="Arial" panose="020B0604020202020204" pitchFamily="34" charset="0"/>
              </a:rPr>
              <a:t>Recipe: French Toast</a:t>
            </a:r>
          </a:p>
          <a:p>
            <a:r>
              <a:rPr lang="en-US" sz="900" dirty="0">
                <a:solidFill>
                  <a:srgbClr val="FFFFFF"/>
                </a:solidFill>
                <a:latin typeface="+mj-lt"/>
                <a:cs typeface="Arial" panose="020B0604020202020204" pitchFamily="34" charset="0"/>
              </a:rPr>
              <a:t>Similarity Score: 0.78</a:t>
            </a:r>
          </a:p>
        </p:txBody>
      </p:sp>
      <p:grpSp>
        <p:nvGrpSpPr>
          <p:cNvPr id="88" name="Group 87">
            <a:extLst>
              <a:ext uri="{FF2B5EF4-FFF2-40B4-BE49-F238E27FC236}">
                <a16:creationId xmlns:a16="http://schemas.microsoft.com/office/drawing/2014/main" id="{0C555DD1-1141-46FB-B1D6-A6736758C5E7}"/>
              </a:ext>
            </a:extLst>
          </p:cNvPr>
          <p:cNvGrpSpPr/>
          <p:nvPr/>
        </p:nvGrpSpPr>
        <p:grpSpPr>
          <a:xfrm>
            <a:off x="93503" y="3002438"/>
            <a:ext cx="2189213" cy="1734999"/>
            <a:chOff x="5864225" y="3160238"/>
            <a:chExt cx="3297727" cy="2613520"/>
          </a:xfrm>
        </p:grpSpPr>
        <p:pic>
          <p:nvPicPr>
            <p:cNvPr id="89" name="Picture 2">
              <a:extLst>
                <a:ext uri="{FF2B5EF4-FFF2-40B4-BE49-F238E27FC236}">
                  <a16:creationId xmlns:a16="http://schemas.microsoft.com/office/drawing/2014/main" id="{DBBE83D3-A1C5-493A-89D7-07AD1F2C9C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057474" flipH="1">
              <a:off x="7997382" y="3356338"/>
              <a:ext cx="1164570" cy="24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393">
              <a:extLst>
                <a:ext uri="{FF2B5EF4-FFF2-40B4-BE49-F238E27FC236}">
                  <a16:creationId xmlns:a16="http://schemas.microsoft.com/office/drawing/2014/main" id="{ACFA0F29-D48F-45CF-97F9-6DA5050BA88D}"/>
                </a:ext>
              </a:extLst>
            </p:cNvPr>
            <p:cNvSpPr>
              <a:spLocks noChangeArrowheads="1"/>
            </p:cNvSpPr>
            <p:nvPr/>
          </p:nvSpPr>
          <p:spPr bwMode="auto">
            <a:xfrm>
              <a:off x="7129463" y="3214213"/>
              <a:ext cx="1628775" cy="1838325"/>
            </a:xfrm>
            <a:custGeom>
              <a:avLst/>
              <a:gdLst>
                <a:gd name="T0" fmla="*/ 57 w 4526"/>
                <a:gd name="T1" fmla="*/ 0 h 5106"/>
                <a:gd name="T2" fmla="*/ 57 w 4526"/>
                <a:gd name="T3" fmla="*/ 0 h 5106"/>
                <a:gd name="T4" fmla="*/ 0 w 4526"/>
                <a:gd name="T5" fmla="*/ 5105 h 5106"/>
                <a:gd name="T6" fmla="*/ 3267 w 4526"/>
                <a:gd name="T7" fmla="*/ 4143 h 5106"/>
                <a:gd name="T8" fmla="*/ 4525 w 4526"/>
                <a:gd name="T9" fmla="*/ 2543 h 5106"/>
                <a:gd name="T10" fmla="*/ 3324 w 4526"/>
                <a:gd name="T11" fmla="*/ 952 h 5106"/>
                <a:gd name="T12" fmla="*/ 3324 w 4526"/>
                <a:gd name="T13" fmla="*/ 952 h 5106"/>
                <a:gd name="T14" fmla="*/ 57 w 4526"/>
                <a:gd name="T15" fmla="*/ 0 h 5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6" h="5106">
                  <a:moveTo>
                    <a:pt x="57" y="0"/>
                  </a:moveTo>
                  <a:lnTo>
                    <a:pt x="57" y="0"/>
                  </a:lnTo>
                  <a:cubicBezTo>
                    <a:pt x="0" y="5105"/>
                    <a:pt x="0" y="5105"/>
                    <a:pt x="0" y="5105"/>
                  </a:cubicBezTo>
                  <a:cubicBezTo>
                    <a:pt x="3267" y="4143"/>
                    <a:pt x="3267" y="4143"/>
                    <a:pt x="3267" y="4143"/>
                  </a:cubicBezTo>
                  <a:cubicBezTo>
                    <a:pt x="3991" y="3971"/>
                    <a:pt x="4525" y="3323"/>
                    <a:pt x="4525" y="2543"/>
                  </a:cubicBezTo>
                  <a:cubicBezTo>
                    <a:pt x="4525" y="1791"/>
                    <a:pt x="4019" y="1152"/>
                    <a:pt x="3324" y="952"/>
                  </a:cubicBezTo>
                  <a:lnTo>
                    <a:pt x="3324" y="952"/>
                  </a:lnTo>
                  <a:lnTo>
                    <a:pt x="57" y="0"/>
                  </a:lnTo>
                </a:path>
              </a:pathLst>
            </a:custGeom>
            <a:solidFill>
              <a:srgbClr val="4D4F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dirty="0">
                <a:latin typeface="+mj-lt"/>
              </a:endParaRPr>
            </a:p>
          </p:txBody>
        </p:sp>
        <p:sp>
          <p:nvSpPr>
            <p:cNvPr id="91" name="Freeform 394">
              <a:extLst>
                <a:ext uri="{FF2B5EF4-FFF2-40B4-BE49-F238E27FC236}">
                  <a16:creationId xmlns:a16="http://schemas.microsoft.com/office/drawing/2014/main" id="{04C8FBB4-F6F2-44DD-B4CD-9A21A6B350EC}"/>
                </a:ext>
              </a:extLst>
            </p:cNvPr>
            <p:cNvSpPr>
              <a:spLocks noChangeArrowheads="1"/>
            </p:cNvSpPr>
            <p:nvPr/>
          </p:nvSpPr>
          <p:spPr bwMode="auto">
            <a:xfrm>
              <a:off x="5864225" y="3160238"/>
              <a:ext cx="1941513" cy="1941513"/>
            </a:xfrm>
            <a:custGeom>
              <a:avLst/>
              <a:gdLst>
                <a:gd name="T0" fmla="*/ 2696 w 5392"/>
                <a:gd name="T1" fmla="*/ 0 h 5392"/>
                <a:gd name="T2" fmla="*/ 2696 w 5392"/>
                <a:gd name="T3" fmla="*/ 0 h 5392"/>
                <a:gd name="T4" fmla="*/ 5391 w 5392"/>
                <a:gd name="T5" fmla="*/ 2696 h 5392"/>
                <a:gd name="T6" fmla="*/ 2696 w 5392"/>
                <a:gd name="T7" fmla="*/ 5391 h 5392"/>
                <a:gd name="T8" fmla="*/ 0 w 5392"/>
                <a:gd name="T9" fmla="*/ 2696 h 5392"/>
                <a:gd name="T10" fmla="*/ 2696 w 5392"/>
                <a:gd name="T11" fmla="*/ 0 h 5392"/>
              </a:gdLst>
              <a:ahLst/>
              <a:cxnLst>
                <a:cxn ang="0">
                  <a:pos x="T0" y="T1"/>
                </a:cxn>
                <a:cxn ang="0">
                  <a:pos x="T2" y="T3"/>
                </a:cxn>
                <a:cxn ang="0">
                  <a:pos x="T4" y="T5"/>
                </a:cxn>
                <a:cxn ang="0">
                  <a:pos x="T6" y="T7"/>
                </a:cxn>
                <a:cxn ang="0">
                  <a:pos x="T8" y="T9"/>
                </a:cxn>
                <a:cxn ang="0">
                  <a:pos x="T10" y="T11"/>
                </a:cxn>
              </a:cxnLst>
              <a:rect l="0" t="0" r="r" b="b"/>
              <a:pathLst>
                <a:path w="5392" h="5392">
                  <a:moveTo>
                    <a:pt x="2696" y="0"/>
                  </a:moveTo>
                  <a:lnTo>
                    <a:pt x="2696" y="0"/>
                  </a:lnTo>
                  <a:cubicBezTo>
                    <a:pt x="4181" y="0"/>
                    <a:pt x="5391" y="1210"/>
                    <a:pt x="5391" y="2696"/>
                  </a:cubicBezTo>
                  <a:cubicBezTo>
                    <a:pt x="5391" y="4181"/>
                    <a:pt x="4181" y="5391"/>
                    <a:pt x="2696" y="5391"/>
                  </a:cubicBezTo>
                  <a:cubicBezTo>
                    <a:pt x="1200" y="5391"/>
                    <a:pt x="0" y="4181"/>
                    <a:pt x="0" y="2696"/>
                  </a:cubicBezTo>
                  <a:cubicBezTo>
                    <a:pt x="0" y="1210"/>
                    <a:pt x="1200" y="0"/>
                    <a:pt x="2696" y="0"/>
                  </a:cubicBezTo>
                </a:path>
              </a:pathLst>
            </a:custGeom>
            <a:solidFill>
              <a:srgbClr val="5F617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UA" sz="900" dirty="0">
                <a:latin typeface="+mj-lt"/>
              </a:endParaRPr>
            </a:p>
          </p:txBody>
        </p:sp>
      </p:grpSp>
      <p:pic>
        <p:nvPicPr>
          <p:cNvPr id="105" name="Graphic 104">
            <a:extLst>
              <a:ext uri="{FF2B5EF4-FFF2-40B4-BE49-F238E27FC236}">
                <a16:creationId xmlns:a16="http://schemas.microsoft.com/office/drawing/2014/main" id="{599D26EE-4BD8-419F-9D67-98668FE4789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710" y="3189222"/>
            <a:ext cx="914400" cy="914400"/>
          </a:xfrm>
          <a:prstGeom prst="rect">
            <a:avLst/>
          </a:prstGeom>
        </p:spPr>
      </p:pic>
      <p:sp>
        <p:nvSpPr>
          <p:cNvPr id="121" name="Прямоугольник 417">
            <a:extLst>
              <a:ext uri="{FF2B5EF4-FFF2-40B4-BE49-F238E27FC236}">
                <a16:creationId xmlns:a16="http://schemas.microsoft.com/office/drawing/2014/main" id="{F4959E37-E4FA-49D2-A20D-6A76CBFBFDE1}"/>
              </a:ext>
            </a:extLst>
          </p:cNvPr>
          <p:cNvSpPr/>
          <p:nvPr/>
        </p:nvSpPr>
        <p:spPr>
          <a:xfrm>
            <a:off x="2252993" y="3339429"/>
            <a:ext cx="774571" cy="707886"/>
          </a:xfrm>
          <a:prstGeom prst="rect">
            <a:avLst/>
          </a:prstGeom>
        </p:spPr>
        <p:txBody>
          <a:bodyPr wrap="square">
            <a:spAutoFit/>
          </a:bodyPr>
          <a:lstStyle/>
          <a:p>
            <a:r>
              <a:rPr lang="ru-UA" sz="4000" b="1" dirty="0">
                <a:solidFill>
                  <a:srgbClr val="FFFFFF"/>
                </a:solidFill>
                <a:latin typeface="+mj-lt"/>
                <a:cs typeface="Arial Black" panose="020B0604020202020204" pitchFamily="34" charset="0"/>
              </a:rPr>
              <a:t>0</a:t>
            </a:r>
            <a:r>
              <a:rPr lang="en-US" sz="4000" b="1" dirty="0">
                <a:solidFill>
                  <a:srgbClr val="FFFFFF"/>
                </a:solidFill>
                <a:latin typeface="+mj-lt"/>
                <a:cs typeface="Arial Black" panose="020B0604020202020204" pitchFamily="34" charset="0"/>
              </a:rPr>
              <a:t>2</a:t>
            </a:r>
            <a:endParaRPr lang="ru-UA" sz="4000" b="1" dirty="0">
              <a:solidFill>
                <a:srgbClr val="FFFFFF"/>
              </a:solidFill>
              <a:latin typeface="+mj-lt"/>
              <a:cs typeface="Arial Black" panose="020B0604020202020204" pitchFamily="34" charset="0"/>
            </a:endParaRPr>
          </a:p>
        </p:txBody>
      </p:sp>
    </p:spTree>
    <p:extLst>
      <p:ext uri="{BB962C8B-B14F-4D97-AF65-F5344CB8AC3E}">
        <p14:creationId xmlns:p14="http://schemas.microsoft.com/office/powerpoint/2010/main" val="148391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99B5E2-172D-E56B-A736-0024D34510FB}"/>
              </a:ext>
            </a:extLst>
          </p:cNvPr>
          <p:cNvSpPr/>
          <p:nvPr/>
        </p:nvSpPr>
        <p:spPr>
          <a:xfrm>
            <a:off x="0" y="0"/>
            <a:ext cx="12192000" cy="6858000"/>
          </a:xfrm>
          <a:prstGeom prst="rect">
            <a:avLst/>
          </a:prstGeom>
          <a:gradFill>
            <a:gsLst>
              <a:gs pos="0">
                <a:srgbClr val="042568"/>
              </a:gs>
              <a:gs pos="100000">
                <a:srgbClr val="0C5C8D"/>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 name="Picture 4"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r="756" b="1483"/>
          <a:stretch/>
        </p:blipFill>
        <p:spPr>
          <a:xfrm>
            <a:off x="0" y="0"/>
            <a:ext cx="12192000" cy="6858000"/>
          </a:xfrm>
          <a:prstGeom prst="rect">
            <a:avLst/>
          </a:prstGeom>
        </p:spPr>
      </p:pic>
      <p:sp>
        <p:nvSpPr>
          <p:cNvPr id="62" name="Oval 61">
            <a:extLst>
              <a:ext uri="{FF2B5EF4-FFF2-40B4-BE49-F238E27FC236}">
                <a16:creationId xmlns:a16="http://schemas.microsoft.com/office/drawing/2014/main" id="{107B63F4-3E7C-9848-462E-C7C2BACDE317}"/>
              </a:ext>
            </a:extLst>
          </p:cNvPr>
          <p:cNvSpPr/>
          <p:nvPr/>
        </p:nvSpPr>
        <p:spPr>
          <a:xfrm>
            <a:off x="6497982" y="361798"/>
            <a:ext cx="872436" cy="872436"/>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1" name="Freeform: Shape 60">
            <a:extLst>
              <a:ext uri="{FF2B5EF4-FFF2-40B4-BE49-F238E27FC236}">
                <a16:creationId xmlns:a16="http://schemas.microsoft.com/office/drawing/2014/main" id="{777DD496-4601-F41A-1673-58D645C4196E}"/>
              </a:ext>
            </a:extLst>
          </p:cNvPr>
          <p:cNvSpPr/>
          <p:nvPr/>
        </p:nvSpPr>
        <p:spPr>
          <a:xfrm flipH="1" flipV="1">
            <a:off x="-18952" y="4963886"/>
            <a:ext cx="1960344" cy="1896952"/>
          </a:xfrm>
          <a:custGeom>
            <a:avLst/>
            <a:gdLst>
              <a:gd name="connsiteX0" fmla="*/ 454114 w 2661138"/>
              <a:gd name="connsiteY0" fmla="*/ 0 h 2575084"/>
              <a:gd name="connsiteX1" fmla="*/ 2548361 w 2661138"/>
              <a:gd name="connsiteY1" fmla="*/ 0 h 2575084"/>
              <a:gd name="connsiteX2" fmla="*/ 2549034 w 2661138"/>
              <a:gd name="connsiteY2" fmla="*/ 590 h 2575084"/>
              <a:gd name="connsiteX3" fmla="*/ 2658697 w 2661138"/>
              <a:gd name="connsiteY3" fmla="*/ 119814 h 2575084"/>
              <a:gd name="connsiteX4" fmla="*/ 2661138 w 2661138"/>
              <a:gd name="connsiteY4" fmla="*/ 123078 h 2575084"/>
              <a:gd name="connsiteX5" fmla="*/ 2661138 w 2661138"/>
              <a:gd name="connsiteY5" fmla="*/ 2025708 h 2575084"/>
              <a:gd name="connsiteX6" fmla="*/ 2658697 w 2661138"/>
              <a:gd name="connsiteY6" fmla="*/ 2028972 h 2575084"/>
              <a:gd name="connsiteX7" fmla="*/ 1500691 w 2661138"/>
              <a:gd name="connsiteY7" fmla="*/ 2575084 h 2575084"/>
              <a:gd name="connsiteX8" fmla="*/ 0 w 2661138"/>
              <a:gd name="connsiteY8" fmla="*/ 1074393 h 2575084"/>
              <a:gd name="connsiteX9" fmla="*/ 439542 w 2661138"/>
              <a:gd name="connsiteY9" fmla="*/ 13244 h 257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1138" h="2575084">
                <a:moveTo>
                  <a:pt x="454114" y="0"/>
                </a:moveTo>
                <a:lnTo>
                  <a:pt x="2548361" y="0"/>
                </a:lnTo>
                <a:lnTo>
                  <a:pt x="2549034" y="590"/>
                </a:lnTo>
                <a:cubicBezTo>
                  <a:pt x="2587677" y="38323"/>
                  <a:pt x="2624291" y="78124"/>
                  <a:pt x="2658697" y="119814"/>
                </a:cubicBezTo>
                <a:lnTo>
                  <a:pt x="2661138" y="123078"/>
                </a:lnTo>
                <a:lnTo>
                  <a:pt x="2661138" y="2025708"/>
                </a:lnTo>
                <a:lnTo>
                  <a:pt x="2658697" y="2028972"/>
                </a:lnTo>
                <a:cubicBezTo>
                  <a:pt x="2383449" y="2362496"/>
                  <a:pt x="1966896" y="2575084"/>
                  <a:pt x="1500691" y="2575084"/>
                </a:cubicBezTo>
                <a:cubicBezTo>
                  <a:pt x="671882" y="2575084"/>
                  <a:pt x="0" y="1903202"/>
                  <a:pt x="0" y="1074393"/>
                </a:cubicBezTo>
                <a:cubicBezTo>
                  <a:pt x="0" y="659989"/>
                  <a:pt x="167971" y="284816"/>
                  <a:pt x="439542" y="13244"/>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Title 20">
            <a:extLst>
              <a:ext uri="{FF2B5EF4-FFF2-40B4-BE49-F238E27FC236}">
                <a16:creationId xmlns:a16="http://schemas.microsoft.com/office/drawing/2014/main" id="{2099A376-DE8E-1376-9D24-FF75C0D3F007}"/>
              </a:ext>
            </a:extLst>
          </p:cNvPr>
          <p:cNvSpPr>
            <a:spLocks noGrp="1"/>
          </p:cNvSpPr>
          <p:nvPr>
            <p:ph type="title"/>
          </p:nvPr>
        </p:nvSpPr>
        <p:spPr>
          <a:xfrm>
            <a:off x="200025" y="386500"/>
            <a:ext cx="5257800" cy="1626235"/>
          </a:xfrm>
        </p:spPr>
        <p:txBody>
          <a:bodyPr/>
          <a:lstStyle/>
          <a:p>
            <a:r>
              <a:rPr lang="en-US" b="1" dirty="0">
                <a:solidFill>
                  <a:schemeClr val="bg1"/>
                </a:solidFill>
                <a:latin typeface="AvenirNext LT Pro Bold" panose="020B0804020202020204" pitchFamily="34" charset="0"/>
              </a:rPr>
              <a:t> Key Features</a:t>
            </a:r>
            <a:endParaRPr lang="en-ID" b="1" dirty="0">
              <a:solidFill>
                <a:schemeClr val="bg1"/>
              </a:solidFill>
              <a:latin typeface="AvenirNext LT Pro Bold" panose="020B0804020202020204" pitchFamily="34" charset="0"/>
            </a:endParaRPr>
          </a:p>
        </p:txBody>
      </p:sp>
      <p:sp>
        <p:nvSpPr>
          <p:cNvPr id="11" name="Rectangle 10">
            <a:extLst>
              <a:ext uri="{FF2B5EF4-FFF2-40B4-BE49-F238E27FC236}">
                <a16:creationId xmlns:a16="http://schemas.microsoft.com/office/drawing/2014/main" id="{62220F5A-7BE1-2F67-59F6-35F8497AAA51}"/>
              </a:ext>
            </a:extLst>
          </p:cNvPr>
          <p:cNvSpPr/>
          <p:nvPr/>
        </p:nvSpPr>
        <p:spPr>
          <a:xfrm>
            <a:off x="419100" y="2371725"/>
            <a:ext cx="11068050" cy="3743325"/>
          </a:xfrm>
          <a:prstGeom prst="rect">
            <a:avLst/>
          </a:prstGeom>
          <a:gradFill>
            <a:gsLst>
              <a:gs pos="31000">
                <a:schemeClr val="bg1">
                  <a:alpha val="12000"/>
                </a:schemeClr>
              </a:gs>
              <a:gs pos="92000">
                <a:srgbClr val="2EF4E0">
                  <a:alpha val="8000"/>
                </a:srgbClr>
              </a:gs>
            </a:gsLst>
            <a:lin ang="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5097FC-7EEB-5553-EA0F-4B3150982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019" y="386500"/>
            <a:ext cx="5257800" cy="5728550"/>
          </a:xfrm>
          <a:custGeom>
            <a:avLst/>
            <a:gdLst>
              <a:gd name="connsiteX0" fmla="*/ 0 w 5257800"/>
              <a:gd name="connsiteY0" fmla="*/ 0 h 5968180"/>
              <a:gd name="connsiteX1" fmla="*/ 5257800 w 5257800"/>
              <a:gd name="connsiteY1" fmla="*/ 0 h 5968180"/>
              <a:gd name="connsiteX2" fmla="*/ 5257800 w 5257800"/>
              <a:gd name="connsiteY2" fmla="*/ 5968180 h 5968180"/>
              <a:gd name="connsiteX3" fmla="*/ 522362 w 5257800"/>
              <a:gd name="connsiteY3" fmla="*/ 5968180 h 5968180"/>
              <a:gd name="connsiteX4" fmla="*/ 0 w 5257800"/>
              <a:gd name="connsiteY4" fmla="*/ 5445818 h 596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00" h="5968180">
                <a:moveTo>
                  <a:pt x="0" y="0"/>
                </a:moveTo>
                <a:lnTo>
                  <a:pt x="5257800" y="0"/>
                </a:lnTo>
                <a:lnTo>
                  <a:pt x="5257800" y="5968180"/>
                </a:lnTo>
                <a:lnTo>
                  <a:pt x="522362" y="5968180"/>
                </a:lnTo>
                <a:cubicBezTo>
                  <a:pt x="233869" y="5968180"/>
                  <a:pt x="0" y="5734311"/>
                  <a:pt x="0" y="5445818"/>
                </a:cubicBezTo>
                <a:close/>
              </a:path>
            </a:pathLst>
          </a:custGeom>
          <a:noFill/>
          <a:effectLst>
            <a:glow rad="139700">
              <a:srgbClr val="0E5F87"/>
            </a:glow>
            <a:innerShdw blurRad="63500" dist="50800">
              <a:prstClr val="black">
                <a:alpha val="50000"/>
              </a:prstClr>
            </a:innerShdw>
          </a:effectLst>
        </p:spPr>
      </p:pic>
      <p:sp>
        <p:nvSpPr>
          <p:cNvPr id="13" name="Oval 12">
            <a:extLst>
              <a:ext uri="{FF2B5EF4-FFF2-40B4-BE49-F238E27FC236}">
                <a16:creationId xmlns:a16="http://schemas.microsoft.com/office/drawing/2014/main" id="{8F3F0121-BF61-EE4C-F088-A01C6BC0F1D0}"/>
              </a:ext>
            </a:extLst>
          </p:cNvPr>
          <p:cNvSpPr/>
          <p:nvPr/>
        </p:nvSpPr>
        <p:spPr>
          <a:xfrm>
            <a:off x="2705955" y="1457575"/>
            <a:ext cx="1941391" cy="1896945"/>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23" name="Straight Connector 22">
            <a:extLst>
              <a:ext uri="{FF2B5EF4-FFF2-40B4-BE49-F238E27FC236}">
                <a16:creationId xmlns:a16="http://schemas.microsoft.com/office/drawing/2014/main" id="{9C85E005-5D7F-65AC-A357-B749117D1D3E}"/>
              </a:ext>
            </a:extLst>
          </p:cNvPr>
          <p:cNvCxnSpPr>
            <a:cxnSpLocks/>
          </p:cNvCxnSpPr>
          <p:nvPr/>
        </p:nvCxnSpPr>
        <p:spPr>
          <a:xfrm>
            <a:off x="1104900" y="4283423"/>
            <a:ext cx="17297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9EA7DBD-D219-6549-A614-9270279BD4AB}"/>
              </a:ext>
            </a:extLst>
          </p:cNvPr>
          <p:cNvCxnSpPr>
            <a:cxnSpLocks/>
          </p:cNvCxnSpPr>
          <p:nvPr/>
        </p:nvCxnSpPr>
        <p:spPr>
          <a:xfrm>
            <a:off x="3108960" y="4283423"/>
            <a:ext cx="172212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6AA4A1-1793-A90C-0DA4-88CF6B83789F}"/>
              </a:ext>
            </a:extLst>
          </p:cNvPr>
          <p:cNvCxnSpPr>
            <a:cxnSpLocks/>
          </p:cNvCxnSpPr>
          <p:nvPr/>
        </p:nvCxnSpPr>
        <p:spPr>
          <a:xfrm>
            <a:off x="5113020" y="4283423"/>
            <a:ext cx="179578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C3D0A39B-03EC-22DC-1479-ED9BD2086A52}"/>
              </a:ext>
            </a:extLst>
          </p:cNvPr>
          <p:cNvGrpSpPr/>
          <p:nvPr/>
        </p:nvGrpSpPr>
        <p:grpSpPr>
          <a:xfrm>
            <a:off x="838200" y="4152225"/>
            <a:ext cx="258819" cy="262396"/>
            <a:chOff x="7743826" y="2890838"/>
            <a:chExt cx="344488" cy="349250"/>
          </a:xfrm>
        </p:grpSpPr>
        <p:sp>
          <p:nvSpPr>
            <p:cNvPr id="43" name="Freeform 14">
              <a:extLst>
                <a:ext uri="{FF2B5EF4-FFF2-40B4-BE49-F238E27FC236}">
                  <a16:creationId xmlns:a16="http://schemas.microsoft.com/office/drawing/2014/main" id="{1569A614-910A-EBB3-3A4F-89865762DFD0}"/>
                </a:ext>
              </a:extLst>
            </p:cNvPr>
            <p:cNvSpPr>
              <a:spLocks/>
            </p:cNvSpPr>
            <p:nvPr/>
          </p:nvSpPr>
          <p:spPr bwMode="auto">
            <a:xfrm>
              <a:off x="7840663" y="3011488"/>
              <a:ext cx="150813" cy="106363"/>
            </a:xfrm>
            <a:custGeom>
              <a:avLst/>
              <a:gdLst>
                <a:gd name="T0" fmla="*/ 95 w 95"/>
                <a:gd name="T1" fmla="*/ 0 h 67"/>
                <a:gd name="T2" fmla="*/ 24 w 95"/>
                <a:gd name="T3" fmla="*/ 67 h 67"/>
                <a:gd name="T4" fmla="*/ 0 w 95"/>
                <a:gd name="T5" fmla="*/ 43 h 67"/>
              </a:gdLst>
              <a:ahLst/>
              <a:cxnLst>
                <a:cxn ang="0">
                  <a:pos x="T0" y="T1"/>
                </a:cxn>
                <a:cxn ang="0">
                  <a:pos x="T2" y="T3"/>
                </a:cxn>
                <a:cxn ang="0">
                  <a:pos x="T4" y="T5"/>
                </a:cxn>
              </a:cxnLst>
              <a:rect l="0" t="0" r="r" b="b"/>
              <a:pathLst>
                <a:path w="95" h="67">
                  <a:moveTo>
                    <a:pt x="95" y="0"/>
                  </a:moveTo>
                  <a:lnTo>
                    <a:pt x="24" y="67"/>
                  </a:lnTo>
                  <a:lnTo>
                    <a:pt x="0" y="43"/>
                  </a:lnTo>
                </a:path>
              </a:pathLst>
            </a:custGeom>
            <a:noFill/>
            <a:ln w="15875" cap="rnd">
              <a:solidFill>
                <a:srgbClr val="2EF4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Oval 43">
              <a:extLst>
                <a:ext uri="{FF2B5EF4-FFF2-40B4-BE49-F238E27FC236}">
                  <a16:creationId xmlns:a16="http://schemas.microsoft.com/office/drawing/2014/main" id="{14B1D10A-7E6D-935C-A2B9-6B524E95D90D}"/>
                </a:ext>
              </a:extLst>
            </p:cNvPr>
            <p:cNvSpPr>
              <a:spLocks noChangeArrowheads="1"/>
            </p:cNvSpPr>
            <p:nvPr/>
          </p:nvSpPr>
          <p:spPr bwMode="auto">
            <a:xfrm>
              <a:off x="7743826" y="2890838"/>
              <a:ext cx="344488" cy="349250"/>
            </a:xfrm>
            <a:prstGeom prst="ellipse">
              <a:avLst/>
            </a:prstGeom>
            <a:noFill/>
            <a:ln w="15875" cap="rnd">
              <a:solidFill>
                <a:srgbClr val="2EF4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45" name="TextBox 44">
            <a:extLst>
              <a:ext uri="{FF2B5EF4-FFF2-40B4-BE49-F238E27FC236}">
                <a16:creationId xmlns:a16="http://schemas.microsoft.com/office/drawing/2014/main" id="{1C78817D-2FCC-3833-1779-4F33D7DDCB71}"/>
              </a:ext>
            </a:extLst>
          </p:cNvPr>
          <p:cNvSpPr txBox="1"/>
          <p:nvPr/>
        </p:nvSpPr>
        <p:spPr>
          <a:xfrm>
            <a:off x="887533" y="4518391"/>
            <a:ext cx="1941392" cy="1268007"/>
          </a:xfrm>
          <a:prstGeom prst="rect">
            <a:avLst/>
          </a:prstGeom>
          <a:noFill/>
        </p:spPr>
        <p:txBody>
          <a:bodyPr wrap="square" lIns="0" tIns="0" rIns="0" bIns="0">
            <a:noAutofit/>
          </a:bodyPr>
          <a:lstStyle/>
          <a:p>
            <a:r>
              <a:rPr lang="en-US" sz="1400" dirty="0">
                <a:solidFill>
                  <a:srgbClr val="2EF4E0"/>
                </a:solidFill>
                <a:latin typeface="Roboto" panose="02000000000000000000" pitchFamily="2" charset="0"/>
                <a:ea typeface="Roboto" panose="02000000000000000000" pitchFamily="2" charset="0"/>
              </a:rPr>
              <a:t>1.</a:t>
            </a:r>
          </a:p>
          <a:p>
            <a:r>
              <a:rPr lang="en-US" sz="1400" dirty="0">
                <a:solidFill>
                  <a:schemeClr val="bg1"/>
                </a:solidFill>
                <a:latin typeface="Roboto" panose="02000000000000000000" pitchFamily="2" charset="0"/>
                <a:ea typeface="Roboto" panose="02000000000000000000" pitchFamily="2" charset="0"/>
              </a:rPr>
              <a:t>User-friendly input (text or sentence-based).</a:t>
            </a:r>
            <a:endParaRPr lang="en-ID" sz="1400" dirty="0">
              <a:solidFill>
                <a:schemeClr val="bg1"/>
              </a:solidFill>
              <a:effectLst/>
              <a:latin typeface="Roboto" panose="02000000000000000000" pitchFamily="2" charset="0"/>
              <a:ea typeface="Roboto" panose="02000000000000000000" pitchFamily="2" charset="0"/>
            </a:endParaRPr>
          </a:p>
        </p:txBody>
      </p:sp>
      <p:grpSp>
        <p:nvGrpSpPr>
          <p:cNvPr id="46" name="Group 45">
            <a:extLst>
              <a:ext uri="{FF2B5EF4-FFF2-40B4-BE49-F238E27FC236}">
                <a16:creationId xmlns:a16="http://schemas.microsoft.com/office/drawing/2014/main" id="{3E7EDEF8-8ACF-47CA-44A1-8D8521D0C73F}"/>
              </a:ext>
            </a:extLst>
          </p:cNvPr>
          <p:cNvGrpSpPr/>
          <p:nvPr/>
        </p:nvGrpSpPr>
        <p:grpSpPr>
          <a:xfrm>
            <a:off x="2841625" y="4152225"/>
            <a:ext cx="258819" cy="262396"/>
            <a:chOff x="7743826" y="2890838"/>
            <a:chExt cx="344488" cy="349250"/>
          </a:xfrm>
        </p:grpSpPr>
        <p:sp>
          <p:nvSpPr>
            <p:cNvPr id="47" name="Freeform 14">
              <a:extLst>
                <a:ext uri="{FF2B5EF4-FFF2-40B4-BE49-F238E27FC236}">
                  <a16:creationId xmlns:a16="http://schemas.microsoft.com/office/drawing/2014/main" id="{B6100494-5238-628E-FE5D-0AC7A0C346D8}"/>
                </a:ext>
              </a:extLst>
            </p:cNvPr>
            <p:cNvSpPr>
              <a:spLocks/>
            </p:cNvSpPr>
            <p:nvPr/>
          </p:nvSpPr>
          <p:spPr bwMode="auto">
            <a:xfrm>
              <a:off x="7840663" y="3011488"/>
              <a:ext cx="150813" cy="106363"/>
            </a:xfrm>
            <a:custGeom>
              <a:avLst/>
              <a:gdLst>
                <a:gd name="T0" fmla="*/ 95 w 95"/>
                <a:gd name="T1" fmla="*/ 0 h 67"/>
                <a:gd name="T2" fmla="*/ 24 w 95"/>
                <a:gd name="T3" fmla="*/ 67 h 67"/>
                <a:gd name="T4" fmla="*/ 0 w 95"/>
                <a:gd name="T5" fmla="*/ 43 h 67"/>
              </a:gdLst>
              <a:ahLst/>
              <a:cxnLst>
                <a:cxn ang="0">
                  <a:pos x="T0" y="T1"/>
                </a:cxn>
                <a:cxn ang="0">
                  <a:pos x="T2" y="T3"/>
                </a:cxn>
                <a:cxn ang="0">
                  <a:pos x="T4" y="T5"/>
                </a:cxn>
              </a:cxnLst>
              <a:rect l="0" t="0" r="r" b="b"/>
              <a:pathLst>
                <a:path w="95" h="67">
                  <a:moveTo>
                    <a:pt x="95" y="0"/>
                  </a:moveTo>
                  <a:lnTo>
                    <a:pt x="24" y="67"/>
                  </a:lnTo>
                  <a:lnTo>
                    <a:pt x="0" y="43"/>
                  </a:lnTo>
                </a:path>
              </a:pathLst>
            </a:custGeom>
            <a:noFill/>
            <a:ln w="15875" cap="rnd">
              <a:solidFill>
                <a:srgbClr val="2EF4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Oval 47">
              <a:extLst>
                <a:ext uri="{FF2B5EF4-FFF2-40B4-BE49-F238E27FC236}">
                  <a16:creationId xmlns:a16="http://schemas.microsoft.com/office/drawing/2014/main" id="{6A445FAA-B706-4F5A-744E-FDD602204AD5}"/>
                </a:ext>
              </a:extLst>
            </p:cNvPr>
            <p:cNvSpPr>
              <a:spLocks noChangeArrowheads="1"/>
            </p:cNvSpPr>
            <p:nvPr/>
          </p:nvSpPr>
          <p:spPr bwMode="auto">
            <a:xfrm>
              <a:off x="7743826" y="2890838"/>
              <a:ext cx="344488" cy="349250"/>
            </a:xfrm>
            <a:prstGeom prst="ellipse">
              <a:avLst/>
            </a:prstGeom>
            <a:noFill/>
            <a:ln w="15875" cap="rnd">
              <a:solidFill>
                <a:srgbClr val="2EF4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49" name="TextBox 48">
            <a:extLst>
              <a:ext uri="{FF2B5EF4-FFF2-40B4-BE49-F238E27FC236}">
                <a16:creationId xmlns:a16="http://schemas.microsoft.com/office/drawing/2014/main" id="{6563DFAA-19BE-FF6D-D054-A15AB700BEB0}"/>
              </a:ext>
            </a:extLst>
          </p:cNvPr>
          <p:cNvSpPr txBox="1"/>
          <p:nvPr/>
        </p:nvSpPr>
        <p:spPr>
          <a:xfrm>
            <a:off x="2841625" y="4526627"/>
            <a:ext cx="1960344" cy="1268007"/>
          </a:xfrm>
          <a:prstGeom prst="rect">
            <a:avLst/>
          </a:prstGeom>
          <a:noFill/>
        </p:spPr>
        <p:txBody>
          <a:bodyPr wrap="square" lIns="0" tIns="0" rIns="0" bIns="0">
            <a:noAutofit/>
          </a:bodyPr>
          <a:lstStyle/>
          <a:p>
            <a:r>
              <a:rPr lang="en-ID" sz="1400" dirty="0">
                <a:solidFill>
                  <a:srgbClr val="2EF4E0"/>
                </a:solidFill>
                <a:latin typeface="Roboto" panose="02000000000000000000" pitchFamily="2" charset="0"/>
                <a:ea typeface="Roboto" panose="02000000000000000000" pitchFamily="2" charset="0"/>
              </a:rPr>
              <a:t>2.</a:t>
            </a:r>
          </a:p>
          <a:p>
            <a:r>
              <a:rPr lang="en-ID" sz="1400" dirty="0">
                <a:solidFill>
                  <a:schemeClr val="bg1"/>
                </a:solidFill>
                <a:latin typeface="Roboto" panose="02000000000000000000" pitchFamily="2" charset="0"/>
                <a:ea typeface="Roboto" panose="02000000000000000000" pitchFamily="2" charset="0"/>
              </a:rPr>
              <a:t>Instant recommendations based on similarity.</a:t>
            </a:r>
            <a:endParaRPr lang="en-ID" sz="1400" dirty="0">
              <a:solidFill>
                <a:schemeClr val="bg1"/>
              </a:solidFill>
              <a:effectLst/>
              <a:latin typeface="Roboto" panose="02000000000000000000" pitchFamily="2" charset="0"/>
              <a:ea typeface="Roboto" panose="02000000000000000000" pitchFamily="2" charset="0"/>
            </a:endParaRPr>
          </a:p>
        </p:txBody>
      </p:sp>
      <p:grpSp>
        <p:nvGrpSpPr>
          <p:cNvPr id="50" name="Group 49">
            <a:extLst>
              <a:ext uri="{FF2B5EF4-FFF2-40B4-BE49-F238E27FC236}">
                <a16:creationId xmlns:a16="http://schemas.microsoft.com/office/drawing/2014/main" id="{8E52FCCB-F37F-4851-7100-CE9441C10544}"/>
              </a:ext>
            </a:extLst>
          </p:cNvPr>
          <p:cNvGrpSpPr/>
          <p:nvPr/>
        </p:nvGrpSpPr>
        <p:grpSpPr>
          <a:xfrm>
            <a:off x="4845050" y="4152225"/>
            <a:ext cx="258819" cy="262396"/>
            <a:chOff x="7743826" y="2890838"/>
            <a:chExt cx="344488" cy="349250"/>
          </a:xfrm>
        </p:grpSpPr>
        <p:sp>
          <p:nvSpPr>
            <p:cNvPr id="51" name="Freeform 14">
              <a:extLst>
                <a:ext uri="{FF2B5EF4-FFF2-40B4-BE49-F238E27FC236}">
                  <a16:creationId xmlns:a16="http://schemas.microsoft.com/office/drawing/2014/main" id="{18AD5FC7-B204-0FEA-F628-47F080F5E10D}"/>
                </a:ext>
              </a:extLst>
            </p:cNvPr>
            <p:cNvSpPr>
              <a:spLocks/>
            </p:cNvSpPr>
            <p:nvPr/>
          </p:nvSpPr>
          <p:spPr bwMode="auto">
            <a:xfrm>
              <a:off x="7840663" y="3011488"/>
              <a:ext cx="150813" cy="106363"/>
            </a:xfrm>
            <a:custGeom>
              <a:avLst/>
              <a:gdLst>
                <a:gd name="T0" fmla="*/ 95 w 95"/>
                <a:gd name="T1" fmla="*/ 0 h 67"/>
                <a:gd name="T2" fmla="*/ 24 w 95"/>
                <a:gd name="T3" fmla="*/ 67 h 67"/>
                <a:gd name="T4" fmla="*/ 0 w 95"/>
                <a:gd name="T5" fmla="*/ 43 h 67"/>
              </a:gdLst>
              <a:ahLst/>
              <a:cxnLst>
                <a:cxn ang="0">
                  <a:pos x="T0" y="T1"/>
                </a:cxn>
                <a:cxn ang="0">
                  <a:pos x="T2" y="T3"/>
                </a:cxn>
                <a:cxn ang="0">
                  <a:pos x="T4" y="T5"/>
                </a:cxn>
              </a:cxnLst>
              <a:rect l="0" t="0" r="r" b="b"/>
              <a:pathLst>
                <a:path w="95" h="67">
                  <a:moveTo>
                    <a:pt x="95" y="0"/>
                  </a:moveTo>
                  <a:lnTo>
                    <a:pt x="24" y="67"/>
                  </a:lnTo>
                  <a:lnTo>
                    <a:pt x="0" y="43"/>
                  </a:lnTo>
                </a:path>
              </a:pathLst>
            </a:custGeom>
            <a:noFill/>
            <a:ln w="15875" cap="rnd">
              <a:solidFill>
                <a:srgbClr val="2EF4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Oval 51">
              <a:extLst>
                <a:ext uri="{FF2B5EF4-FFF2-40B4-BE49-F238E27FC236}">
                  <a16:creationId xmlns:a16="http://schemas.microsoft.com/office/drawing/2014/main" id="{CA09A8D6-E0D7-1D42-BD08-38A329EFA5E4}"/>
                </a:ext>
              </a:extLst>
            </p:cNvPr>
            <p:cNvSpPr>
              <a:spLocks noChangeArrowheads="1"/>
            </p:cNvSpPr>
            <p:nvPr/>
          </p:nvSpPr>
          <p:spPr bwMode="auto">
            <a:xfrm>
              <a:off x="7743826" y="2890838"/>
              <a:ext cx="344488" cy="349250"/>
            </a:xfrm>
            <a:prstGeom prst="ellipse">
              <a:avLst/>
            </a:prstGeom>
            <a:noFill/>
            <a:ln w="15875" cap="rnd">
              <a:solidFill>
                <a:srgbClr val="2EF4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53" name="TextBox 52">
            <a:extLst>
              <a:ext uri="{FF2B5EF4-FFF2-40B4-BE49-F238E27FC236}">
                <a16:creationId xmlns:a16="http://schemas.microsoft.com/office/drawing/2014/main" id="{6A11FED5-A301-D287-2020-707D4D7A1CB5}"/>
              </a:ext>
            </a:extLst>
          </p:cNvPr>
          <p:cNvSpPr txBox="1"/>
          <p:nvPr/>
        </p:nvSpPr>
        <p:spPr>
          <a:xfrm>
            <a:off x="4845050" y="4570809"/>
            <a:ext cx="1771647" cy="1268007"/>
          </a:xfrm>
          <a:prstGeom prst="rect">
            <a:avLst/>
          </a:prstGeom>
          <a:noFill/>
        </p:spPr>
        <p:txBody>
          <a:bodyPr wrap="square" lIns="0" tIns="0" rIns="0" bIns="0">
            <a:noAutofit/>
          </a:bodyPr>
          <a:lstStyle/>
          <a:p>
            <a:r>
              <a:rPr lang="en-US" sz="1400" dirty="0">
                <a:solidFill>
                  <a:srgbClr val="2EF4E0"/>
                </a:solidFill>
                <a:latin typeface="Roboto" panose="02000000000000000000" pitchFamily="2" charset="0"/>
                <a:ea typeface="Roboto" panose="02000000000000000000" pitchFamily="2" charset="0"/>
              </a:rPr>
              <a:t>3.</a:t>
            </a:r>
            <a:r>
              <a:rPr lang="en-US" sz="1400" dirty="0">
                <a:solidFill>
                  <a:schemeClr val="bg1"/>
                </a:solidFill>
                <a:latin typeface="Roboto" panose="02000000000000000000" pitchFamily="2" charset="0"/>
                <a:ea typeface="Roboto" panose="02000000000000000000" pitchFamily="2" charset="0"/>
              </a:rPr>
              <a:t>	</a:t>
            </a:r>
          </a:p>
          <a:p>
            <a:r>
              <a:rPr lang="en-US" sz="1400" dirty="0">
                <a:solidFill>
                  <a:schemeClr val="bg1"/>
                </a:solidFill>
                <a:latin typeface="Roboto" panose="02000000000000000000" pitchFamily="2" charset="0"/>
                <a:ea typeface="Roboto" panose="02000000000000000000" pitchFamily="2" charset="0"/>
              </a:rPr>
              <a:t>Scalable and extensible design for future improvements.</a:t>
            </a:r>
            <a:endParaRPr lang="en-ID" sz="1400" dirty="0">
              <a:solidFill>
                <a:schemeClr val="bg1"/>
              </a:solidFill>
              <a:effectLst/>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F026396D-5B0D-4CC7-8613-92C36B523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1284" y="1582339"/>
            <a:ext cx="1546512" cy="1546512"/>
          </a:xfrm>
          <a:prstGeom prst="rect">
            <a:avLst/>
          </a:prstGeom>
        </p:spPr>
      </p:pic>
    </p:spTree>
    <p:extLst>
      <p:ext uri="{BB962C8B-B14F-4D97-AF65-F5344CB8AC3E}">
        <p14:creationId xmlns:p14="http://schemas.microsoft.com/office/powerpoint/2010/main" val="3123478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BD0D67-75A7-34AC-F6B7-C042CCAE1838}"/>
              </a:ext>
            </a:extLst>
          </p:cNvPr>
          <p:cNvSpPr/>
          <p:nvPr/>
        </p:nvSpPr>
        <p:spPr>
          <a:xfrm>
            <a:off x="0" y="0"/>
            <a:ext cx="12192000" cy="6858000"/>
          </a:xfrm>
          <a:prstGeom prst="rect">
            <a:avLst/>
          </a:prstGeom>
          <a:gradFill>
            <a:gsLst>
              <a:gs pos="0">
                <a:srgbClr val="042568"/>
              </a:gs>
              <a:gs pos="100000">
                <a:srgbClr val="0C5C8D"/>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9" name="Picture 58" descr="Diagram&#10;&#10;Description automatically generated">
            <a:extLst>
              <a:ext uri="{FF2B5EF4-FFF2-40B4-BE49-F238E27FC236}">
                <a16:creationId xmlns:a16="http://schemas.microsoft.com/office/drawing/2014/main" id="{28291FB7-2F03-A1C5-6D65-6F5B295EE467}"/>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6" t="10088" r="5" b="5528"/>
          <a:stretch/>
        </p:blipFill>
        <p:spPr>
          <a:xfrm>
            <a:off x="0" y="0"/>
            <a:ext cx="12192000" cy="6858000"/>
          </a:xfrm>
          <a:prstGeom prst="rect">
            <a:avLst/>
          </a:prstGeom>
        </p:spPr>
      </p:pic>
      <p:sp>
        <p:nvSpPr>
          <p:cNvPr id="61" name="Oval 60">
            <a:extLst>
              <a:ext uri="{FF2B5EF4-FFF2-40B4-BE49-F238E27FC236}">
                <a16:creationId xmlns:a16="http://schemas.microsoft.com/office/drawing/2014/main" id="{2732CBA3-DF18-B1C4-5A7E-3219C59FA7F0}"/>
              </a:ext>
            </a:extLst>
          </p:cNvPr>
          <p:cNvSpPr/>
          <p:nvPr/>
        </p:nvSpPr>
        <p:spPr>
          <a:xfrm>
            <a:off x="11078604" y="206955"/>
            <a:ext cx="766806" cy="766806"/>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 name="Freeform: Shape 59">
            <a:extLst>
              <a:ext uri="{FF2B5EF4-FFF2-40B4-BE49-F238E27FC236}">
                <a16:creationId xmlns:a16="http://schemas.microsoft.com/office/drawing/2014/main" id="{41C2200D-C981-E735-A541-B40958CF9C2C}"/>
              </a:ext>
            </a:extLst>
          </p:cNvPr>
          <p:cNvSpPr/>
          <p:nvPr/>
        </p:nvSpPr>
        <p:spPr>
          <a:xfrm>
            <a:off x="0" y="4580444"/>
            <a:ext cx="2393530" cy="2277557"/>
          </a:xfrm>
          <a:custGeom>
            <a:avLst/>
            <a:gdLst>
              <a:gd name="connsiteX0" fmla="*/ 893876 w 2393530"/>
              <a:gd name="connsiteY0" fmla="*/ 0 h 2277557"/>
              <a:gd name="connsiteX1" fmla="*/ 2393530 w 2393530"/>
              <a:gd name="connsiteY1" fmla="*/ 1499654 h 2277557"/>
              <a:gd name="connsiteX2" fmla="*/ 2212530 w 2393530"/>
              <a:gd name="connsiteY2" fmla="*/ 2214478 h 2277557"/>
              <a:gd name="connsiteX3" fmla="*/ 2174209 w 2393530"/>
              <a:gd name="connsiteY3" fmla="*/ 2277557 h 2277557"/>
              <a:gd name="connsiteX4" fmla="*/ 0 w 2393530"/>
              <a:gd name="connsiteY4" fmla="*/ 2277557 h 2277557"/>
              <a:gd name="connsiteX5" fmla="*/ 0 w 2393530"/>
              <a:gd name="connsiteY5" fmla="*/ 297549 h 2277557"/>
              <a:gd name="connsiteX6" fmla="*/ 55405 w 2393530"/>
              <a:gd name="connsiteY6" fmla="*/ 256118 h 2277557"/>
              <a:gd name="connsiteX7" fmla="*/ 893876 w 2393530"/>
              <a:gd name="connsiteY7" fmla="*/ 0 h 22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530" h="2277557">
                <a:moveTo>
                  <a:pt x="893876" y="0"/>
                </a:moveTo>
                <a:cubicBezTo>
                  <a:pt x="1722112" y="0"/>
                  <a:pt x="2393530" y="671418"/>
                  <a:pt x="2393530" y="1499654"/>
                </a:cubicBezTo>
                <a:cubicBezTo>
                  <a:pt x="2393530" y="1758478"/>
                  <a:pt x="2327962" y="2001988"/>
                  <a:pt x="2212530" y="2214478"/>
                </a:cubicBezTo>
                <a:lnTo>
                  <a:pt x="2174209" y="2277557"/>
                </a:lnTo>
                <a:lnTo>
                  <a:pt x="0" y="2277557"/>
                </a:lnTo>
                <a:lnTo>
                  <a:pt x="0" y="297549"/>
                </a:lnTo>
                <a:lnTo>
                  <a:pt x="55405" y="256118"/>
                </a:lnTo>
                <a:cubicBezTo>
                  <a:pt x="294752" y="94418"/>
                  <a:pt x="583288" y="0"/>
                  <a:pt x="893876" y="0"/>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 name="Rectangle: Top Corners Rounded 4">
            <a:extLst>
              <a:ext uri="{FF2B5EF4-FFF2-40B4-BE49-F238E27FC236}">
                <a16:creationId xmlns:a16="http://schemas.microsoft.com/office/drawing/2014/main" id="{DA49327D-BBF5-0538-627F-CD6AF23D772A}"/>
              </a:ext>
            </a:extLst>
          </p:cNvPr>
          <p:cNvSpPr/>
          <p:nvPr/>
        </p:nvSpPr>
        <p:spPr>
          <a:xfrm rot="5400000" flipV="1">
            <a:off x="5964609" y="-190655"/>
            <a:ext cx="5579851" cy="6874931"/>
          </a:xfrm>
          <a:prstGeom prst="round2SameRect">
            <a:avLst>
              <a:gd name="adj1" fmla="val 6653"/>
              <a:gd name="adj2" fmla="val 0"/>
            </a:avLst>
          </a:prstGeom>
          <a:gradFill>
            <a:gsLst>
              <a:gs pos="31000">
                <a:schemeClr val="bg1">
                  <a:alpha val="12000"/>
                </a:schemeClr>
              </a:gs>
              <a:gs pos="92000">
                <a:srgbClr val="2EF4E0">
                  <a:alpha val="8000"/>
                </a:srgbClr>
              </a:gs>
            </a:gsLst>
            <a:lin ang="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20">
            <a:extLst>
              <a:ext uri="{FF2B5EF4-FFF2-40B4-BE49-F238E27FC236}">
                <a16:creationId xmlns:a16="http://schemas.microsoft.com/office/drawing/2014/main" id="{2CF60310-3A49-7511-5EC5-3109CBC30163}"/>
              </a:ext>
            </a:extLst>
          </p:cNvPr>
          <p:cNvSpPr>
            <a:spLocks noGrp="1"/>
          </p:cNvSpPr>
          <p:nvPr>
            <p:ph type="title"/>
          </p:nvPr>
        </p:nvSpPr>
        <p:spPr>
          <a:xfrm>
            <a:off x="898953" y="1887195"/>
            <a:ext cx="3974632" cy="1252854"/>
          </a:xfrm>
        </p:spPr>
        <p:txBody>
          <a:bodyPr lIns="0" tIns="0" rIns="0" bIns="0" anchor="t" anchorCtr="0">
            <a:normAutofit/>
          </a:bodyPr>
          <a:lstStyle/>
          <a:p>
            <a:r>
              <a:rPr lang="en-US" b="1" dirty="0">
                <a:solidFill>
                  <a:schemeClr val="bg1"/>
                </a:solidFill>
                <a:latin typeface="AvenirNext LT Pro Bold" panose="020B0804020202020204" pitchFamily="34" charset="0"/>
              </a:rPr>
              <a:t>Challenges and Solutions</a:t>
            </a:r>
            <a:endParaRPr lang="en-ID" b="1" dirty="0">
              <a:solidFill>
                <a:schemeClr val="bg1"/>
              </a:solidFill>
              <a:latin typeface="AvenirNext LT Pro Bold" panose="020B0804020202020204" pitchFamily="34" charset="0"/>
            </a:endParaRPr>
          </a:p>
        </p:txBody>
      </p:sp>
      <p:grpSp>
        <p:nvGrpSpPr>
          <p:cNvPr id="24" name="Group 23">
            <a:extLst>
              <a:ext uri="{FF2B5EF4-FFF2-40B4-BE49-F238E27FC236}">
                <a16:creationId xmlns:a16="http://schemas.microsoft.com/office/drawing/2014/main" id="{37E2E05E-A3D6-ED82-26D1-D7F1ACFC2DA3}"/>
              </a:ext>
            </a:extLst>
          </p:cNvPr>
          <p:cNvGrpSpPr/>
          <p:nvPr/>
        </p:nvGrpSpPr>
        <p:grpSpPr>
          <a:xfrm>
            <a:off x="6232232" y="2328333"/>
            <a:ext cx="5959768" cy="1854200"/>
            <a:chOff x="3945467" y="2328333"/>
            <a:chExt cx="9177866" cy="1854200"/>
          </a:xfrm>
        </p:grpSpPr>
        <p:cxnSp>
          <p:nvCxnSpPr>
            <p:cNvPr id="11" name="Straight Connector 10">
              <a:extLst>
                <a:ext uri="{FF2B5EF4-FFF2-40B4-BE49-F238E27FC236}">
                  <a16:creationId xmlns:a16="http://schemas.microsoft.com/office/drawing/2014/main" id="{0D6EC3AF-D0D5-E95E-A9E0-D59B5190726A}"/>
                </a:ext>
              </a:extLst>
            </p:cNvPr>
            <p:cNvCxnSpPr/>
            <p:nvPr/>
          </p:nvCxnSpPr>
          <p:spPr>
            <a:xfrm>
              <a:off x="3945467" y="2328333"/>
              <a:ext cx="91778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7BA862-87E4-23CC-6917-6A4254EFB3E4}"/>
                </a:ext>
              </a:extLst>
            </p:cNvPr>
            <p:cNvCxnSpPr/>
            <p:nvPr/>
          </p:nvCxnSpPr>
          <p:spPr>
            <a:xfrm>
              <a:off x="3945467" y="4182533"/>
              <a:ext cx="91778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6A1C1210-A7E1-4B01-0568-0EDF91BD6F39}"/>
              </a:ext>
            </a:extLst>
          </p:cNvPr>
          <p:cNvSpPr/>
          <p:nvPr/>
        </p:nvSpPr>
        <p:spPr>
          <a:xfrm>
            <a:off x="4873585" y="943652"/>
            <a:ext cx="915164" cy="915160"/>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Oval 15">
            <a:extLst>
              <a:ext uri="{FF2B5EF4-FFF2-40B4-BE49-F238E27FC236}">
                <a16:creationId xmlns:a16="http://schemas.microsoft.com/office/drawing/2014/main" id="{DDFA63AA-E7DA-8552-AD42-FF250E39D43C}"/>
              </a:ext>
            </a:extLst>
          </p:cNvPr>
          <p:cNvSpPr/>
          <p:nvPr/>
        </p:nvSpPr>
        <p:spPr>
          <a:xfrm>
            <a:off x="4873585" y="2797852"/>
            <a:ext cx="915164" cy="915160"/>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7" name="Oval 16">
            <a:extLst>
              <a:ext uri="{FF2B5EF4-FFF2-40B4-BE49-F238E27FC236}">
                <a16:creationId xmlns:a16="http://schemas.microsoft.com/office/drawing/2014/main" id="{094DA233-FCCB-2D56-2B1F-FCBE821EAD03}"/>
              </a:ext>
            </a:extLst>
          </p:cNvPr>
          <p:cNvSpPr/>
          <p:nvPr/>
        </p:nvSpPr>
        <p:spPr>
          <a:xfrm>
            <a:off x="4873585" y="4652053"/>
            <a:ext cx="915164" cy="915160"/>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53A7E185-0A98-9A72-16CE-956F795F3816}"/>
              </a:ext>
            </a:extLst>
          </p:cNvPr>
          <p:cNvSpPr txBox="1"/>
          <p:nvPr/>
        </p:nvSpPr>
        <p:spPr>
          <a:xfrm>
            <a:off x="5993975" y="932511"/>
            <a:ext cx="5069846" cy="1437072"/>
          </a:xfrm>
          <a:prstGeom prst="rect">
            <a:avLst/>
          </a:prstGeom>
          <a:noFill/>
        </p:spPr>
        <p:txBody>
          <a:bodyPr wrap="square" lIns="0" tIns="0" rIns="0" bIns="0" anchor="ctr" anchorCtr="0">
            <a:noAutofit/>
          </a:bodyPr>
          <a:lstStyle/>
          <a:p>
            <a:r>
              <a:rPr lang="en-ID" sz="2800" b="1" dirty="0">
                <a:solidFill>
                  <a:schemeClr val="bg1"/>
                </a:solidFill>
                <a:latin typeface="Roboto" panose="02000000000000000000" pitchFamily="2" charset="0"/>
                <a:ea typeface="Roboto" panose="02000000000000000000" pitchFamily="2" charset="0"/>
              </a:rPr>
              <a:t>Ingredient Variability</a:t>
            </a:r>
          </a:p>
          <a:p>
            <a:endParaRPr lang="en-ID" sz="3200" b="1" dirty="0">
              <a:solidFill>
                <a:schemeClr val="bg1"/>
              </a:solidFill>
              <a:effectLst/>
              <a:latin typeface="Roboto" panose="02000000000000000000" pitchFamily="2" charset="0"/>
              <a:ea typeface="Roboto" panose="02000000000000000000" pitchFamily="2" charset="0"/>
            </a:endParaRPr>
          </a:p>
        </p:txBody>
      </p:sp>
      <p:sp>
        <p:nvSpPr>
          <p:cNvPr id="21" name="TextBox 20">
            <a:extLst>
              <a:ext uri="{FF2B5EF4-FFF2-40B4-BE49-F238E27FC236}">
                <a16:creationId xmlns:a16="http://schemas.microsoft.com/office/drawing/2014/main" id="{09892EE9-FFBE-7AF6-67AF-34FD89F17C7B}"/>
              </a:ext>
            </a:extLst>
          </p:cNvPr>
          <p:cNvSpPr txBox="1"/>
          <p:nvPr/>
        </p:nvSpPr>
        <p:spPr>
          <a:xfrm>
            <a:off x="10439314" y="985700"/>
            <a:ext cx="1659466" cy="915160"/>
          </a:xfrm>
          <a:prstGeom prst="rect">
            <a:avLst/>
          </a:prstGeom>
          <a:noFill/>
        </p:spPr>
        <p:txBody>
          <a:bodyPr wrap="square" lIns="0" tIns="0" rIns="0" bIns="0" anchor="ctr" anchorCtr="0">
            <a:noAutofit/>
          </a:bodyPr>
          <a:lstStyle/>
          <a:p>
            <a:r>
              <a:rPr lang="en-US" sz="1400" i="1" dirty="0">
                <a:solidFill>
                  <a:schemeClr val="bg1"/>
                </a:solidFill>
                <a:latin typeface="Roboto" panose="02000000000000000000" pitchFamily="2" charset="0"/>
                <a:ea typeface="Roboto" panose="02000000000000000000" pitchFamily="2" charset="0"/>
              </a:rPr>
              <a:t>Standardize and clean ingredient data.</a:t>
            </a:r>
            <a:endParaRPr lang="en-ID" sz="1400" i="1" dirty="0">
              <a:solidFill>
                <a:schemeClr val="bg1"/>
              </a:solidFill>
              <a:effectLst/>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30418404-1A7F-DDEE-A1F9-D5C32982DFEB}"/>
              </a:ext>
            </a:extLst>
          </p:cNvPr>
          <p:cNvSpPr txBox="1"/>
          <p:nvPr/>
        </p:nvSpPr>
        <p:spPr>
          <a:xfrm>
            <a:off x="10439314" y="2958732"/>
            <a:ext cx="1659466" cy="915160"/>
          </a:xfrm>
          <a:prstGeom prst="rect">
            <a:avLst/>
          </a:prstGeom>
          <a:noFill/>
        </p:spPr>
        <p:txBody>
          <a:bodyPr wrap="square" lIns="0" tIns="0" rIns="0" bIns="0" anchor="ctr" anchorCtr="0">
            <a:noAutofit/>
          </a:bodyPr>
          <a:lstStyle/>
          <a:p>
            <a:r>
              <a:rPr lang="en-US" sz="1200" i="1" dirty="0">
                <a:solidFill>
                  <a:schemeClr val="bg1"/>
                </a:solidFill>
                <a:latin typeface="Roboto" panose="02000000000000000000" pitchFamily="2" charset="0"/>
                <a:ea typeface="Roboto" panose="02000000000000000000" pitchFamily="2" charset="0"/>
              </a:rPr>
              <a:t>Save models and use efficient libraries.</a:t>
            </a:r>
            <a:endParaRPr lang="en-ID" sz="1200" i="1" dirty="0">
              <a:solidFill>
                <a:schemeClr val="bg1"/>
              </a:solidFill>
              <a:effectLst/>
              <a:latin typeface="Roboto" panose="02000000000000000000" pitchFamily="2" charset="0"/>
              <a:ea typeface="Roboto" panose="02000000000000000000" pitchFamily="2" charset="0"/>
            </a:endParaRPr>
          </a:p>
        </p:txBody>
      </p:sp>
      <p:sp>
        <p:nvSpPr>
          <p:cNvPr id="23" name="TextBox 22">
            <a:extLst>
              <a:ext uri="{FF2B5EF4-FFF2-40B4-BE49-F238E27FC236}">
                <a16:creationId xmlns:a16="http://schemas.microsoft.com/office/drawing/2014/main" id="{1506B48B-CB4C-E168-4755-BB538B700303}"/>
              </a:ext>
            </a:extLst>
          </p:cNvPr>
          <p:cNvSpPr txBox="1"/>
          <p:nvPr/>
        </p:nvSpPr>
        <p:spPr>
          <a:xfrm>
            <a:off x="10439314" y="4610109"/>
            <a:ext cx="1659466" cy="915160"/>
          </a:xfrm>
          <a:prstGeom prst="rect">
            <a:avLst/>
          </a:prstGeom>
          <a:noFill/>
        </p:spPr>
        <p:txBody>
          <a:bodyPr wrap="square" lIns="0" tIns="0" rIns="0" bIns="0" anchor="ctr" anchorCtr="0">
            <a:noAutofit/>
          </a:bodyPr>
          <a:lstStyle/>
          <a:p>
            <a:r>
              <a:rPr lang="en-US" sz="1200" i="1" dirty="0">
                <a:solidFill>
                  <a:schemeClr val="bg1"/>
                </a:solidFill>
                <a:latin typeface="Roboto" panose="02000000000000000000" pitchFamily="2" charset="0"/>
                <a:ea typeface="Roboto" panose="02000000000000000000" pitchFamily="2" charset="0"/>
              </a:rPr>
              <a:t>Normalize input using NLP techniques.</a:t>
            </a:r>
            <a:endParaRPr lang="en-ID" sz="1200" i="1" dirty="0">
              <a:solidFill>
                <a:schemeClr val="bg1"/>
              </a:solidFill>
              <a:effectLst/>
              <a:latin typeface="Roboto" panose="02000000000000000000" pitchFamily="2" charset="0"/>
              <a:ea typeface="Roboto" panose="02000000000000000000" pitchFamily="2" charset="0"/>
            </a:endParaRPr>
          </a:p>
        </p:txBody>
      </p:sp>
      <p:sp>
        <p:nvSpPr>
          <p:cNvPr id="25" name="Oval 24">
            <a:extLst>
              <a:ext uri="{FF2B5EF4-FFF2-40B4-BE49-F238E27FC236}">
                <a16:creationId xmlns:a16="http://schemas.microsoft.com/office/drawing/2014/main" id="{AA03DC8B-26B8-9D13-7BA4-964024B33064}"/>
              </a:ext>
            </a:extLst>
          </p:cNvPr>
          <p:cNvSpPr/>
          <p:nvPr/>
        </p:nvSpPr>
        <p:spPr>
          <a:xfrm>
            <a:off x="6232232" y="2275942"/>
            <a:ext cx="104775" cy="104775"/>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248D50B3-567F-2AB5-4A71-A3BF439EAD26}"/>
              </a:ext>
            </a:extLst>
          </p:cNvPr>
          <p:cNvSpPr/>
          <p:nvPr/>
        </p:nvSpPr>
        <p:spPr>
          <a:xfrm>
            <a:off x="6232232" y="4135222"/>
            <a:ext cx="104775" cy="104775"/>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8" name="Group 47">
            <a:extLst>
              <a:ext uri="{FF2B5EF4-FFF2-40B4-BE49-F238E27FC236}">
                <a16:creationId xmlns:a16="http://schemas.microsoft.com/office/drawing/2014/main" id="{05B00FA2-BF46-5F00-8B1D-9B54AFE26CF4}"/>
              </a:ext>
            </a:extLst>
          </p:cNvPr>
          <p:cNvGrpSpPr/>
          <p:nvPr/>
        </p:nvGrpSpPr>
        <p:grpSpPr>
          <a:xfrm>
            <a:off x="1018539" y="1075519"/>
            <a:ext cx="596901" cy="651425"/>
            <a:chOff x="6276975" y="3254375"/>
            <a:chExt cx="330201" cy="360363"/>
          </a:xfrm>
          <a:solidFill>
            <a:srgbClr val="2EF4E0"/>
          </a:solidFill>
        </p:grpSpPr>
        <p:sp>
          <p:nvSpPr>
            <p:cNvPr id="49" name="Freeform 539">
              <a:extLst>
                <a:ext uri="{FF2B5EF4-FFF2-40B4-BE49-F238E27FC236}">
                  <a16:creationId xmlns:a16="http://schemas.microsoft.com/office/drawing/2014/main" id="{69E2634D-68D3-1254-5C35-F4F371F54549}"/>
                </a:ext>
              </a:extLst>
            </p:cNvPr>
            <p:cNvSpPr>
              <a:spLocks/>
            </p:cNvSpPr>
            <p:nvPr/>
          </p:nvSpPr>
          <p:spPr bwMode="auto">
            <a:xfrm>
              <a:off x="6276975" y="3419475"/>
              <a:ext cx="269875" cy="195263"/>
            </a:xfrm>
            <a:custGeom>
              <a:avLst/>
              <a:gdLst>
                <a:gd name="T0" fmla="*/ 70 w 72"/>
                <a:gd name="T1" fmla="*/ 52 h 52"/>
                <a:gd name="T2" fmla="*/ 2 w 72"/>
                <a:gd name="T3" fmla="*/ 52 h 52"/>
                <a:gd name="T4" fmla="*/ 0 w 72"/>
                <a:gd name="T5" fmla="*/ 50 h 52"/>
                <a:gd name="T6" fmla="*/ 0 w 72"/>
                <a:gd name="T7" fmla="*/ 2 h 52"/>
                <a:gd name="T8" fmla="*/ 2 w 72"/>
                <a:gd name="T9" fmla="*/ 0 h 52"/>
                <a:gd name="T10" fmla="*/ 26 w 72"/>
                <a:gd name="T11" fmla="*/ 0 h 52"/>
                <a:gd name="T12" fmla="*/ 27 w 72"/>
                <a:gd name="T13" fmla="*/ 1 h 52"/>
                <a:gd name="T14" fmla="*/ 35 w 72"/>
                <a:gd name="T15" fmla="*/ 9 h 52"/>
                <a:gd name="T16" fmla="*/ 35 w 72"/>
                <a:gd name="T17" fmla="*/ 11 h 52"/>
                <a:gd name="T18" fmla="*/ 33 w 72"/>
                <a:gd name="T19" fmla="*/ 11 h 52"/>
                <a:gd name="T20" fmla="*/ 25 w 72"/>
                <a:gd name="T21" fmla="*/ 4 h 52"/>
                <a:gd name="T22" fmla="*/ 4 w 72"/>
                <a:gd name="T23" fmla="*/ 4 h 52"/>
                <a:gd name="T24" fmla="*/ 4 w 72"/>
                <a:gd name="T25" fmla="*/ 48 h 52"/>
                <a:gd name="T26" fmla="*/ 68 w 72"/>
                <a:gd name="T27" fmla="*/ 48 h 52"/>
                <a:gd name="T28" fmla="*/ 68 w 72"/>
                <a:gd name="T29" fmla="*/ 10 h 52"/>
                <a:gd name="T30" fmla="*/ 70 w 72"/>
                <a:gd name="T31" fmla="*/ 8 h 52"/>
                <a:gd name="T32" fmla="*/ 72 w 72"/>
                <a:gd name="T33" fmla="*/ 10 h 52"/>
                <a:gd name="T34" fmla="*/ 72 w 72"/>
                <a:gd name="T35" fmla="*/ 50 h 52"/>
                <a:gd name="T36" fmla="*/ 70 w 72"/>
                <a:gd name="T3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52">
                  <a:moveTo>
                    <a:pt x="70" y="52"/>
                  </a:moveTo>
                  <a:cubicBezTo>
                    <a:pt x="2" y="52"/>
                    <a:pt x="2" y="52"/>
                    <a:pt x="2" y="52"/>
                  </a:cubicBezTo>
                  <a:cubicBezTo>
                    <a:pt x="1" y="52"/>
                    <a:pt x="0" y="51"/>
                    <a:pt x="0" y="50"/>
                  </a:cubicBezTo>
                  <a:cubicBezTo>
                    <a:pt x="0" y="2"/>
                    <a:pt x="0" y="2"/>
                    <a:pt x="0" y="2"/>
                  </a:cubicBezTo>
                  <a:cubicBezTo>
                    <a:pt x="0" y="1"/>
                    <a:pt x="1" y="0"/>
                    <a:pt x="2" y="0"/>
                  </a:cubicBezTo>
                  <a:cubicBezTo>
                    <a:pt x="26" y="0"/>
                    <a:pt x="26" y="0"/>
                    <a:pt x="26" y="0"/>
                  </a:cubicBezTo>
                  <a:cubicBezTo>
                    <a:pt x="27" y="0"/>
                    <a:pt x="27" y="0"/>
                    <a:pt x="27" y="1"/>
                  </a:cubicBezTo>
                  <a:cubicBezTo>
                    <a:pt x="35" y="9"/>
                    <a:pt x="35" y="9"/>
                    <a:pt x="35" y="9"/>
                  </a:cubicBezTo>
                  <a:cubicBezTo>
                    <a:pt x="36" y="9"/>
                    <a:pt x="36" y="11"/>
                    <a:pt x="35" y="11"/>
                  </a:cubicBezTo>
                  <a:cubicBezTo>
                    <a:pt x="35" y="12"/>
                    <a:pt x="33" y="12"/>
                    <a:pt x="33" y="11"/>
                  </a:cubicBezTo>
                  <a:cubicBezTo>
                    <a:pt x="25" y="4"/>
                    <a:pt x="25" y="4"/>
                    <a:pt x="25" y="4"/>
                  </a:cubicBezTo>
                  <a:cubicBezTo>
                    <a:pt x="4" y="4"/>
                    <a:pt x="4" y="4"/>
                    <a:pt x="4" y="4"/>
                  </a:cubicBezTo>
                  <a:cubicBezTo>
                    <a:pt x="4" y="48"/>
                    <a:pt x="4" y="48"/>
                    <a:pt x="4" y="48"/>
                  </a:cubicBezTo>
                  <a:cubicBezTo>
                    <a:pt x="68" y="48"/>
                    <a:pt x="68" y="48"/>
                    <a:pt x="68" y="48"/>
                  </a:cubicBezTo>
                  <a:cubicBezTo>
                    <a:pt x="68" y="10"/>
                    <a:pt x="68" y="10"/>
                    <a:pt x="68" y="10"/>
                  </a:cubicBezTo>
                  <a:cubicBezTo>
                    <a:pt x="68" y="9"/>
                    <a:pt x="69" y="8"/>
                    <a:pt x="70" y="8"/>
                  </a:cubicBezTo>
                  <a:cubicBezTo>
                    <a:pt x="71" y="8"/>
                    <a:pt x="72" y="9"/>
                    <a:pt x="72" y="10"/>
                  </a:cubicBezTo>
                  <a:cubicBezTo>
                    <a:pt x="72" y="50"/>
                    <a:pt x="72" y="50"/>
                    <a:pt x="72" y="50"/>
                  </a:cubicBezTo>
                  <a:cubicBezTo>
                    <a:pt x="72" y="51"/>
                    <a:pt x="71" y="52"/>
                    <a:pt x="7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540">
              <a:extLst>
                <a:ext uri="{FF2B5EF4-FFF2-40B4-BE49-F238E27FC236}">
                  <a16:creationId xmlns:a16="http://schemas.microsoft.com/office/drawing/2014/main" id="{16315313-63C6-FF87-4BBD-29B1032997CB}"/>
                </a:ext>
              </a:extLst>
            </p:cNvPr>
            <p:cNvSpPr>
              <a:spLocks/>
            </p:cNvSpPr>
            <p:nvPr/>
          </p:nvSpPr>
          <p:spPr bwMode="auto">
            <a:xfrm>
              <a:off x="6351588" y="3254375"/>
              <a:ext cx="255588" cy="330200"/>
            </a:xfrm>
            <a:custGeom>
              <a:avLst/>
              <a:gdLst>
                <a:gd name="T0" fmla="*/ 66 w 68"/>
                <a:gd name="T1" fmla="*/ 88 h 88"/>
                <a:gd name="T2" fmla="*/ 50 w 68"/>
                <a:gd name="T3" fmla="*/ 88 h 88"/>
                <a:gd name="T4" fmla="*/ 48 w 68"/>
                <a:gd name="T5" fmla="*/ 86 h 88"/>
                <a:gd name="T6" fmla="*/ 50 w 68"/>
                <a:gd name="T7" fmla="*/ 84 h 88"/>
                <a:gd name="T8" fmla="*/ 64 w 68"/>
                <a:gd name="T9" fmla="*/ 84 h 88"/>
                <a:gd name="T10" fmla="*/ 64 w 68"/>
                <a:gd name="T11" fmla="*/ 27 h 88"/>
                <a:gd name="T12" fmla="*/ 45 w 68"/>
                <a:gd name="T13" fmla="*/ 4 h 88"/>
                <a:gd name="T14" fmla="*/ 4 w 68"/>
                <a:gd name="T15" fmla="*/ 4 h 88"/>
                <a:gd name="T16" fmla="*/ 4 w 68"/>
                <a:gd name="T17" fmla="*/ 46 h 88"/>
                <a:gd name="T18" fmla="*/ 2 w 68"/>
                <a:gd name="T19" fmla="*/ 48 h 88"/>
                <a:gd name="T20" fmla="*/ 0 w 68"/>
                <a:gd name="T21" fmla="*/ 46 h 88"/>
                <a:gd name="T22" fmla="*/ 0 w 68"/>
                <a:gd name="T23" fmla="*/ 2 h 88"/>
                <a:gd name="T24" fmla="*/ 2 w 68"/>
                <a:gd name="T25" fmla="*/ 0 h 88"/>
                <a:gd name="T26" fmla="*/ 46 w 68"/>
                <a:gd name="T27" fmla="*/ 0 h 88"/>
                <a:gd name="T28" fmla="*/ 48 w 68"/>
                <a:gd name="T29" fmla="*/ 1 h 88"/>
                <a:gd name="T30" fmla="*/ 68 w 68"/>
                <a:gd name="T31" fmla="*/ 25 h 88"/>
                <a:gd name="T32" fmla="*/ 68 w 68"/>
                <a:gd name="T33" fmla="*/ 26 h 88"/>
                <a:gd name="T34" fmla="*/ 68 w 68"/>
                <a:gd name="T35" fmla="*/ 86 h 88"/>
                <a:gd name="T36" fmla="*/ 66 w 68"/>
                <a:gd name="T3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88">
                  <a:moveTo>
                    <a:pt x="66" y="88"/>
                  </a:moveTo>
                  <a:cubicBezTo>
                    <a:pt x="50" y="88"/>
                    <a:pt x="50" y="88"/>
                    <a:pt x="50" y="88"/>
                  </a:cubicBezTo>
                  <a:cubicBezTo>
                    <a:pt x="49" y="88"/>
                    <a:pt x="48" y="87"/>
                    <a:pt x="48" y="86"/>
                  </a:cubicBezTo>
                  <a:cubicBezTo>
                    <a:pt x="48" y="85"/>
                    <a:pt x="49" y="84"/>
                    <a:pt x="50" y="84"/>
                  </a:cubicBezTo>
                  <a:cubicBezTo>
                    <a:pt x="64" y="84"/>
                    <a:pt x="64" y="84"/>
                    <a:pt x="64" y="84"/>
                  </a:cubicBezTo>
                  <a:cubicBezTo>
                    <a:pt x="64" y="27"/>
                    <a:pt x="64" y="27"/>
                    <a:pt x="64" y="27"/>
                  </a:cubicBezTo>
                  <a:cubicBezTo>
                    <a:pt x="45" y="4"/>
                    <a:pt x="45" y="4"/>
                    <a:pt x="45" y="4"/>
                  </a:cubicBezTo>
                  <a:cubicBezTo>
                    <a:pt x="4" y="4"/>
                    <a:pt x="4" y="4"/>
                    <a:pt x="4" y="4"/>
                  </a:cubicBezTo>
                  <a:cubicBezTo>
                    <a:pt x="4" y="46"/>
                    <a:pt x="4" y="46"/>
                    <a:pt x="4" y="46"/>
                  </a:cubicBezTo>
                  <a:cubicBezTo>
                    <a:pt x="4" y="47"/>
                    <a:pt x="3" y="48"/>
                    <a:pt x="2" y="48"/>
                  </a:cubicBezTo>
                  <a:cubicBezTo>
                    <a:pt x="1" y="48"/>
                    <a:pt x="0" y="47"/>
                    <a:pt x="0" y="46"/>
                  </a:cubicBezTo>
                  <a:cubicBezTo>
                    <a:pt x="0" y="2"/>
                    <a:pt x="0" y="2"/>
                    <a:pt x="0" y="2"/>
                  </a:cubicBezTo>
                  <a:cubicBezTo>
                    <a:pt x="0" y="1"/>
                    <a:pt x="1" y="0"/>
                    <a:pt x="2" y="0"/>
                  </a:cubicBezTo>
                  <a:cubicBezTo>
                    <a:pt x="46" y="0"/>
                    <a:pt x="46" y="0"/>
                    <a:pt x="46" y="0"/>
                  </a:cubicBezTo>
                  <a:cubicBezTo>
                    <a:pt x="47" y="0"/>
                    <a:pt x="47" y="0"/>
                    <a:pt x="48" y="1"/>
                  </a:cubicBezTo>
                  <a:cubicBezTo>
                    <a:pt x="68" y="25"/>
                    <a:pt x="68" y="25"/>
                    <a:pt x="68" y="25"/>
                  </a:cubicBezTo>
                  <a:cubicBezTo>
                    <a:pt x="68" y="25"/>
                    <a:pt x="68" y="26"/>
                    <a:pt x="68" y="26"/>
                  </a:cubicBezTo>
                  <a:cubicBezTo>
                    <a:pt x="68" y="86"/>
                    <a:pt x="68" y="86"/>
                    <a:pt x="68" y="86"/>
                  </a:cubicBezTo>
                  <a:cubicBezTo>
                    <a:pt x="68" y="87"/>
                    <a:pt x="67" y="88"/>
                    <a:pt x="6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541">
              <a:extLst>
                <a:ext uri="{FF2B5EF4-FFF2-40B4-BE49-F238E27FC236}">
                  <a16:creationId xmlns:a16="http://schemas.microsoft.com/office/drawing/2014/main" id="{81B9A395-DAB2-0321-30EF-63717950A82F}"/>
                </a:ext>
              </a:extLst>
            </p:cNvPr>
            <p:cNvSpPr>
              <a:spLocks/>
            </p:cNvSpPr>
            <p:nvPr/>
          </p:nvSpPr>
          <p:spPr bwMode="auto">
            <a:xfrm>
              <a:off x="6516688" y="3254375"/>
              <a:ext cx="90488" cy="104775"/>
            </a:xfrm>
            <a:custGeom>
              <a:avLst/>
              <a:gdLst>
                <a:gd name="T0" fmla="*/ 22 w 24"/>
                <a:gd name="T1" fmla="*/ 28 h 28"/>
                <a:gd name="T2" fmla="*/ 2 w 24"/>
                <a:gd name="T3" fmla="*/ 28 h 28"/>
                <a:gd name="T4" fmla="*/ 0 w 24"/>
                <a:gd name="T5" fmla="*/ 26 h 28"/>
                <a:gd name="T6" fmla="*/ 0 w 24"/>
                <a:gd name="T7" fmla="*/ 2 h 28"/>
                <a:gd name="T8" fmla="*/ 2 w 24"/>
                <a:gd name="T9" fmla="*/ 0 h 28"/>
                <a:gd name="T10" fmla="*/ 4 w 24"/>
                <a:gd name="T11" fmla="*/ 2 h 28"/>
                <a:gd name="T12" fmla="*/ 4 w 24"/>
                <a:gd name="T13" fmla="*/ 24 h 28"/>
                <a:gd name="T14" fmla="*/ 22 w 24"/>
                <a:gd name="T15" fmla="*/ 24 h 28"/>
                <a:gd name="T16" fmla="*/ 24 w 24"/>
                <a:gd name="T17" fmla="*/ 26 h 28"/>
                <a:gd name="T18" fmla="*/ 22 w 2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8">
                  <a:moveTo>
                    <a:pt x="22"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2" y="24"/>
                    <a:pt x="22" y="24"/>
                    <a:pt x="22" y="24"/>
                  </a:cubicBezTo>
                  <a:cubicBezTo>
                    <a:pt x="23" y="24"/>
                    <a:pt x="24" y="25"/>
                    <a:pt x="24" y="26"/>
                  </a:cubicBezTo>
                  <a:cubicBezTo>
                    <a:pt x="24" y="27"/>
                    <a:pt x="23" y="28"/>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542">
              <a:extLst>
                <a:ext uri="{FF2B5EF4-FFF2-40B4-BE49-F238E27FC236}">
                  <a16:creationId xmlns:a16="http://schemas.microsoft.com/office/drawing/2014/main" id="{AC94F50B-9A97-C0AB-6224-E8A28F9ABAF5}"/>
                </a:ext>
              </a:extLst>
            </p:cNvPr>
            <p:cNvSpPr>
              <a:spLocks/>
            </p:cNvSpPr>
            <p:nvPr/>
          </p:nvSpPr>
          <p:spPr bwMode="auto">
            <a:xfrm>
              <a:off x="6396038" y="3344863"/>
              <a:ext cx="106363" cy="14288"/>
            </a:xfrm>
            <a:custGeom>
              <a:avLst/>
              <a:gdLst>
                <a:gd name="T0" fmla="*/ 26 w 28"/>
                <a:gd name="T1" fmla="*/ 4 h 4"/>
                <a:gd name="T2" fmla="*/ 2 w 28"/>
                <a:gd name="T3" fmla="*/ 4 h 4"/>
                <a:gd name="T4" fmla="*/ 0 w 28"/>
                <a:gd name="T5" fmla="*/ 2 h 4"/>
                <a:gd name="T6" fmla="*/ 2 w 28"/>
                <a:gd name="T7" fmla="*/ 0 h 4"/>
                <a:gd name="T8" fmla="*/ 26 w 28"/>
                <a:gd name="T9" fmla="*/ 0 h 4"/>
                <a:gd name="T10" fmla="*/ 28 w 28"/>
                <a:gd name="T11" fmla="*/ 2 h 4"/>
                <a:gd name="T12" fmla="*/ 26 w 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4"/>
                  </a:moveTo>
                  <a:cubicBezTo>
                    <a:pt x="2" y="4"/>
                    <a:pt x="2" y="4"/>
                    <a:pt x="2" y="4"/>
                  </a:cubicBezTo>
                  <a:cubicBezTo>
                    <a:pt x="1" y="4"/>
                    <a:pt x="0" y="3"/>
                    <a:pt x="0" y="2"/>
                  </a:cubicBezTo>
                  <a:cubicBezTo>
                    <a:pt x="0" y="1"/>
                    <a:pt x="1" y="0"/>
                    <a:pt x="2" y="0"/>
                  </a:cubicBezTo>
                  <a:cubicBezTo>
                    <a:pt x="26" y="0"/>
                    <a:pt x="26" y="0"/>
                    <a:pt x="26" y="0"/>
                  </a:cubicBezTo>
                  <a:cubicBezTo>
                    <a:pt x="27" y="0"/>
                    <a:pt x="28" y="1"/>
                    <a:pt x="28" y="2"/>
                  </a:cubicBezTo>
                  <a:cubicBezTo>
                    <a:pt x="28" y="3"/>
                    <a:pt x="27" y="4"/>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543">
              <a:extLst>
                <a:ext uri="{FF2B5EF4-FFF2-40B4-BE49-F238E27FC236}">
                  <a16:creationId xmlns:a16="http://schemas.microsoft.com/office/drawing/2014/main" id="{4586BA12-E92D-94F8-CCED-2C6D420D304A}"/>
                </a:ext>
              </a:extLst>
            </p:cNvPr>
            <p:cNvSpPr>
              <a:spLocks/>
            </p:cNvSpPr>
            <p:nvPr/>
          </p:nvSpPr>
          <p:spPr bwMode="auto">
            <a:xfrm>
              <a:off x="6396038" y="3389313"/>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44">
              <a:extLst>
                <a:ext uri="{FF2B5EF4-FFF2-40B4-BE49-F238E27FC236}">
                  <a16:creationId xmlns:a16="http://schemas.microsoft.com/office/drawing/2014/main" id="{6027353E-C651-DADF-8E7B-3490067203CC}"/>
                </a:ext>
              </a:extLst>
            </p:cNvPr>
            <p:cNvSpPr>
              <a:spLocks/>
            </p:cNvSpPr>
            <p:nvPr/>
          </p:nvSpPr>
          <p:spPr bwMode="auto">
            <a:xfrm>
              <a:off x="6396038" y="3298825"/>
              <a:ext cx="106363" cy="15875"/>
            </a:xfrm>
            <a:custGeom>
              <a:avLst/>
              <a:gdLst>
                <a:gd name="T0" fmla="*/ 26 w 28"/>
                <a:gd name="T1" fmla="*/ 4 h 4"/>
                <a:gd name="T2" fmla="*/ 2 w 28"/>
                <a:gd name="T3" fmla="*/ 4 h 4"/>
                <a:gd name="T4" fmla="*/ 0 w 28"/>
                <a:gd name="T5" fmla="*/ 2 h 4"/>
                <a:gd name="T6" fmla="*/ 2 w 28"/>
                <a:gd name="T7" fmla="*/ 0 h 4"/>
                <a:gd name="T8" fmla="*/ 26 w 28"/>
                <a:gd name="T9" fmla="*/ 0 h 4"/>
                <a:gd name="T10" fmla="*/ 28 w 28"/>
                <a:gd name="T11" fmla="*/ 2 h 4"/>
                <a:gd name="T12" fmla="*/ 26 w 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4"/>
                  </a:moveTo>
                  <a:cubicBezTo>
                    <a:pt x="2" y="4"/>
                    <a:pt x="2" y="4"/>
                    <a:pt x="2" y="4"/>
                  </a:cubicBezTo>
                  <a:cubicBezTo>
                    <a:pt x="1" y="4"/>
                    <a:pt x="0" y="3"/>
                    <a:pt x="0" y="2"/>
                  </a:cubicBezTo>
                  <a:cubicBezTo>
                    <a:pt x="0" y="1"/>
                    <a:pt x="1" y="0"/>
                    <a:pt x="2" y="0"/>
                  </a:cubicBezTo>
                  <a:cubicBezTo>
                    <a:pt x="26" y="0"/>
                    <a:pt x="26" y="0"/>
                    <a:pt x="26" y="0"/>
                  </a:cubicBezTo>
                  <a:cubicBezTo>
                    <a:pt x="27" y="0"/>
                    <a:pt x="28" y="1"/>
                    <a:pt x="28" y="2"/>
                  </a:cubicBezTo>
                  <a:cubicBezTo>
                    <a:pt x="28" y="3"/>
                    <a:pt x="27" y="4"/>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545">
              <a:extLst>
                <a:ext uri="{FF2B5EF4-FFF2-40B4-BE49-F238E27FC236}">
                  <a16:creationId xmlns:a16="http://schemas.microsoft.com/office/drawing/2014/main" id="{647F575C-E74E-ED5C-5D49-9B5F2AD2D25A}"/>
                </a:ext>
              </a:extLst>
            </p:cNvPr>
            <p:cNvSpPr>
              <a:spLocks noEditPoints="1"/>
            </p:cNvSpPr>
            <p:nvPr/>
          </p:nvSpPr>
          <p:spPr bwMode="auto">
            <a:xfrm>
              <a:off x="6348413" y="3405188"/>
              <a:ext cx="179388" cy="179388"/>
            </a:xfrm>
            <a:custGeom>
              <a:avLst/>
              <a:gdLst>
                <a:gd name="T0" fmla="*/ 2 w 48"/>
                <a:gd name="T1" fmla="*/ 48 h 48"/>
                <a:gd name="T2" fmla="*/ 1 w 48"/>
                <a:gd name="T3" fmla="*/ 47 h 48"/>
                <a:gd name="T4" fmla="*/ 0 w 48"/>
                <a:gd name="T5" fmla="*/ 45 h 48"/>
                <a:gd name="T6" fmla="*/ 4 w 48"/>
                <a:gd name="T7" fmla="*/ 31 h 48"/>
                <a:gd name="T8" fmla="*/ 5 w 48"/>
                <a:gd name="T9" fmla="*/ 31 h 48"/>
                <a:gd name="T10" fmla="*/ 35 w 48"/>
                <a:gd name="T11" fmla="*/ 1 h 48"/>
                <a:gd name="T12" fmla="*/ 38 w 48"/>
                <a:gd name="T13" fmla="*/ 1 h 48"/>
                <a:gd name="T14" fmla="*/ 48 w 48"/>
                <a:gd name="T15" fmla="*/ 11 h 48"/>
                <a:gd name="T16" fmla="*/ 48 w 48"/>
                <a:gd name="T17" fmla="*/ 13 h 48"/>
                <a:gd name="T18" fmla="*/ 18 w 48"/>
                <a:gd name="T19" fmla="*/ 43 h 48"/>
                <a:gd name="T20" fmla="*/ 17 w 48"/>
                <a:gd name="T21" fmla="*/ 44 h 48"/>
                <a:gd name="T22" fmla="*/ 3 w 48"/>
                <a:gd name="T23" fmla="*/ 48 h 48"/>
                <a:gd name="T24" fmla="*/ 2 w 48"/>
                <a:gd name="T25" fmla="*/ 48 h 48"/>
                <a:gd name="T26" fmla="*/ 8 w 48"/>
                <a:gd name="T27" fmla="*/ 33 h 48"/>
                <a:gd name="T28" fmla="*/ 5 w 48"/>
                <a:gd name="T29" fmla="*/ 43 h 48"/>
                <a:gd name="T30" fmla="*/ 15 w 48"/>
                <a:gd name="T31" fmla="*/ 40 h 48"/>
                <a:gd name="T32" fmla="*/ 43 w 48"/>
                <a:gd name="T33" fmla="*/ 12 h 48"/>
                <a:gd name="T34" fmla="*/ 36 w 48"/>
                <a:gd name="T35" fmla="*/ 5 h 48"/>
                <a:gd name="T36" fmla="*/ 8 w 48"/>
                <a:gd name="T3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8">
                  <a:moveTo>
                    <a:pt x="2" y="48"/>
                  </a:moveTo>
                  <a:cubicBezTo>
                    <a:pt x="2" y="48"/>
                    <a:pt x="1" y="48"/>
                    <a:pt x="1" y="47"/>
                  </a:cubicBezTo>
                  <a:cubicBezTo>
                    <a:pt x="0" y="47"/>
                    <a:pt x="0" y="46"/>
                    <a:pt x="0" y="45"/>
                  </a:cubicBezTo>
                  <a:cubicBezTo>
                    <a:pt x="4" y="31"/>
                    <a:pt x="4" y="31"/>
                    <a:pt x="4" y="31"/>
                  </a:cubicBezTo>
                  <a:cubicBezTo>
                    <a:pt x="4" y="31"/>
                    <a:pt x="4" y="31"/>
                    <a:pt x="5" y="31"/>
                  </a:cubicBezTo>
                  <a:cubicBezTo>
                    <a:pt x="35" y="1"/>
                    <a:pt x="35" y="1"/>
                    <a:pt x="35" y="1"/>
                  </a:cubicBezTo>
                  <a:cubicBezTo>
                    <a:pt x="35" y="0"/>
                    <a:pt x="37" y="0"/>
                    <a:pt x="38" y="1"/>
                  </a:cubicBezTo>
                  <a:cubicBezTo>
                    <a:pt x="48" y="11"/>
                    <a:pt x="48" y="11"/>
                    <a:pt x="48" y="11"/>
                  </a:cubicBezTo>
                  <a:cubicBezTo>
                    <a:pt x="48" y="11"/>
                    <a:pt x="48" y="13"/>
                    <a:pt x="48" y="13"/>
                  </a:cubicBezTo>
                  <a:cubicBezTo>
                    <a:pt x="18" y="43"/>
                    <a:pt x="18" y="43"/>
                    <a:pt x="18" y="43"/>
                  </a:cubicBezTo>
                  <a:cubicBezTo>
                    <a:pt x="17" y="44"/>
                    <a:pt x="17" y="44"/>
                    <a:pt x="17" y="44"/>
                  </a:cubicBezTo>
                  <a:cubicBezTo>
                    <a:pt x="3" y="48"/>
                    <a:pt x="3" y="48"/>
                    <a:pt x="3" y="48"/>
                  </a:cubicBezTo>
                  <a:cubicBezTo>
                    <a:pt x="2" y="48"/>
                    <a:pt x="2" y="48"/>
                    <a:pt x="2" y="48"/>
                  </a:cubicBezTo>
                  <a:close/>
                  <a:moveTo>
                    <a:pt x="8" y="33"/>
                  </a:moveTo>
                  <a:cubicBezTo>
                    <a:pt x="5" y="43"/>
                    <a:pt x="5" y="43"/>
                    <a:pt x="5" y="43"/>
                  </a:cubicBezTo>
                  <a:cubicBezTo>
                    <a:pt x="15" y="40"/>
                    <a:pt x="15" y="40"/>
                    <a:pt x="15" y="40"/>
                  </a:cubicBezTo>
                  <a:cubicBezTo>
                    <a:pt x="43" y="12"/>
                    <a:pt x="43" y="12"/>
                    <a:pt x="43" y="12"/>
                  </a:cubicBezTo>
                  <a:cubicBezTo>
                    <a:pt x="36" y="5"/>
                    <a:pt x="36" y="5"/>
                    <a:pt x="36" y="5"/>
                  </a:cubicBezTo>
                  <a:lnTo>
                    <a:pt x="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546">
              <a:extLst>
                <a:ext uri="{FF2B5EF4-FFF2-40B4-BE49-F238E27FC236}">
                  <a16:creationId xmlns:a16="http://schemas.microsoft.com/office/drawing/2014/main" id="{AC316232-693B-2CDD-43FB-507E0A6DC30B}"/>
                </a:ext>
              </a:extLst>
            </p:cNvPr>
            <p:cNvSpPr>
              <a:spLocks/>
            </p:cNvSpPr>
            <p:nvPr/>
          </p:nvSpPr>
          <p:spPr bwMode="auto">
            <a:xfrm>
              <a:off x="6450013" y="3438525"/>
              <a:ext cx="47625" cy="44450"/>
            </a:xfrm>
            <a:custGeom>
              <a:avLst/>
              <a:gdLst>
                <a:gd name="T0" fmla="*/ 23 w 30"/>
                <a:gd name="T1" fmla="*/ 28 h 28"/>
                <a:gd name="T2" fmla="*/ 0 w 30"/>
                <a:gd name="T3" fmla="*/ 5 h 28"/>
                <a:gd name="T4" fmla="*/ 7 w 30"/>
                <a:gd name="T5" fmla="*/ 0 h 28"/>
                <a:gd name="T6" fmla="*/ 30 w 30"/>
                <a:gd name="T7" fmla="*/ 24 h 28"/>
                <a:gd name="T8" fmla="*/ 23 w 30"/>
                <a:gd name="T9" fmla="*/ 28 h 28"/>
              </a:gdLst>
              <a:ahLst/>
              <a:cxnLst>
                <a:cxn ang="0">
                  <a:pos x="T0" y="T1"/>
                </a:cxn>
                <a:cxn ang="0">
                  <a:pos x="T2" y="T3"/>
                </a:cxn>
                <a:cxn ang="0">
                  <a:pos x="T4" y="T5"/>
                </a:cxn>
                <a:cxn ang="0">
                  <a:pos x="T6" y="T7"/>
                </a:cxn>
                <a:cxn ang="0">
                  <a:pos x="T8" y="T9"/>
                </a:cxn>
              </a:cxnLst>
              <a:rect l="0" t="0" r="r" b="b"/>
              <a:pathLst>
                <a:path w="30" h="28">
                  <a:moveTo>
                    <a:pt x="23" y="28"/>
                  </a:moveTo>
                  <a:lnTo>
                    <a:pt x="0" y="5"/>
                  </a:lnTo>
                  <a:lnTo>
                    <a:pt x="7" y="0"/>
                  </a:lnTo>
                  <a:lnTo>
                    <a:pt x="30" y="24"/>
                  </a:lnTo>
                  <a:lnTo>
                    <a:pt x="23"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547">
              <a:extLst>
                <a:ext uri="{FF2B5EF4-FFF2-40B4-BE49-F238E27FC236}">
                  <a16:creationId xmlns:a16="http://schemas.microsoft.com/office/drawing/2014/main" id="{FD84947B-FA68-7A4E-D55B-E8EF2A19E1CF}"/>
                </a:ext>
              </a:extLst>
            </p:cNvPr>
            <p:cNvSpPr>
              <a:spLocks/>
            </p:cNvSpPr>
            <p:nvPr/>
          </p:nvSpPr>
          <p:spPr bwMode="auto">
            <a:xfrm>
              <a:off x="6362700" y="3517900"/>
              <a:ext cx="52388" cy="52388"/>
            </a:xfrm>
            <a:custGeom>
              <a:avLst/>
              <a:gdLst>
                <a:gd name="T0" fmla="*/ 12 w 14"/>
                <a:gd name="T1" fmla="*/ 14 h 14"/>
                <a:gd name="T2" fmla="*/ 11 w 14"/>
                <a:gd name="T3" fmla="*/ 13 h 14"/>
                <a:gd name="T4" fmla="*/ 1 w 14"/>
                <a:gd name="T5" fmla="*/ 3 h 14"/>
                <a:gd name="T6" fmla="*/ 1 w 14"/>
                <a:gd name="T7" fmla="*/ 1 h 14"/>
                <a:gd name="T8" fmla="*/ 4 w 14"/>
                <a:gd name="T9" fmla="*/ 1 h 14"/>
                <a:gd name="T10" fmla="*/ 14 w 14"/>
                <a:gd name="T11" fmla="*/ 11 h 14"/>
                <a:gd name="T12" fmla="*/ 14 w 14"/>
                <a:gd name="T13" fmla="*/ 13 h 14"/>
                <a:gd name="T14" fmla="*/ 12 w 1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12" y="14"/>
                  </a:moveTo>
                  <a:cubicBezTo>
                    <a:pt x="12" y="14"/>
                    <a:pt x="11" y="14"/>
                    <a:pt x="11" y="13"/>
                  </a:cubicBezTo>
                  <a:cubicBezTo>
                    <a:pt x="1" y="3"/>
                    <a:pt x="1" y="3"/>
                    <a:pt x="1" y="3"/>
                  </a:cubicBezTo>
                  <a:cubicBezTo>
                    <a:pt x="0" y="3"/>
                    <a:pt x="0" y="1"/>
                    <a:pt x="1" y="1"/>
                  </a:cubicBezTo>
                  <a:cubicBezTo>
                    <a:pt x="1" y="0"/>
                    <a:pt x="3" y="0"/>
                    <a:pt x="4" y="1"/>
                  </a:cubicBezTo>
                  <a:cubicBezTo>
                    <a:pt x="14" y="11"/>
                    <a:pt x="14" y="11"/>
                    <a:pt x="14" y="11"/>
                  </a:cubicBezTo>
                  <a:cubicBezTo>
                    <a:pt x="14" y="11"/>
                    <a:pt x="14" y="13"/>
                    <a:pt x="14" y="13"/>
                  </a:cubicBezTo>
                  <a:cubicBezTo>
                    <a:pt x="13" y="14"/>
                    <a:pt x="13" y="14"/>
                    <a:pt x="1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2" name="Oval 61">
            <a:extLst>
              <a:ext uri="{FF2B5EF4-FFF2-40B4-BE49-F238E27FC236}">
                <a16:creationId xmlns:a16="http://schemas.microsoft.com/office/drawing/2014/main" id="{4B9C5CDE-1833-EDA9-0D44-851D905F4CFF}"/>
              </a:ext>
            </a:extLst>
          </p:cNvPr>
          <p:cNvSpPr/>
          <p:nvPr/>
        </p:nvSpPr>
        <p:spPr>
          <a:xfrm rot="3487770">
            <a:off x="664604" y="630288"/>
            <a:ext cx="766806" cy="766806"/>
          </a:xfrm>
          <a:prstGeom prst="ellipse">
            <a:avLst/>
          </a:prstGeom>
          <a:gradFill>
            <a:gsLst>
              <a:gs pos="0">
                <a:srgbClr val="2EF4E0">
                  <a:alpha val="27000"/>
                </a:srgbClr>
              </a:gs>
              <a:gs pos="8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TextBox 57">
            <a:extLst>
              <a:ext uri="{FF2B5EF4-FFF2-40B4-BE49-F238E27FC236}">
                <a16:creationId xmlns:a16="http://schemas.microsoft.com/office/drawing/2014/main" id="{FC6EE34A-AE28-4728-A568-732FBE26DBF1}"/>
              </a:ext>
            </a:extLst>
          </p:cNvPr>
          <p:cNvSpPr txBox="1"/>
          <p:nvPr/>
        </p:nvSpPr>
        <p:spPr>
          <a:xfrm>
            <a:off x="5993975" y="2595105"/>
            <a:ext cx="5069846" cy="1437072"/>
          </a:xfrm>
          <a:prstGeom prst="rect">
            <a:avLst/>
          </a:prstGeom>
          <a:noFill/>
        </p:spPr>
        <p:txBody>
          <a:bodyPr wrap="square" lIns="0" tIns="0" rIns="0" bIns="0" anchor="ctr" anchorCtr="0">
            <a:noAutofit/>
          </a:bodyPr>
          <a:lstStyle/>
          <a:p>
            <a:r>
              <a:rPr lang="en-ID" sz="2800" b="1" dirty="0">
                <a:solidFill>
                  <a:schemeClr val="bg1"/>
                </a:solidFill>
                <a:latin typeface="Roboto" panose="02000000000000000000" pitchFamily="2" charset="0"/>
                <a:ea typeface="Roboto" panose="02000000000000000000" pitchFamily="2" charset="0"/>
              </a:rPr>
              <a:t>Performance Optimization</a:t>
            </a:r>
            <a:endParaRPr lang="en-ID" sz="2800" b="1" dirty="0">
              <a:solidFill>
                <a:schemeClr val="bg1"/>
              </a:solidFill>
              <a:effectLst/>
              <a:latin typeface="Roboto" panose="02000000000000000000" pitchFamily="2" charset="0"/>
              <a:ea typeface="Roboto" panose="02000000000000000000" pitchFamily="2" charset="0"/>
            </a:endParaRPr>
          </a:p>
        </p:txBody>
      </p:sp>
      <p:sp>
        <p:nvSpPr>
          <p:cNvPr id="63" name="TextBox 62">
            <a:extLst>
              <a:ext uri="{FF2B5EF4-FFF2-40B4-BE49-F238E27FC236}">
                <a16:creationId xmlns:a16="http://schemas.microsoft.com/office/drawing/2014/main" id="{81B92528-E509-4BFD-9E3D-18AC874A5220}"/>
              </a:ext>
            </a:extLst>
          </p:cNvPr>
          <p:cNvSpPr txBox="1"/>
          <p:nvPr/>
        </p:nvSpPr>
        <p:spPr>
          <a:xfrm>
            <a:off x="5993975" y="4390353"/>
            <a:ext cx="5069846" cy="1437072"/>
          </a:xfrm>
          <a:prstGeom prst="rect">
            <a:avLst/>
          </a:prstGeom>
          <a:noFill/>
        </p:spPr>
        <p:txBody>
          <a:bodyPr wrap="square" lIns="0" tIns="0" rIns="0" bIns="0" anchor="ctr" anchorCtr="0">
            <a:noAutofit/>
          </a:bodyPr>
          <a:lstStyle/>
          <a:p>
            <a:r>
              <a:rPr lang="en-ID" sz="2800" b="1" dirty="0">
                <a:solidFill>
                  <a:schemeClr val="bg1"/>
                </a:solidFill>
                <a:latin typeface="Roboto" panose="02000000000000000000" pitchFamily="2" charset="0"/>
                <a:ea typeface="Roboto" panose="02000000000000000000" pitchFamily="2" charset="0"/>
              </a:rPr>
              <a:t>User Input Handling</a:t>
            </a:r>
          </a:p>
        </p:txBody>
      </p:sp>
      <p:pic>
        <p:nvPicPr>
          <p:cNvPr id="7" name="Picture 6">
            <a:extLst>
              <a:ext uri="{FF2B5EF4-FFF2-40B4-BE49-F238E27FC236}">
                <a16:creationId xmlns:a16="http://schemas.microsoft.com/office/drawing/2014/main" id="{7E036529-6A82-433D-9FFC-1CA05A72F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784" y="1128248"/>
            <a:ext cx="562765" cy="562765"/>
          </a:xfrm>
          <a:prstGeom prst="rect">
            <a:avLst/>
          </a:prstGeom>
        </p:spPr>
      </p:pic>
      <p:pic>
        <p:nvPicPr>
          <p:cNvPr id="10" name="Picture 9">
            <a:extLst>
              <a:ext uri="{FF2B5EF4-FFF2-40B4-BE49-F238E27FC236}">
                <a16:creationId xmlns:a16="http://schemas.microsoft.com/office/drawing/2014/main" id="{AADF56D0-CFBD-4712-9EAF-C684F4F161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687" y="2914477"/>
            <a:ext cx="756763" cy="756763"/>
          </a:xfrm>
          <a:prstGeom prst="rect">
            <a:avLst/>
          </a:prstGeom>
        </p:spPr>
      </p:pic>
      <p:pic>
        <p:nvPicPr>
          <p:cNvPr id="14" name="Picture 13">
            <a:extLst>
              <a:ext uri="{FF2B5EF4-FFF2-40B4-BE49-F238E27FC236}">
                <a16:creationId xmlns:a16="http://schemas.microsoft.com/office/drawing/2014/main" id="{5703B900-C967-491C-9FFE-5D35099358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4869" y="4855300"/>
            <a:ext cx="607785" cy="554972"/>
          </a:xfrm>
          <a:prstGeom prst="rect">
            <a:avLst/>
          </a:prstGeom>
        </p:spPr>
      </p:pic>
    </p:spTree>
    <p:extLst>
      <p:ext uri="{BB962C8B-B14F-4D97-AF65-F5344CB8AC3E}">
        <p14:creationId xmlns:p14="http://schemas.microsoft.com/office/powerpoint/2010/main" val="184888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picture containing text, light, outdoor object, night sky&#10;&#10;Description automatically generated">
            <a:extLst>
              <a:ext uri="{FF2B5EF4-FFF2-40B4-BE49-F238E27FC236}">
                <a16:creationId xmlns:a16="http://schemas.microsoft.com/office/drawing/2014/main" id="{940F9EB7-6B23-4F7B-C54C-1807C8DD7E9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5559" r="4895"/>
          <a:stretch/>
        </p:blipFill>
        <p:spPr>
          <a:xfrm>
            <a:off x="3250175" y="0"/>
            <a:ext cx="8941825" cy="6858000"/>
          </a:xfrm>
          <a:prstGeom prst="rect">
            <a:avLst/>
          </a:prstGeom>
        </p:spPr>
      </p:pic>
      <p:pic>
        <p:nvPicPr>
          <p:cNvPr id="7" name="Picture 6" descr="A picture containing outdoor object&#10;&#10;Description automatically generated">
            <a:extLst>
              <a:ext uri="{FF2B5EF4-FFF2-40B4-BE49-F238E27FC236}">
                <a16:creationId xmlns:a16="http://schemas.microsoft.com/office/drawing/2014/main" id="{0EB03395-7781-9D53-6FA6-BF1603C30858}"/>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39084" r="83816" b="169"/>
          <a:stretch/>
        </p:blipFill>
        <p:spPr>
          <a:xfrm>
            <a:off x="-1" y="-4372"/>
            <a:ext cx="3250176" cy="6862371"/>
          </a:xfrm>
          <a:prstGeom prst="rect">
            <a:avLst/>
          </a:prstGeom>
        </p:spPr>
      </p:pic>
      <p:sp>
        <p:nvSpPr>
          <p:cNvPr id="3" name="Rectangle 2">
            <a:extLst>
              <a:ext uri="{FF2B5EF4-FFF2-40B4-BE49-F238E27FC236}">
                <a16:creationId xmlns:a16="http://schemas.microsoft.com/office/drawing/2014/main" id="{8D31C69D-CF3B-C7E8-4273-96894F41C76B}"/>
              </a:ext>
            </a:extLst>
          </p:cNvPr>
          <p:cNvSpPr/>
          <p:nvPr/>
        </p:nvSpPr>
        <p:spPr>
          <a:xfrm>
            <a:off x="0" y="-4372"/>
            <a:ext cx="12192000" cy="6858000"/>
          </a:xfrm>
          <a:prstGeom prst="rect">
            <a:avLst/>
          </a:prstGeom>
          <a:gradFill>
            <a:gsLst>
              <a:gs pos="0">
                <a:srgbClr val="042568">
                  <a:alpha val="75000"/>
                </a:srgbClr>
              </a:gs>
              <a:gs pos="28000">
                <a:srgbClr val="052C6D"/>
              </a:gs>
              <a:gs pos="100000">
                <a:srgbClr val="0C5C8D">
                  <a:alpha val="50000"/>
                </a:srgb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a:extLst>
              <a:ext uri="{FF2B5EF4-FFF2-40B4-BE49-F238E27FC236}">
                <a16:creationId xmlns:a16="http://schemas.microsoft.com/office/drawing/2014/main" id="{865226AE-5E8B-86EE-B0CC-6E716F967695}"/>
              </a:ext>
            </a:extLst>
          </p:cNvPr>
          <p:cNvSpPr/>
          <p:nvPr/>
        </p:nvSpPr>
        <p:spPr>
          <a:xfrm>
            <a:off x="0" y="0"/>
            <a:ext cx="12192000" cy="6858000"/>
          </a:xfrm>
          <a:prstGeom prst="rect">
            <a:avLst/>
          </a:prstGeom>
          <a:gradFill>
            <a:gsLst>
              <a:gs pos="42000">
                <a:srgbClr val="2EF4E0">
                  <a:alpha val="25000"/>
                </a:srgbClr>
              </a:gs>
              <a:gs pos="100000">
                <a:srgbClr val="012F3B">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18" name="Freeform: Shape 17">
            <a:extLst>
              <a:ext uri="{FF2B5EF4-FFF2-40B4-BE49-F238E27FC236}">
                <a16:creationId xmlns:a16="http://schemas.microsoft.com/office/drawing/2014/main" id="{211B8551-D689-5088-3CD0-4AE0EEC4675A}"/>
              </a:ext>
            </a:extLst>
          </p:cNvPr>
          <p:cNvSpPr/>
          <p:nvPr/>
        </p:nvSpPr>
        <p:spPr>
          <a:xfrm>
            <a:off x="0" y="4580444"/>
            <a:ext cx="2393530" cy="2277557"/>
          </a:xfrm>
          <a:custGeom>
            <a:avLst/>
            <a:gdLst>
              <a:gd name="connsiteX0" fmla="*/ 893876 w 2393530"/>
              <a:gd name="connsiteY0" fmla="*/ 0 h 2277557"/>
              <a:gd name="connsiteX1" fmla="*/ 2393530 w 2393530"/>
              <a:gd name="connsiteY1" fmla="*/ 1499654 h 2277557"/>
              <a:gd name="connsiteX2" fmla="*/ 2212530 w 2393530"/>
              <a:gd name="connsiteY2" fmla="*/ 2214478 h 2277557"/>
              <a:gd name="connsiteX3" fmla="*/ 2174209 w 2393530"/>
              <a:gd name="connsiteY3" fmla="*/ 2277557 h 2277557"/>
              <a:gd name="connsiteX4" fmla="*/ 0 w 2393530"/>
              <a:gd name="connsiteY4" fmla="*/ 2277557 h 2277557"/>
              <a:gd name="connsiteX5" fmla="*/ 0 w 2393530"/>
              <a:gd name="connsiteY5" fmla="*/ 297549 h 2277557"/>
              <a:gd name="connsiteX6" fmla="*/ 55405 w 2393530"/>
              <a:gd name="connsiteY6" fmla="*/ 256118 h 2277557"/>
              <a:gd name="connsiteX7" fmla="*/ 893876 w 2393530"/>
              <a:gd name="connsiteY7" fmla="*/ 0 h 22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530" h="2277557">
                <a:moveTo>
                  <a:pt x="893876" y="0"/>
                </a:moveTo>
                <a:cubicBezTo>
                  <a:pt x="1722112" y="0"/>
                  <a:pt x="2393530" y="671418"/>
                  <a:pt x="2393530" y="1499654"/>
                </a:cubicBezTo>
                <a:cubicBezTo>
                  <a:pt x="2393530" y="1758478"/>
                  <a:pt x="2327962" y="2001988"/>
                  <a:pt x="2212530" y="2214478"/>
                </a:cubicBezTo>
                <a:lnTo>
                  <a:pt x="2174209" y="2277557"/>
                </a:lnTo>
                <a:lnTo>
                  <a:pt x="0" y="2277557"/>
                </a:lnTo>
                <a:lnTo>
                  <a:pt x="0" y="297549"/>
                </a:lnTo>
                <a:lnTo>
                  <a:pt x="55405" y="256118"/>
                </a:lnTo>
                <a:cubicBezTo>
                  <a:pt x="294752" y="94418"/>
                  <a:pt x="583288" y="0"/>
                  <a:pt x="893876" y="0"/>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Rectangle 5">
            <a:extLst>
              <a:ext uri="{FF2B5EF4-FFF2-40B4-BE49-F238E27FC236}">
                <a16:creationId xmlns:a16="http://schemas.microsoft.com/office/drawing/2014/main" id="{B30F5EDF-B960-0E39-20ED-1871584B0E76}"/>
              </a:ext>
            </a:extLst>
          </p:cNvPr>
          <p:cNvSpPr/>
          <p:nvPr/>
        </p:nvSpPr>
        <p:spPr>
          <a:xfrm>
            <a:off x="0" y="1859918"/>
            <a:ext cx="8112769" cy="345297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38C024-BA46-3B31-5F82-2279810F02FC}"/>
              </a:ext>
            </a:extLst>
          </p:cNvPr>
          <p:cNvSpPr txBox="1"/>
          <p:nvPr/>
        </p:nvSpPr>
        <p:spPr>
          <a:xfrm>
            <a:off x="1098895" y="2696806"/>
            <a:ext cx="6425855" cy="1571165"/>
          </a:xfrm>
          <a:prstGeom prst="rect">
            <a:avLst/>
          </a:prstGeom>
          <a:noFill/>
        </p:spPr>
        <p:txBody>
          <a:bodyPr wrap="square" tIns="0" bIns="0" anchor="ctr">
            <a:noAutofit/>
          </a:bodyPr>
          <a:lstStyle/>
          <a:p>
            <a:r>
              <a:rPr lang="en-ID" sz="8800" b="1" dirty="0">
                <a:solidFill>
                  <a:schemeClr val="bg1"/>
                </a:solidFill>
                <a:latin typeface="AvenirNext LT Pro Bold" panose="020B0804020202020204" pitchFamily="34" charset="0"/>
                <a:ea typeface="Roboto" panose="02000000000000000000" pitchFamily="2" charset="0"/>
              </a:rPr>
              <a:t>Thank You</a:t>
            </a:r>
          </a:p>
        </p:txBody>
      </p:sp>
      <p:sp>
        <p:nvSpPr>
          <p:cNvPr id="9" name="Rectangle: Rounded Corners 8">
            <a:extLst>
              <a:ext uri="{FF2B5EF4-FFF2-40B4-BE49-F238E27FC236}">
                <a16:creationId xmlns:a16="http://schemas.microsoft.com/office/drawing/2014/main" id="{A362398F-A827-6464-D49C-FBDF76A7DA08}"/>
              </a:ext>
            </a:extLst>
          </p:cNvPr>
          <p:cNvSpPr/>
          <p:nvPr/>
        </p:nvSpPr>
        <p:spPr>
          <a:xfrm>
            <a:off x="1034319" y="1545103"/>
            <a:ext cx="3044914" cy="666507"/>
          </a:xfrm>
          <a:prstGeom prst="roundRect">
            <a:avLst>
              <a:gd name="adj" fmla="val 50000"/>
            </a:avLst>
          </a:prstGeom>
          <a:gradFill>
            <a:gsLst>
              <a:gs pos="31000">
                <a:srgbClr val="2EF4E0">
                  <a:alpha val="64000"/>
                </a:srgbClr>
              </a:gs>
              <a:gs pos="100000">
                <a:srgbClr val="012F3B">
                  <a:alpha val="9000"/>
                </a:srgb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25">
            <a:extLst>
              <a:ext uri="{FF2B5EF4-FFF2-40B4-BE49-F238E27FC236}">
                <a16:creationId xmlns:a16="http://schemas.microsoft.com/office/drawing/2014/main" id="{A7AFFB79-E8F1-8D16-E584-938A0AF6BAE8}"/>
              </a:ext>
            </a:extLst>
          </p:cNvPr>
          <p:cNvPicPr>
            <a:picLocks noChangeAspect="1" noChangeArrowheads="1"/>
          </p:cNvPicPr>
          <p:nvPr/>
        </p:nvPicPr>
        <p:blipFill>
          <a:blip r:embed="rId5">
            <a:clrChange>
              <a:clrFrom>
                <a:srgbClr val="FFFFFF"/>
              </a:clrFrom>
              <a:clrTo>
                <a:srgbClr val="FFFFFF">
                  <a:alpha val="0"/>
                </a:srgbClr>
              </a:clrTo>
            </a:clrChange>
            <a:biLevel thresh="25000"/>
            <a:extLst>
              <a:ext uri="{BEBA8EAE-BF5A-486C-A8C5-ECC9F3942E4B}">
                <a14:imgProps xmlns:a14="http://schemas.microsoft.com/office/drawing/2010/main">
                  <a14:imgLayer r:embed="rId6">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869609" y="1636575"/>
            <a:ext cx="1374335" cy="48356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13632D6F-6291-C9D8-41A7-9EDF01A1EBAA}"/>
              </a:ext>
            </a:extLst>
          </p:cNvPr>
          <p:cNvCxnSpPr>
            <a:cxnSpLocks/>
          </p:cNvCxnSpPr>
          <p:nvPr/>
        </p:nvCxnSpPr>
        <p:spPr>
          <a:xfrm>
            <a:off x="0" y="4694359"/>
            <a:ext cx="679268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2049E4E-6DFB-599B-134D-627ABB614D14}"/>
              </a:ext>
            </a:extLst>
          </p:cNvPr>
          <p:cNvSpPr/>
          <p:nvPr/>
        </p:nvSpPr>
        <p:spPr>
          <a:xfrm>
            <a:off x="5515716" y="4614581"/>
            <a:ext cx="1291341" cy="159556"/>
          </a:xfrm>
          <a:prstGeom prst="roundRect">
            <a:avLst>
              <a:gd name="adj" fmla="val 50000"/>
            </a:avLst>
          </a:prstGeom>
          <a:solidFill>
            <a:srgbClr val="0C5C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18">
            <a:extLst>
              <a:ext uri="{FF2B5EF4-FFF2-40B4-BE49-F238E27FC236}">
                <a16:creationId xmlns:a16="http://schemas.microsoft.com/office/drawing/2014/main" id="{43F5612A-1FE5-7688-C5DA-6B4A239F69AF}"/>
              </a:ext>
            </a:extLst>
          </p:cNvPr>
          <p:cNvSpPr/>
          <p:nvPr/>
        </p:nvSpPr>
        <p:spPr>
          <a:xfrm rot="3487770">
            <a:off x="875960" y="391063"/>
            <a:ext cx="766806" cy="766806"/>
          </a:xfrm>
          <a:prstGeom prst="ellipse">
            <a:avLst/>
          </a:prstGeom>
          <a:gradFill>
            <a:gsLst>
              <a:gs pos="0">
                <a:srgbClr val="2EF4E0">
                  <a:alpha val="27000"/>
                </a:srgbClr>
              </a:gs>
              <a:gs pos="8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3AA606B2-71C7-8040-0069-43AFDAF01ECD}"/>
              </a:ext>
            </a:extLst>
          </p:cNvPr>
          <p:cNvSpPr/>
          <p:nvPr/>
        </p:nvSpPr>
        <p:spPr>
          <a:xfrm rot="6488297">
            <a:off x="10442756" y="718386"/>
            <a:ext cx="1168240" cy="1168240"/>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A2EEE3E3-BD34-47FC-C9A6-A58E4D8D614A}"/>
              </a:ext>
            </a:extLst>
          </p:cNvPr>
          <p:cNvSpPr/>
          <p:nvPr/>
        </p:nvSpPr>
        <p:spPr>
          <a:xfrm>
            <a:off x="7766007" y="4952416"/>
            <a:ext cx="766806" cy="766806"/>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721012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992ACB-2688-4C4D-A2ED-354A237E1A95}"/>
              </a:ext>
            </a:extLst>
          </p:cNvPr>
          <p:cNvSpPr txBox="1"/>
          <p:nvPr/>
        </p:nvSpPr>
        <p:spPr>
          <a:xfrm>
            <a:off x="220280" y="228000"/>
            <a:ext cx="10924672" cy="461665"/>
          </a:xfrm>
          <a:prstGeom prst="rect">
            <a:avLst/>
          </a:prstGeom>
          <a:noFill/>
        </p:spPr>
        <p:txBody>
          <a:bodyPr wrap="square" rtlCol="0">
            <a:spAutoFit/>
          </a:bodyPr>
          <a:lstStyle/>
          <a:p>
            <a:r>
              <a:rPr lang="en-US" sz="2400" dirty="0">
                <a:solidFill>
                  <a:schemeClr val="bg1">
                    <a:lumMod val="95000"/>
                  </a:schemeClr>
                </a:solidFill>
                <a:latin typeface="Georgia Pro" panose="02040502050405020303" pitchFamily="18" charset="0"/>
              </a:rPr>
              <a:t>Introduction</a:t>
            </a:r>
            <a:endParaRPr lang="en-US" dirty="0">
              <a:solidFill>
                <a:schemeClr val="bg1">
                  <a:lumMod val="95000"/>
                </a:schemeClr>
              </a:solidFill>
              <a:latin typeface="Georgia Pro" panose="02040502050405020303" pitchFamily="18" charset="0"/>
            </a:endParaRPr>
          </a:p>
        </p:txBody>
      </p:sp>
      <p:cxnSp>
        <p:nvCxnSpPr>
          <p:cNvPr id="5" name="Straight Connector 4">
            <a:extLst>
              <a:ext uri="{FF2B5EF4-FFF2-40B4-BE49-F238E27FC236}">
                <a16:creationId xmlns:a16="http://schemas.microsoft.com/office/drawing/2014/main" id="{22314022-AAA0-4BD6-AB04-32BE3E660C4E}"/>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FCA9AA0-CE3A-4384-B840-578666A6F0F5}"/>
              </a:ext>
            </a:extLst>
          </p:cNvPr>
          <p:cNvSpPr txBox="1"/>
          <p:nvPr/>
        </p:nvSpPr>
        <p:spPr>
          <a:xfrm>
            <a:off x="13170494" y="1425546"/>
            <a:ext cx="10250905" cy="3539430"/>
          </a:xfrm>
          <a:prstGeom prst="rect">
            <a:avLst/>
          </a:prstGeom>
          <a:noFill/>
        </p:spPr>
        <p:txBody>
          <a:bodyPr wrap="square" rtlCol="0">
            <a:spAutoFit/>
          </a:bodyPr>
          <a:lstStyle/>
          <a:p>
            <a:r>
              <a:rPr lang="en-US" sz="2800" dirty="0">
                <a:solidFill>
                  <a:schemeClr val="bg1">
                    <a:lumMod val="95000"/>
                  </a:schemeClr>
                </a:solidFill>
                <a:latin typeface="Rockwell" panose="02060603020205020403" pitchFamily="18" charset="0"/>
              </a:rPr>
              <a:t>Imagine this: You open your fridge, staring at a random assortment of ingredients—some leftover veggies, a lonely chicken breast, and a half-empty jar of pasta sauce. You think, </a:t>
            </a:r>
            <a:r>
              <a:rPr lang="en-US" sz="2800" i="1" dirty="0">
                <a:solidFill>
                  <a:schemeClr val="bg1">
                    <a:lumMod val="95000"/>
                  </a:schemeClr>
                </a:solidFill>
                <a:latin typeface="Rockwell" panose="02060603020205020403" pitchFamily="18" charset="0"/>
              </a:rPr>
              <a:t>"What can I even make with this?"</a:t>
            </a:r>
            <a:r>
              <a:rPr lang="en-US" sz="2800" dirty="0">
                <a:solidFill>
                  <a:schemeClr val="bg1">
                    <a:lumMod val="95000"/>
                  </a:schemeClr>
                </a:solidFill>
                <a:latin typeface="Rockwell" panose="02060603020205020403" pitchFamily="18" charset="0"/>
              </a:rPr>
              <a:t> Sound familiar? We’ve all been there. The struggle to whip up something delicious with what’s already in your kitchen is real. But what if you had a personal chef in your pocket, ready to turn those random ingredients into a mouth-watering meal in seconds?</a:t>
            </a:r>
          </a:p>
        </p:txBody>
      </p:sp>
      <p:sp>
        <p:nvSpPr>
          <p:cNvPr id="7" name="TextBox 6">
            <a:extLst>
              <a:ext uri="{FF2B5EF4-FFF2-40B4-BE49-F238E27FC236}">
                <a16:creationId xmlns:a16="http://schemas.microsoft.com/office/drawing/2014/main" id="{44F186D4-198A-4512-8163-C83EF2779E7E}"/>
              </a:ext>
            </a:extLst>
          </p:cNvPr>
          <p:cNvSpPr txBox="1"/>
          <p:nvPr/>
        </p:nvSpPr>
        <p:spPr>
          <a:xfrm>
            <a:off x="13089815" y="1577946"/>
            <a:ext cx="10250905" cy="2677656"/>
          </a:xfrm>
          <a:prstGeom prst="rect">
            <a:avLst/>
          </a:prstGeom>
          <a:noFill/>
        </p:spPr>
        <p:txBody>
          <a:bodyPr wrap="square" rtlCol="0">
            <a:spAutoFit/>
          </a:bodyPr>
          <a:lstStyle/>
          <a:p>
            <a:r>
              <a:rPr lang="en-US" sz="2800" dirty="0">
                <a:solidFill>
                  <a:schemeClr val="bg1">
                    <a:lumMod val="95000"/>
                  </a:schemeClr>
                </a:solidFill>
                <a:latin typeface="Rockwell" panose="02060603020205020403" pitchFamily="18" charset="0"/>
              </a:rPr>
              <a:t>That’s exactly what we’re here to introduce today—a game-changing solution that doesn’t just help you cook, but transforms the way you think about food. Say goodbye to food waste, repetitive meals, and endless scrolling through recipe apps. Our project isn’t just about cooking; it’s about creativity, sustainability, and making your life easier.</a:t>
            </a:r>
          </a:p>
        </p:txBody>
      </p:sp>
      <p:sp>
        <p:nvSpPr>
          <p:cNvPr id="8" name="TextBox 7">
            <a:extLst>
              <a:ext uri="{FF2B5EF4-FFF2-40B4-BE49-F238E27FC236}">
                <a16:creationId xmlns:a16="http://schemas.microsoft.com/office/drawing/2014/main" id="{B5B9E1F2-06DB-4F01-A575-B29EF832062A}"/>
              </a:ext>
            </a:extLst>
          </p:cNvPr>
          <p:cNvSpPr txBox="1"/>
          <p:nvPr/>
        </p:nvSpPr>
        <p:spPr>
          <a:xfrm>
            <a:off x="557163" y="1577946"/>
            <a:ext cx="10250905" cy="3539430"/>
          </a:xfrm>
          <a:prstGeom prst="rect">
            <a:avLst/>
          </a:prstGeom>
          <a:noFill/>
        </p:spPr>
        <p:txBody>
          <a:bodyPr wrap="square" rtlCol="0">
            <a:spAutoFit/>
          </a:bodyPr>
          <a:lstStyle/>
          <a:p>
            <a:r>
              <a:rPr lang="en-US" sz="2800" dirty="0">
                <a:solidFill>
                  <a:schemeClr val="bg1">
                    <a:lumMod val="95000"/>
                  </a:schemeClr>
                </a:solidFill>
                <a:latin typeface="Rockwell" panose="02060603020205020403" pitchFamily="18" charset="0"/>
              </a:rPr>
              <a:t>So, how does it work? Imagine an AI-powered assistant that doesn’t just give you recipes—it talks to you, learns from you, and even helps you shop for missing ingredients, all in one place. It’s not just smart; it’s intuitive. It’s not just an app; it’s your kitchen companion.</a:t>
            </a:r>
          </a:p>
          <a:p>
            <a:endParaRPr lang="en-US" sz="2800" dirty="0">
              <a:solidFill>
                <a:schemeClr val="bg1">
                  <a:lumMod val="95000"/>
                </a:schemeClr>
              </a:solidFill>
              <a:latin typeface="Rockwell" panose="02060603020205020403" pitchFamily="18" charset="0"/>
            </a:endParaRPr>
          </a:p>
          <a:p>
            <a:r>
              <a:rPr lang="en-US" sz="2800" dirty="0">
                <a:solidFill>
                  <a:schemeClr val="bg1">
                    <a:lumMod val="95000"/>
                  </a:schemeClr>
                </a:solidFill>
                <a:latin typeface="Rockwell" panose="02060603020205020403" pitchFamily="18" charset="0"/>
              </a:rPr>
              <a:t>By the end of this presentation, you’ll see how we’re turning this vision into reality—one recipe at a time. Let’s dive in!</a:t>
            </a:r>
          </a:p>
        </p:txBody>
      </p:sp>
      <p:sp>
        <p:nvSpPr>
          <p:cNvPr id="94" name="Freeform: Shape 93">
            <a:extLst>
              <a:ext uri="{FF2B5EF4-FFF2-40B4-BE49-F238E27FC236}">
                <a16:creationId xmlns:a16="http://schemas.microsoft.com/office/drawing/2014/main" id="{48B35225-DCA6-4B7D-B139-1BCEF5B3336B}"/>
              </a:ext>
            </a:extLst>
          </p:cNvPr>
          <p:cNvSpPr/>
          <p:nvPr/>
        </p:nvSpPr>
        <p:spPr>
          <a:xfrm rot="1959371">
            <a:off x="11303771" y="146993"/>
            <a:ext cx="415219" cy="544949"/>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5" name="Freeform: Shape 94">
            <a:extLst>
              <a:ext uri="{FF2B5EF4-FFF2-40B4-BE49-F238E27FC236}">
                <a16:creationId xmlns:a16="http://schemas.microsoft.com/office/drawing/2014/main" id="{659B5B1F-30DA-4457-B0E6-C3CCD9E596F4}"/>
              </a:ext>
            </a:extLst>
          </p:cNvPr>
          <p:cNvSpPr/>
          <p:nvPr/>
        </p:nvSpPr>
        <p:spPr>
          <a:xfrm rot="1959371">
            <a:off x="11254599" y="481461"/>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6" name="Freeform: Shape 95">
            <a:extLst>
              <a:ext uri="{FF2B5EF4-FFF2-40B4-BE49-F238E27FC236}">
                <a16:creationId xmlns:a16="http://schemas.microsoft.com/office/drawing/2014/main" id="{BE1FC5E1-77B0-4240-B3FD-D4FF410CE16B}"/>
              </a:ext>
            </a:extLst>
          </p:cNvPr>
          <p:cNvSpPr/>
          <p:nvPr/>
        </p:nvSpPr>
        <p:spPr>
          <a:xfrm rot="1959371">
            <a:off x="11008949" y="148788"/>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7" name="Freeform: Shape 96">
            <a:extLst>
              <a:ext uri="{FF2B5EF4-FFF2-40B4-BE49-F238E27FC236}">
                <a16:creationId xmlns:a16="http://schemas.microsoft.com/office/drawing/2014/main" id="{C50AA978-A0A2-4416-A95D-E0A372020F6B}"/>
              </a:ext>
            </a:extLst>
          </p:cNvPr>
          <p:cNvSpPr/>
          <p:nvPr/>
        </p:nvSpPr>
        <p:spPr>
          <a:xfrm rot="1959371">
            <a:off x="11098032" y="731804"/>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8" name="Freeform: Shape 97">
            <a:extLst>
              <a:ext uri="{FF2B5EF4-FFF2-40B4-BE49-F238E27FC236}">
                <a16:creationId xmlns:a16="http://schemas.microsoft.com/office/drawing/2014/main" id="{B677FE7A-C8BF-4C2C-B046-F3597FDC641A}"/>
              </a:ext>
            </a:extLst>
          </p:cNvPr>
          <p:cNvSpPr/>
          <p:nvPr/>
        </p:nvSpPr>
        <p:spPr>
          <a:xfrm rot="1955465">
            <a:off x="10845392" y="205541"/>
            <a:ext cx="332002" cy="258329"/>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9" name="Freeform: Shape 98">
            <a:extLst>
              <a:ext uri="{FF2B5EF4-FFF2-40B4-BE49-F238E27FC236}">
                <a16:creationId xmlns:a16="http://schemas.microsoft.com/office/drawing/2014/main" id="{3099229D-254B-455C-AADF-BD7A88E1A48C}"/>
              </a:ext>
            </a:extLst>
          </p:cNvPr>
          <p:cNvSpPr/>
          <p:nvPr/>
        </p:nvSpPr>
        <p:spPr>
          <a:xfrm rot="1959371">
            <a:off x="10993215" y="730662"/>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0" name="Freeform: Shape 99">
            <a:extLst>
              <a:ext uri="{FF2B5EF4-FFF2-40B4-BE49-F238E27FC236}">
                <a16:creationId xmlns:a16="http://schemas.microsoft.com/office/drawing/2014/main" id="{47060619-36AF-477E-8C1A-2FD5A0975904}"/>
              </a:ext>
            </a:extLst>
          </p:cNvPr>
          <p:cNvSpPr/>
          <p:nvPr/>
        </p:nvSpPr>
        <p:spPr>
          <a:xfrm rot="1959371">
            <a:off x="10747450" y="568775"/>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01" name="Oval 100">
            <a:extLst>
              <a:ext uri="{FF2B5EF4-FFF2-40B4-BE49-F238E27FC236}">
                <a16:creationId xmlns:a16="http://schemas.microsoft.com/office/drawing/2014/main" id="{6973DB5B-E9C4-4D99-AC9E-E4E17140205D}"/>
              </a:ext>
            </a:extLst>
          </p:cNvPr>
          <p:cNvSpPr/>
          <p:nvPr/>
        </p:nvSpPr>
        <p:spPr>
          <a:xfrm rot="5793366">
            <a:off x="10875656" y="360318"/>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102" name="Group 101">
            <a:extLst>
              <a:ext uri="{FF2B5EF4-FFF2-40B4-BE49-F238E27FC236}">
                <a16:creationId xmlns:a16="http://schemas.microsoft.com/office/drawing/2014/main" id="{553E1520-1E9C-4FEF-BBE3-E7604DDF2DA3}"/>
              </a:ext>
            </a:extLst>
          </p:cNvPr>
          <p:cNvGrpSpPr/>
          <p:nvPr/>
        </p:nvGrpSpPr>
        <p:grpSpPr>
          <a:xfrm rot="3486065">
            <a:off x="11551243" y="119706"/>
            <a:ext cx="253792" cy="261526"/>
            <a:chOff x="1031080" y="-1461266"/>
            <a:chExt cx="3621726" cy="3646397"/>
          </a:xfrm>
        </p:grpSpPr>
        <p:sp>
          <p:nvSpPr>
            <p:cNvPr id="103" name="Oval 102">
              <a:extLst>
                <a:ext uri="{FF2B5EF4-FFF2-40B4-BE49-F238E27FC236}">
                  <a16:creationId xmlns:a16="http://schemas.microsoft.com/office/drawing/2014/main" id="{3345FB3C-C4AA-4AF2-B5A3-3E3EEA09D26A}"/>
                </a:ext>
              </a:extLst>
            </p:cNvPr>
            <p:cNvSpPr/>
            <p:nvPr/>
          </p:nvSpPr>
          <p:spPr>
            <a:xfrm>
              <a:off x="1031080" y="-1461266"/>
              <a:ext cx="3621726" cy="3646397"/>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 name="Picture 103">
              <a:extLst>
                <a:ext uri="{FF2B5EF4-FFF2-40B4-BE49-F238E27FC236}">
                  <a16:creationId xmlns:a16="http://schemas.microsoft.com/office/drawing/2014/main" id="{E305E0A7-F782-42FD-88A0-46D5BFFA9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58" y="-1134702"/>
              <a:ext cx="3175886" cy="3175882"/>
            </a:xfrm>
            <a:prstGeom prst="ellipse">
              <a:avLst/>
            </a:prstGeom>
          </p:spPr>
        </p:pic>
      </p:grpSp>
      <p:grpSp>
        <p:nvGrpSpPr>
          <p:cNvPr id="105" name="Group 104">
            <a:extLst>
              <a:ext uri="{FF2B5EF4-FFF2-40B4-BE49-F238E27FC236}">
                <a16:creationId xmlns:a16="http://schemas.microsoft.com/office/drawing/2014/main" id="{3BB9A52C-ED64-4280-B658-30AC9F388AF8}"/>
              </a:ext>
            </a:extLst>
          </p:cNvPr>
          <p:cNvGrpSpPr/>
          <p:nvPr/>
        </p:nvGrpSpPr>
        <p:grpSpPr>
          <a:xfrm rot="6300885">
            <a:off x="11491285" y="588383"/>
            <a:ext cx="172657" cy="174433"/>
            <a:chOff x="4388156" y="1754971"/>
            <a:chExt cx="2362200" cy="2362200"/>
          </a:xfrm>
          <a:solidFill>
            <a:srgbClr val="03A1A4"/>
          </a:solidFill>
        </p:grpSpPr>
        <p:sp>
          <p:nvSpPr>
            <p:cNvPr id="106" name="Oval 105">
              <a:extLst>
                <a:ext uri="{FF2B5EF4-FFF2-40B4-BE49-F238E27FC236}">
                  <a16:creationId xmlns:a16="http://schemas.microsoft.com/office/drawing/2014/main" id="{3E9FCBAC-2674-4823-8ABA-075671C43C91}"/>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Picture 106">
              <a:extLst>
                <a:ext uri="{FF2B5EF4-FFF2-40B4-BE49-F238E27FC236}">
                  <a16:creationId xmlns:a16="http://schemas.microsoft.com/office/drawing/2014/main" id="{61E8928E-26DC-49AE-A8A4-26FE3FCA2A61}"/>
                </a:ext>
              </a:extLst>
            </p:cNvPr>
            <p:cNvPicPr>
              <a:picLocks noChangeAspect="1"/>
            </p:cNvPicPr>
            <p:nvPr/>
          </p:nvPicPr>
          <p:blipFill rotWithShape="1">
            <a:blip r:embed="rId4">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08" name="Group 107">
            <a:extLst>
              <a:ext uri="{FF2B5EF4-FFF2-40B4-BE49-F238E27FC236}">
                <a16:creationId xmlns:a16="http://schemas.microsoft.com/office/drawing/2014/main" id="{2AA36862-5B6E-4475-97AC-97DA9B54A60A}"/>
              </a:ext>
            </a:extLst>
          </p:cNvPr>
          <p:cNvGrpSpPr/>
          <p:nvPr/>
        </p:nvGrpSpPr>
        <p:grpSpPr>
          <a:xfrm rot="9555225">
            <a:off x="11303618" y="903003"/>
            <a:ext cx="148504" cy="165865"/>
            <a:chOff x="7245656" y="1754971"/>
            <a:chExt cx="2362200" cy="2362200"/>
          </a:xfrm>
          <a:solidFill>
            <a:srgbClr val="EE9524"/>
          </a:solidFill>
        </p:grpSpPr>
        <p:sp>
          <p:nvSpPr>
            <p:cNvPr id="109" name="Oval 108">
              <a:extLst>
                <a:ext uri="{FF2B5EF4-FFF2-40B4-BE49-F238E27FC236}">
                  <a16:creationId xmlns:a16="http://schemas.microsoft.com/office/drawing/2014/main" id="{A1DB2D40-00C0-422F-97EC-A6496AD8404B}"/>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0" name="Picture 109">
              <a:extLst>
                <a:ext uri="{FF2B5EF4-FFF2-40B4-BE49-F238E27FC236}">
                  <a16:creationId xmlns:a16="http://schemas.microsoft.com/office/drawing/2014/main" id="{507C8CB1-ECC3-461A-9F2C-D3B339D50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11" name="Group 110">
            <a:extLst>
              <a:ext uri="{FF2B5EF4-FFF2-40B4-BE49-F238E27FC236}">
                <a16:creationId xmlns:a16="http://schemas.microsoft.com/office/drawing/2014/main" id="{81637F82-9D3B-4C6A-9F9A-528447A753D5}"/>
              </a:ext>
            </a:extLst>
          </p:cNvPr>
          <p:cNvGrpSpPr/>
          <p:nvPr/>
        </p:nvGrpSpPr>
        <p:grpSpPr>
          <a:xfrm rot="12336763">
            <a:off x="10970231" y="978342"/>
            <a:ext cx="155334" cy="162407"/>
            <a:chOff x="1466851" y="1754971"/>
            <a:chExt cx="2362200" cy="2362200"/>
          </a:xfrm>
          <a:solidFill>
            <a:schemeClr val="accent6">
              <a:lumMod val="75000"/>
            </a:schemeClr>
          </a:solidFill>
        </p:grpSpPr>
        <p:sp>
          <p:nvSpPr>
            <p:cNvPr id="112" name="Oval 111">
              <a:extLst>
                <a:ext uri="{FF2B5EF4-FFF2-40B4-BE49-F238E27FC236}">
                  <a16:creationId xmlns:a16="http://schemas.microsoft.com/office/drawing/2014/main" id="{020FCBED-D117-4334-80FF-B9447862F143}"/>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a:extLst>
                <a:ext uri="{FF2B5EF4-FFF2-40B4-BE49-F238E27FC236}">
                  <a16:creationId xmlns:a16="http://schemas.microsoft.com/office/drawing/2014/main" id="{1118FC16-83C1-495F-92B0-31136C1610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14" name="Group 113">
            <a:extLst>
              <a:ext uri="{FF2B5EF4-FFF2-40B4-BE49-F238E27FC236}">
                <a16:creationId xmlns:a16="http://schemas.microsoft.com/office/drawing/2014/main" id="{CACDEAF2-E8B1-4FCD-8B34-2FBCA1C50A7D}"/>
              </a:ext>
            </a:extLst>
          </p:cNvPr>
          <p:cNvGrpSpPr/>
          <p:nvPr/>
        </p:nvGrpSpPr>
        <p:grpSpPr>
          <a:xfrm rot="14070130">
            <a:off x="10687120" y="788944"/>
            <a:ext cx="172657" cy="174433"/>
            <a:chOff x="4388156" y="1754971"/>
            <a:chExt cx="2362200" cy="2362200"/>
          </a:xfrm>
          <a:solidFill>
            <a:srgbClr val="FFC000"/>
          </a:solidFill>
        </p:grpSpPr>
        <p:sp>
          <p:nvSpPr>
            <p:cNvPr id="115" name="Oval 114">
              <a:extLst>
                <a:ext uri="{FF2B5EF4-FFF2-40B4-BE49-F238E27FC236}">
                  <a16:creationId xmlns:a16="http://schemas.microsoft.com/office/drawing/2014/main" id="{13479CE7-E546-4DA1-A062-54824B100CD8}"/>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6" name="Picture 115">
              <a:extLst>
                <a:ext uri="{FF2B5EF4-FFF2-40B4-BE49-F238E27FC236}">
                  <a16:creationId xmlns:a16="http://schemas.microsoft.com/office/drawing/2014/main" id="{79D119A3-41F6-487D-83F5-4B7CF1449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117" name="Group 116">
            <a:extLst>
              <a:ext uri="{FF2B5EF4-FFF2-40B4-BE49-F238E27FC236}">
                <a16:creationId xmlns:a16="http://schemas.microsoft.com/office/drawing/2014/main" id="{C1BFA4EE-BA8A-4010-AD4A-A2DCD58AF180}"/>
              </a:ext>
            </a:extLst>
          </p:cNvPr>
          <p:cNvGrpSpPr/>
          <p:nvPr/>
        </p:nvGrpSpPr>
        <p:grpSpPr>
          <a:xfrm rot="283739">
            <a:off x="11118170" y="51302"/>
            <a:ext cx="169268" cy="183594"/>
            <a:chOff x="7245643" y="1502478"/>
            <a:chExt cx="2362200" cy="2614692"/>
          </a:xfrm>
          <a:solidFill>
            <a:schemeClr val="accent2">
              <a:lumMod val="75000"/>
            </a:schemeClr>
          </a:solidFill>
        </p:grpSpPr>
        <p:sp>
          <p:nvSpPr>
            <p:cNvPr id="118" name="Oval 117">
              <a:extLst>
                <a:ext uri="{FF2B5EF4-FFF2-40B4-BE49-F238E27FC236}">
                  <a16:creationId xmlns:a16="http://schemas.microsoft.com/office/drawing/2014/main" id="{17336748-F9C4-4E68-A6C9-454CBE74F58F}"/>
                </a:ext>
              </a:extLst>
            </p:cNvPr>
            <p:cNvSpPr/>
            <p:nvPr/>
          </p:nvSpPr>
          <p:spPr>
            <a:xfrm>
              <a:off x="7245643" y="1502478"/>
              <a:ext cx="2362200" cy="2614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E00A3EFB-634B-400B-88CA-D29769CF13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5193" y="1733446"/>
              <a:ext cx="2042817" cy="2212022"/>
            </a:xfrm>
            <a:prstGeom prst="ellipse">
              <a:avLst/>
            </a:prstGeom>
            <a:grpFill/>
          </p:spPr>
        </p:pic>
      </p:grpSp>
      <p:grpSp>
        <p:nvGrpSpPr>
          <p:cNvPr id="120" name="Group 119">
            <a:extLst>
              <a:ext uri="{FF2B5EF4-FFF2-40B4-BE49-F238E27FC236}">
                <a16:creationId xmlns:a16="http://schemas.microsoft.com/office/drawing/2014/main" id="{950449CF-1539-4F65-8DBA-C24E8A8FB910}"/>
              </a:ext>
            </a:extLst>
          </p:cNvPr>
          <p:cNvGrpSpPr/>
          <p:nvPr/>
        </p:nvGrpSpPr>
        <p:grpSpPr>
          <a:xfrm rot="19538897">
            <a:off x="10827793" y="112933"/>
            <a:ext cx="161078" cy="178834"/>
            <a:chOff x="7971272" y="1769607"/>
            <a:chExt cx="2247901" cy="2546901"/>
          </a:xfrm>
          <a:solidFill>
            <a:srgbClr val="385723"/>
          </a:solidFill>
        </p:grpSpPr>
        <p:sp>
          <p:nvSpPr>
            <p:cNvPr id="121" name="Oval 120">
              <a:extLst>
                <a:ext uri="{FF2B5EF4-FFF2-40B4-BE49-F238E27FC236}">
                  <a16:creationId xmlns:a16="http://schemas.microsoft.com/office/drawing/2014/main" id="{64CC1EB0-61F0-486E-8759-5899658E052B}"/>
                </a:ext>
              </a:extLst>
            </p:cNvPr>
            <p:cNvSpPr/>
            <p:nvPr/>
          </p:nvSpPr>
          <p:spPr>
            <a:xfrm rot="162288">
              <a:off x="7971272" y="1800457"/>
              <a:ext cx="2247901" cy="25160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a:extLst>
                <a:ext uri="{FF2B5EF4-FFF2-40B4-BE49-F238E27FC236}">
                  <a16:creationId xmlns:a16="http://schemas.microsoft.com/office/drawing/2014/main" id="{2572B85E-11F0-41BA-9C67-421390B501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288">
              <a:off x="8126510" y="1769607"/>
              <a:ext cx="1967301" cy="2399201"/>
            </a:xfrm>
            <a:prstGeom prst="ellipse">
              <a:avLst/>
            </a:prstGeom>
            <a:grpFill/>
          </p:spPr>
        </p:pic>
      </p:grpSp>
      <p:sp>
        <p:nvSpPr>
          <p:cNvPr id="123" name="TextBox 122">
            <a:extLst>
              <a:ext uri="{FF2B5EF4-FFF2-40B4-BE49-F238E27FC236}">
                <a16:creationId xmlns:a16="http://schemas.microsoft.com/office/drawing/2014/main" id="{AB769175-C2F1-4BE3-A9D5-D3A9EDDB4949}"/>
              </a:ext>
            </a:extLst>
          </p:cNvPr>
          <p:cNvSpPr txBox="1"/>
          <p:nvPr/>
        </p:nvSpPr>
        <p:spPr>
          <a:xfrm>
            <a:off x="10718352" y="507151"/>
            <a:ext cx="786104" cy="184666"/>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Yousef Emad</a:t>
            </a:r>
          </a:p>
        </p:txBody>
      </p:sp>
    </p:spTree>
    <p:extLst>
      <p:ext uri="{BB962C8B-B14F-4D97-AF65-F5344CB8AC3E}">
        <p14:creationId xmlns:p14="http://schemas.microsoft.com/office/powerpoint/2010/main" val="3622341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94E875-EF88-452C-9FD2-29B73B517BB0}"/>
              </a:ext>
            </a:extLst>
          </p:cNvPr>
          <p:cNvSpPr/>
          <p:nvPr/>
        </p:nvSpPr>
        <p:spPr>
          <a:xfrm>
            <a:off x="791517" y="894308"/>
            <a:ext cx="10374323" cy="5401479"/>
          </a:xfrm>
          <a:prstGeom prst="rect">
            <a:avLst/>
          </a:prstGeom>
        </p:spPr>
        <p:txBody>
          <a:bodyPr wrap="square">
            <a:spAutoFit/>
          </a:bodyPr>
          <a:lstStyle/>
          <a:p>
            <a:pPr algn="ctr"/>
            <a:r>
              <a:rPr lang="en-US" sz="11500" b="1" dirty="0">
                <a:solidFill>
                  <a:schemeClr val="bg1"/>
                </a:solidFill>
              </a:rPr>
              <a:t>Introduction and Problem Background </a:t>
            </a:r>
          </a:p>
        </p:txBody>
      </p:sp>
      <p:sp>
        <p:nvSpPr>
          <p:cNvPr id="60" name="Freeform: Shape 59">
            <a:extLst>
              <a:ext uri="{FF2B5EF4-FFF2-40B4-BE49-F238E27FC236}">
                <a16:creationId xmlns:a16="http://schemas.microsoft.com/office/drawing/2014/main" id="{3013ADB7-1F5C-4962-85CD-BC32F696D83D}"/>
              </a:ext>
            </a:extLst>
          </p:cNvPr>
          <p:cNvSpPr/>
          <p:nvPr/>
        </p:nvSpPr>
        <p:spPr>
          <a:xfrm rot="17875632">
            <a:off x="-2261532" y="2965289"/>
            <a:ext cx="259843" cy="311613"/>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61" name="Freeform: Shape 60">
            <a:extLst>
              <a:ext uri="{FF2B5EF4-FFF2-40B4-BE49-F238E27FC236}">
                <a16:creationId xmlns:a16="http://schemas.microsoft.com/office/drawing/2014/main" id="{47AAFE61-68A4-4E0F-84C3-575D3D7F161F}"/>
              </a:ext>
            </a:extLst>
          </p:cNvPr>
          <p:cNvSpPr/>
          <p:nvPr/>
        </p:nvSpPr>
        <p:spPr>
          <a:xfrm rot="17875632">
            <a:off x="-2159691" y="2954409"/>
            <a:ext cx="321434" cy="251904"/>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62" name="Freeform: Shape 61">
            <a:extLst>
              <a:ext uri="{FF2B5EF4-FFF2-40B4-BE49-F238E27FC236}">
                <a16:creationId xmlns:a16="http://schemas.microsoft.com/office/drawing/2014/main" id="{763F533A-F8E7-4CF5-B91E-7039E4C1E408}"/>
              </a:ext>
            </a:extLst>
          </p:cNvPr>
          <p:cNvSpPr/>
          <p:nvPr/>
        </p:nvSpPr>
        <p:spPr>
          <a:xfrm rot="17875632">
            <a:off x="-2399134" y="3215419"/>
            <a:ext cx="259843" cy="311613"/>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63" name="Freeform: Shape 62">
            <a:extLst>
              <a:ext uri="{FF2B5EF4-FFF2-40B4-BE49-F238E27FC236}">
                <a16:creationId xmlns:a16="http://schemas.microsoft.com/office/drawing/2014/main" id="{C9969EE0-D704-4EE4-8CA6-126A23D3A2E1}"/>
              </a:ext>
            </a:extLst>
          </p:cNvPr>
          <p:cNvSpPr/>
          <p:nvPr/>
        </p:nvSpPr>
        <p:spPr>
          <a:xfrm rot="17875632">
            <a:off x="-1905414" y="3084184"/>
            <a:ext cx="321434" cy="251904"/>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64" name="Freeform: Shape 63">
            <a:extLst>
              <a:ext uri="{FF2B5EF4-FFF2-40B4-BE49-F238E27FC236}">
                <a16:creationId xmlns:a16="http://schemas.microsoft.com/office/drawing/2014/main" id="{FEF60CDF-DD78-4D88-852A-32143413B16E}"/>
              </a:ext>
            </a:extLst>
          </p:cNvPr>
          <p:cNvSpPr/>
          <p:nvPr/>
        </p:nvSpPr>
        <p:spPr>
          <a:xfrm rot="17875632">
            <a:off x="-2390438" y="3373857"/>
            <a:ext cx="321434" cy="251904"/>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65" name="Freeform: Shape 64">
            <a:extLst>
              <a:ext uri="{FF2B5EF4-FFF2-40B4-BE49-F238E27FC236}">
                <a16:creationId xmlns:a16="http://schemas.microsoft.com/office/drawing/2014/main" id="{A7B73962-D53F-4F29-9E9C-21FE6EDD5375}"/>
              </a:ext>
            </a:extLst>
          </p:cNvPr>
          <p:cNvSpPr/>
          <p:nvPr/>
        </p:nvSpPr>
        <p:spPr>
          <a:xfrm rot="17875632">
            <a:off x="-1835128" y="3182913"/>
            <a:ext cx="259843" cy="311613"/>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66" name="Freeform: Shape 65">
            <a:extLst>
              <a:ext uri="{FF2B5EF4-FFF2-40B4-BE49-F238E27FC236}">
                <a16:creationId xmlns:a16="http://schemas.microsoft.com/office/drawing/2014/main" id="{2FA29B51-F273-490A-8E09-A6E61EDB68FA}"/>
              </a:ext>
            </a:extLst>
          </p:cNvPr>
          <p:cNvSpPr/>
          <p:nvPr/>
        </p:nvSpPr>
        <p:spPr>
          <a:xfrm rot="17875632">
            <a:off x="-1974576" y="3434113"/>
            <a:ext cx="259843" cy="307751"/>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67" name="Oval 66">
            <a:extLst>
              <a:ext uri="{FF2B5EF4-FFF2-40B4-BE49-F238E27FC236}">
                <a16:creationId xmlns:a16="http://schemas.microsoft.com/office/drawing/2014/main" id="{D032A8FE-9892-4B30-9B47-B11500F3AEE2}"/>
              </a:ext>
            </a:extLst>
          </p:cNvPr>
          <p:cNvSpPr/>
          <p:nvPr/>
        </p:nvSpPr>
        <p:spPr>
          <a:xfrm rot="109627">
            <a:off x="-2225061" y="3148773"/>
            <a:ext cx="465367" cy="45114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38" name="Group 37">
            <a:extLst>
              <a:ext uri="{FF2B5EF4-FFF2-40B4-BE49-F238E27FC236}">
                <a16:creationId xmlns:a16="http://schemas.microsoft.com/office/drawing/2014/main" id="{5B714E02-0616-4822-9EC7-1E73868375F8}"/>
              </a:ext>
            </a:extLst>
          </p:cNvPr>
          <p:cNvGrpSpPr/>
          <p:nvPr/>
        </p:nvGrpSpPr>
        <p:grpSpPr>
          <a:xfrm rot="19402326">
            <a:off x="-2352341" y="2930542"/>
            <a:ext cx="160737" cy="163057"/>
            <a:chOff x="1466851" y="1754971"/>
            <a:chExt cx="2362200" cy="2362200"/>
          </a:xfrm>
        </p:grpSpPr>
        <p:sp>
          <p:nvSpPr>
            <p:cNvPr id="58" name="Oval 57">
              <a:extLst>
                <a:ext uri="{FF2B5EF4-FFF2-40B4-BE49-F238E27FC236}">
                  <a16:creationId xmlns:a16="http://schemas.microsoft.com/office/drawing/2014/main" id="{8F97EDF1-3594-4C00-9748-96A1FA1C543E}"/>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05F3DE74-9577-48D4-ACD1-7875E166B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39" name="Group 38">
            <a:extLst>
              <a:ext uri="{FF2B5EF4-FFF2-40B4-BE49-F238E27FC236}">
                <a16:creationId xmlns:a16="http://schemas.microsoft.com/office/drawing/2014/main" id="{B115E7A8-35A2-4EF9-99FC-0C7F68FBF75A}"/>
              </a:ext>
            </a:extLst>
          </p:cNvPr>
          <p:cNvGrpSpPr/>
          <p:nvPr/>
        </p:nvGrpSpPr>
        <p:grpSpPr>
          <a:xfrm rot="617146">
            <a:off x="-2035905" y="2840640"/>
            <a:ext cx="167657" cy="167880"/>
            <a:chOff x="4388156" y="1754971"/>
            <a:chExt cx="2362200" cy="2362200"/>
          </a:xfrm>
          <a:solidFill>
            <a:srgbClr val="03A1A4"/>
          </a:solidFill>
        </p:grpSpPr>
        <p:sp>
          <p:nvSpPr>
            <p:cNvPr id="56" name="Oval 55">
              <a:extLst>
                <a:ext uri="{FF2B5EF4-FFF2-40B4-BE49-F238E27FC236}">
                  <a16:creationId xmlns:a16="http://schemas.microsoft.com/office/drawing/2014/main" id="{A0FE9749-5976-4568-A620-1E63B3EB8571}"/>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67EC1FF3-120F-4E89-96B6-BEF89032A0B4}"/>
                </a:ext>
              </a:extLst>
            </p:cNvPr>
            <p:cNvPicPr>
              <a:picLocks noChangeAspect="1"/>
            </p:cNvPicPr>
            <p:nvPr/>
          </p:nvPicPr>
          <p:blipFill rotWithShape="1">
            <a:blip r:embed="rId3">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40" name="Group 39">
            <a:extLst>
              <a:ext uri="{FF2B5EF4-FFF2-40B4-BE49-F238E27FC236}">
                <a16:creationId xmlns:a16="http://schemas.microsoft.com/office/drawing/2014/main" id="{BFC12757-26DA-45CD-80D9-0930056EF92D}"/>
              </a:ext>
            </a:extLst>
          </p:cNvPr>
          <p:cNvGrpSpPr/>
          <p:nvPr/>
        </p:nvGrpSpPr>
        <p:grpSpPr>
          <a:xfrm rot="3871486">
            <a:off x="-1707225" y="3011012"/>
            <a:ext cx="142925" cy="161061"/>
            <a:chOff x="7245656" y="1754971"/>
            <a:chExt cx="2362200" cy="2362200"/>
          </a:xfrm>
          <a:solidFill>
            <a:srgbClr val="EE9524"/>
          </a:solidFill>
        </p:grpSpPr>
        <p:sp>
          <p:nvSpPr>
            <p:cNvPr id="54" name="Oval 53">
              <a:extLst>
                <a:ext uri="{FF2B5EF4-FFF2-40B4-BE49-F238E27FC236}">
                  <a16:creationId xmlns:a16="http://schemas.microsoft.com/office/drawing/2014/main" id="{08268D5E-42CE-4134-AF64-15713558BA94}"/>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a:extLst>
                <a:ext uri="{FF2B5EF4-FFF2-40B4-BE49-F238E27FC236}">
                  <a16:creationId xmlns:a16="http://schemas.microsoft.com/office/drawing/2014/main" id="{FD939DE4-633B-4557-B024-0073F10DE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41" name="Group 40">
            <a:extLst>
              <a:ext uri="{FF2B5EF4-FFF2-40B4-BE49-F238E27FC236}">
                <a16:creationId xmlns:a16="http://schemas.microsoft.com/office/drawing/2014/main" id="{B474499C-1005-46FF-BBF5-18836D04D81E}"/>
              </a:ext>
            </a:extLst>
          </p:cNvPr>
          <p:cNvGrpSpPr/>
          <p:nvPr/>
        </p:nvGrpSpPr>
        <p:grpSpPr>
          <a:xfrm rot="6653024">
            <a:off x="-1612862" y="3323344"/>
            <a:ext cx="149498" cy="157703"/>
            <a:chOff x="1466851" y="1754971"/>
            <a:chExt cx="2362200" cy="2362200"/>
          </a:xfrm>
          <a:solidFill>
            <a:schemeClr val="accent6">
              <a:lumMod val="75000"/>
            </a:schemeClr>
          </a:solidFill>
        </p:grpSpPr>
        <p:sp>
          <p:nvSpPr>
            <p:cNvPr id="52" name="Oval 51">
              <a:extLst>
                <a:ext uri="{FF2B5EF4-FFF2-40B4-BE49-F238E27FC236}">
                  <a16:creationId xmlns:a16="http://schemas.microsoft.com/office/drawing/2014/main" id="{509FFBE9-7D7F-4888-9BF4-50A136CADEB4}"/>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C40789AA-D86D-45BB-9941-D5B2673E0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42" name="Group 41">
            <a:extLst>
              <a:ext uri="{FF2B5EF4-FFF2-40B4-BE49-F238E27FC236}">
                <a16:creationId xmlns:a16="http://schemas.microsoft.com/office/drawing/2014/main" id="{DEE1263E-AFB8-4CDB-8341-45731413ABC6}"/>
              </a:ext>
            </a:extLst>
          </p:cNvPr>
          <p:cNvGrpSpPr/>
          <p:nvPr/>
        </p:nvGrpSpPr>
        <p:grpSpPr>
          <a:xfrm rot="8386391">
            <a:off x="-1777437" y="3596047"/>
            <a:ext cx="167657" cy="167880"/>
            <a:chOff x="4388156" y="1754971"/>
            <a:chExt cx="2362200" cy="2362200"/>
          </a:xfrm>
          <a:solidFill>
            <a:srgbClr val="FFC000"/>
          </a:solidFill>
        </p:grpSpPr>
        <p:sp>
          <p:nvSpPr>
            <p:cNvPr id="50" name="Oval 49">
              <a:extLst>
                <a:ext uri="{FF2B5EF4-FFF2-40B4-BE49-F238E27FC236}">
                  <a16:creationId xmlns:a16="http://schemas.microsoft.com/office/drawing/2014/main" id="{596C992E-E1B5-4C0D-A10D-68FF9E81BC0B}"/>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a:extLst>
                <a:ext uri="{FF2B5EF4-FFF2-40B4-BE49-F238E27FC236}">
                  <a16:creationId xmlns:a16="http://schemas.microsoft.com/office/drawing/2014/main" id="{CB4C8521-3404-4CD6-9750-49D0F3A5EB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43" name="Group 42">
            <a:extLst>
              <a:ext uri="{FF2B5EF4-FFF2-40B4-BE49-F238E27FC236}">
                <a16:creationId xmlns:a16="http://schemas.microsoft.com/office/drawing/2014/main" id="{569D12C2-0F68-4B76-9DC6-2B19348FA019}"/>
              </a:ext>
            </a:extLst>
          </p:cNvPr>
          <p:cNvGrpSpPr/>
          <p:nvPr/>
        </p:nvGrpSpPr>
        <p:grpSpPr>
          <a:xfrm rot="16200000">
            <a:off x="-2510236" y="3245801"/>
            <a:ext cx="162909" cy="161061"/>
            <a:chOff x="7245656" y="1754971"/>
            <a:chExt cx="2362200" cy="2362200"/>
          </a:xfrm>
          <a:solidFill>
            <a:schemeClr val="accent2">
              <a:lumMod val="75000"/>
            </a:schemeClr>
          </a:solidFill>
        </p:grpSpPr>
        <p:sp>
          <p:nvSpPr>
            <p:cNvPr id="48" name="Oval 47">
              <a:extLst>
                <a:ext uri="{FF2B5EF4-FFF2-40B4-BE49-F238E27FC236}">
                  <a16:creationId xmlns:a16="http://schemas.microsoft.com/office/drawing/2014/main" id="{E5994DD4-84B1-4D92-97E6-3DC4BA00A8C1}"/>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543D27BD-677D-4F8C-B64B-86C89DF04C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44" name="Group 43">
            <a:extLst>
              <a:ext uri="{FF2B5EF4-FFF2-40B4-BE49-F238E27FC236}">
                <a16:creationId xmlns:a16="http://schemas.microsoft.com/office/drawing/2014/main" id="{9BF87EA5-A62D-4A60-8597-EC881D810CA3}"/>
              </a:ext>
            </a:extLst>
          </p:cNvPr>
          <p:cNvGrpSpPr/>
          <p:nvPr/>
        </p:nvGrpSpPr>
        <p:grpSpPr>
          <a:xfrm rot="13855158">
            <a:off x="-2413394" y="3563757"/>
            <a:ext cx="162909" cy="161061"/>
            <a:chOff x="7245656" y="1754971"/>
            <a:chExt cx="2362200" cy="2362200"/>
          </a:xfrm>
          <a:solidFill>
            <a:srgbClr val="385723"/>
          </a:solidFill>
        </p:grpSpPr>
        <p:sp>
          <p:nvSpPr>
            <p:cNvPr id="46" name="Oval 45">
              <a:extLst>
                <a:ext uri="{FF2B5EF4-FFF2-40B4-BE49-F238E27FC236}">
                  <a16:creationId xmlns:a16="http://schemas.microsoft.com/office/drawing/2014/main" id="{A13C8A02-6727-47C5-BC24-6404D05B869D}"/>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9C39BF3F-A88F-479F-9605-4AD46553EB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sp>
        <p:nvSpPr>
          <p:cNvPr id="45" name="TextBox 44">
            <a:extLst>
              <a:ext uri="{FF2B5EF4-FFF2-40B4-BE49-F238E27FC236}">
                <a16:creationId xmlns:a16="http://schemas.microsoft.com/office/drawing/2014/main" id="{F7F0794A-200C-429A-B4C5-8424FF3CD593}"/>
              </a:ext>
            </a:extLst>
          </p:cNvPr>
          <p:cNvSpPr txBox="1"/>
          <p:nvPr/>
        </p:nvSpPr>
        <p:spPr>
          <a:xfrm>
            <a:off x="-2374048" y="3287203"/>
            <a:ext cx="763339" cy="169277"/>
          </a:xfrm>
          <a:prstGeom prst="rect">
            <a:avLst/>
          </a:prstGeom>
          <a:noFill/>
        </p:spPr>
        <p:txBody>
          <a:bodyPr wrap="square" rtlCol="0">
            <a:spAutoFit/>
          </a:bodyPr>
          <a:lstStyle/>
          <a:p>
            <a:pPr algn="ctr"/>
            <a:r>
              <a:rPr lang="en-US" sz="500" b="1" dirty="0">
                <a:solidFill>
                  <a:schemeClr val="tx2">
                    <a:lumMod val="40000"/>
                    <a:lumOff val="60000"/>
                  </a:schemeClr>
                </a:solidFill>
                <a:latin typeface="Tw Cen MT" panose="020B0602020104020603" pitchFamily="34" charset="0"/>
              </a:rPr>
              <a:t>Team Members</a:t>
            </a:r>
          </a:p>
        </p:txBody>
      </p:sp>
    </p:spTree>
    <p:extLst>
      <p:ext uri="{BB962C8B-B14F-4D97-AF65-F5344CB8AC3E}">
        <p14:creationId xmlns:p14="http://schemas.microsoft.com/office/powerpoint/2010/main" val="1829267273"/>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94E875-EF88-452C-9FD2-29B73B517BB0}"/>
              </a:ext>
            </a:extLst>
          </p:cNvPr>
          <p:cNvSpPr/>
          <p:nvPr/>
        </p:nvSpPr>
        <p:spPr>
          <a:xfrm>
            <a:off x="791517" y="894308"/>
            <a:ext cx="10374323" cy="5401479"/>
          </a:xfrm>
          <a:prstGeom prst="rect">
            <a:avLst/>
          </a:prstGeom>
        </p:spPr>
        <p:txBody>
          <a:bodyPr wrap="square">
            <a:spAutoFit/>
          </a:bodyPr>
          <a:lstStyle/>
          <a:p>
            <a:pPr algn="ctr"/>
            <a:r>
              <a:rPr lang="en-US" sz="11500" b="1" dirty="0">
                <a:solidFill>
                  <a:schemeClr val="bg1"/>
                </a:solidFill>
              </a:rPr>
              <a:t>Introduction and Problem Background </a:t>
            </a:r>
          </a:p>
        </p:txBody>
      </p:sp>
      <p:sp>
        <p:nvSpPr>
          <p:cNvPr id="28" name="Freeform: Shape 27">
            <a:extLst>
              <a:ext uri="{FF2B5EF4-FFF2-40B4-BE49-F238E27FC236}">
                <a16:creationId xmlns:a16="http://schemas.microsoft.com/office/drawing/2014/main" id="{6E2728D1-1844-4444-8CEA-9034ECBAFE08}"/>
              </a:ext>
            </a:extLst>
          </p:cNvPr>
          <p:cNvSpPr/>
          <p:nvPr/>
        </p:nvSpPr>
        <p:spPr>
          <a:xfrm rot="8339275">
            <a:off x="5436712" y="3843187"/>
            <a:ext cx="1533162" cy="1903726"/>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29" name="Freeform: Shape 28">
            <a:extLst>
              <a:ext uri="{FF2B5EF4-FFF2-40B4-BE49-F238E27FC236}">
                <a16:creationId xmlns:a16="http://schemas.microsoft.com/office/drawing/2014/main" id="{7C9B6B63-E14F-4CF2-8E72-B453C2A5C769}"/>
              </a:ext>
            </a:extLst>
          </p:cNvPr>
          <p:cNvSpPr/>
          <p:nvPr/>
        </p:nvSpPr>
        <p:spPr>
          <a:xfrm rot="8339275">
            <a:off x="4438313" y="3968640"/>
            <a:ext cx="1896569" cy="1538947"/>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30" name="Freeform: Shape 29">
            <a:extLst>
              <a:ext uri="{FF2B5EF4-FFF2-40B4-BE49-F238E27FC236}">
                <a16:creationId xmlns:a16="http://schemas.microsoft.com/office/drawing/2014/main" id="{CDABF7DF-2560-4FB7-80F6-40B5357F4663}"/>
              </a:ext>
            </a:extLst>
          </p:cNvPr>
          <p:cNvSpPr/>
          <p:nvPr/>
        </p:nvSpPr>
        <p:spPr>
          <a:xfrm rot="8339275">
            <a:off x="6727614" y="2716269"/>
            <a:ext cx="1533163" cy="190372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31" name="Freeform: Shape 30">
            <a:extLst>
              <a:ext uri="{FF2B5EF4-FFF2-40B4-BE49-F238E27FC236}">
                <a16:creationId xmlns:a16="http://schemas.microsoft.com/office/drawing/2014/main" id="{D314BA49-A4B1-45DE-9434-DC9FF4E8F611}"/>
              </a:ext>
            </a:extLst>
          </p:cNvPr>
          <p:cNvSpPr/>
          <p:nvPr/>
        </p:nvSpPr>
        <p:spPr>
          <a:xfrm rot="8339275">
            <a:off x="3316263" y="2673501"/>
            <a:ext cx="1896569" cy="1538947"/>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32" name="Freeform: Shape 31">
            <a:extLst>
              <a:ext uri="{FF2B5EF4-FFF2-40B4-BE49-F238E27FC236}">
                <a16:creationId xmlns:a16="http://schemas.microsoft.com/office/drawing/2014/main" id="{348FE9C4-3089-44C0-B036-034BFB8C43FA}"/>
              </a:ext>
            </a:extLst>
          </p:cNvPr>
          <p:cNvSpPr/>
          <p:nvPr/>
        </p:nvSpPr>
        <p:spPr>
          <a:xfrm rot="8339275">
            <a:off x="6673448" y="1515833"/>
            <a:ext cx="3331637" cy="2290194"/>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33" name="Freeform: Shape 32">
            <a:extLst>
              <a:ext uri="{FF2B5EF4-FFF2-40B4-BE49-F238E27FC236}">
                <a16:creationId xmlns:a16="http://schemas.microsoft.com/office/drawing/2014/main" id="{2EC2EF65-7DB5-44BC-AF29-2A1890305B10}"/>
              </a:ext>
            </a:extLst>
          </p:cNvPr>
          <p:cNvSpPr/>
          <p:nvPr/>
        </p:nvSpPr>
        <p:spPr>
          <a:xfrm rot="8339275">
            <a:off x="3555116" y="1671337"/>
            <a:ext cx="1533163" cy="190372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34" name="Freeform: Shape 33">
            <a:extLst>
              <a:ext uri="{FF2B5EF4-FFF2-40B4-BE49-F238E27FC236}">
                <a16:creationId xmlns:a16="http://schemas.microsoft.com/office/drawing/2014/main" id="{FAB95657-EFA2-402E-9200-666D06E88555}"/>
              </a:ext>
            </a:extLst>
          </p:cNvPr>
          <p:cNvSpPr/>
          <p:nvPr/>
        </p:nvSpPr>
        <p:spPr>
          <a:xfrm rot="8339275">
            <a:off x="4854346" y="565156"/>
            <a:ext cx="1533162" cy="1880133"/>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35" name="Oval 34">
            <a:extLst>
              <a:ext uri="{FF2B5EF4-FFF2-40B4-BE49-F238E27FC236}">
                <a16:creationId xmlns:a16="http://schemas.microsoft.com/office/drawing/2014/main" id="{1B040CD0-9A3E-4A06-826B-DA09B90DBBB8}"/>
              </a:ext>
            </a:extLst>
          </p:cNvPr>
          <p:cNvSpPr/>
          <p:nvPr/>
        </p:nvSpPr>
        <p:spPr>
          <a:xfrm rot="12173270">
            <a:off x="4604818" y="1668306"/>
            <a:ext cx="2745825" cy="2756185"/>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5" name="Group 4">
            <a:extLst>
              <a:ext uri="{FF2B5EF4-FFF2-40B4-BE49-F238E27FC236}">
                <a16:creationId xmlns:a16="http://schemas.microsoft.com/office/drawing/2014/main" id="{762434C8-00EF-41A7-9709-4290DCADF4CD}"/>
              </a:ext>
            </a:extLst>
          </p:cNvPr>
          <p:cNvGrpSpPr/>
          <p:nvPr/>
        </p:nvGrpSpPr>
        <p:grpSpPr>
          <a:xfrm rot="9865969">
            <a:off x="6249275" y="5205630"/>
            <a:ext cx="948403" cy="996157"/>
            <a:chOff x="1466851" y="1754971"/>
            <a:chExt cx="2362200" cy="2362200"/>
          </a:xfrm>
        </p:grpSpPr>
        <p:sp>
          <p:nvSpPr>
            <p:cNvPr id="26" name="Oval 25">
              <a:extLst>
                <a:ext uri="{FF2B5EF4-FFF2-40B4-BE49-F238E27FC236}">
                  <a16:creationId xmlns:a16="http://schemas.microsoft.com/office/drawing/2014/main" id="{465E078E-B61B-4D58-86A5-7C3BFB1CBCE1}"/>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25C511DF-02C5-4250-BD29-3DF45B3AB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7" name="Group 6">
            <a:extLst>
              <a:ext uri="{FF2B5EF4-FFF2-40B4-BE49-F238E27FC236}">
                <a16:creationId xmlns:a16="http://schemas.microsoft.com/office/drawing/2014/main" id="{3A5A9394-383F-4ED6-9E69-07CECA99FA6A}"/>
              </a:ext>
            </a:extLst>
          </p:cNvPr>
          <p:cNvGrpSpPr/>
          <p:nvPr/>
        </p:nvGrpSpPr>
        <p:grpSpPr>
          <a:xfrm rot="12680789">
            <a:off x="4275374" y="5011409"/>
            <a:ext cx="989231" cy="1025622"/>
            <a:chOff x="4388156" y="1754971"/>
            <a:chExt cx="2362200" cy="2362200"/>
          </a:xfrm>
          <a:solidFill>
            <a:srgbClr val="03A1A4"/>
          </a:solidFill>
        </p:grpSpPr>
        <p:sp>
          <p:nvSpPr>
            <p:cNvPr id="24" name="Oval 23">
              <a:extLst>
                <a:ext uri="{FF2B5EF4-FFF2-40B4-BE49-F238E27FC236}">
                  <a16:creationId xmlns:a16="http://schemas.microsoft.com/office/drawing/2014/main" id="{F9D1C24C-D235-4EB3-BB50-41608D32B356}"/>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46791CBA-F5C3-4BB0-B88B-8338E55C3294}"/>
                </a:ext>
              </a:extLst>
            </p:cNvPr>
            <p:cNvPicPr>
              <a:picLocks noChangeAspect="1"/>
            </p:cNvPicPr>
            <p:nvPr/>
          </p:nvPicPr>
          <p:blipFill rotWithShape="1">
            <a:blip r:embed="rId3">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8" name="Group 7">
            <a:extLst>
              <a:ext uri="{FF2B5EF4-FFF2-40B4-BE49-F238E27FC236}">
                <a16:creationId xmlns:a16="http://schemas.microsoft.com/office/drawing/2014/main" id="{1FE46BBE-AFC9-451A-82B0-EB17D59B8863}"/>
              </a:ext>
            </a:extLst>
          </p:cNvPr>
          <p:cNvGrpSpPr/>
          <p:nvPr/>
        </p:nvGrpSpPr>
        <p:grpSpPr>
          <a:xfrm rot="15935129">
            <a:off x="2958274" y="3426492"/>
            <a:ext cx="873165" cy="950317"/>
            <a:chOff x="7245656" y="1754971"/>
            <a:chExt cx="2362200" cy="2362200"/>
          </a:xfrm>
          <a:solidFill>
            <a:srgbClr val="EE9524"/>
          </a:solidFill>
        </p:grpSpPr>
        <p:sp>
          <p:nvSpPr>
            <p:cNvPr id="22" name="Oval 21">
              <a:extLst>
                <a:ext uri="{FF2B5EF4-FFF2-40B4-BE49-F238E27FC236}">
                  <a16:creationId xmlns:a16="http://schemas.microsoft.com/office/drawing/2014/main" id="{A8F02F32-44F6-4CAA-85DA-633001D21BD9}"/>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F8AF2408-1534-4462-BFB4-D98550915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9" name="Group 8">
            <a:extLst>
              <a:ext uri="{FF2B5EF4-FFF2-40B4-BE49-F238E27FC236}">
                <a16:creationId xmlns:a16="http://schemas.microsoft.com/office/drawing/2014/main" id="{CE124FCE-30DE-4E91-9288-DF47556EA4C9}"/>
              </a:ext>
            </a:extLst>
          </p:cNvPr>
          <p:cNvGrpSpPr/>
          <p:nvPr/>
        </p:nvGrpSpPr>
        <p:grpSpPr>
          <a:xfrm rot="18716667">
            <a:off x="3082522" y="1458260"/>
            <a:ext cx="913324" cy="930504"/>
            <a:chOff x="1466851" y="1754971"/>
            <a:chExt cx="2362200" cy="2362200"/>
          </a:xfrm>
          <a:solidFill>
            <a:schemeClr val="accent6">
              <a:lumMod val="75000"/>
            </a:schemeClr>
          </a:solidFill>
        </p:grpSpPr>
        <p:sp>
          <p:nvSpPr>
            <p:cNvPr id="20" name="Oval 19">
              <a:extLst>
                <a:ext uri="{FF2B5EF4-FFF2-40B4-BE49-F238E27FC236}">
                  <a16:creationId xmlns:a16="http://schemas.microsoft.com/office/drawing/2014/main" id="{33AC8395-34CF-4408-97B8-CE445A12BE09}"/>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BF6BF97-8571-4FC8-AD4D-2E08439A9A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0" name="Group 9">
            <a:extLst>
              <a:ext uri="{FF2B5EF4-FFF2-40B4-BE49-F238E27FC236}">
                <a16:creationId xmlns:a16="http://schemas.microsoft.com/office/drawing/2014/main" id="{72E780B5-EC4D-4705-B5DA-6525A9A845C5}"/>
              </a:ext>
            </a:extLst>
          </p:cNvPr>
          <p:cNvGrpSpPr/>
          <p:nvPr/>
        </p:nvGrpSpPr>
        <p:grpSpPr>
          <a:xfrm rot="20450034">
            <a:off x="4510627" y="156672"/>
            <a:ext cx="989231" cy="1025622"/>
            <a:chOff x="4388156" y="1754971"/>
            <a:chExt cx="2362200" cy="2362200"/>
          </a:xfrm>
          <a:solidFill>
            <a:srgbClr val="FFC000"/>
          </a:solidFill>
        </p:grpSpPr>
        <p:sp>
          <p:nvSpPr>
            <p:cNvPr id="18" name="Oval 17">
              <a:extLst>
                <a:ext uri="{FF2B5EF4-FFF2-40B4-BE49-F238E27FC236}">
                  <a16:creationId xmlns:a16="http://schemas.microsoft.com/office/drawing/2014/main" id="{A180E62E-8E22-48A2-80F1-4EFECA5F9945}"/>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9E365666-8AAD-4EA6-85AD-1233D0483B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11" name="Group 10">
            <a:extLst>
              <a:ext uri="{FF2B5EF4-FFF2-40B4-BE49-F238E27FC236}">
                <a16:creationId xmlns:a16="http://schemas.microsoft.com/office/drawing/2014/main" id="{FC6EA949-C45F-4C1A-B537-A97D50E96DFC}"/>
              </a:ext>
            </a:extLst>
          </p:cNvPr>
          <p:cNvGrpSpPr/>
          <p:nvPr/>
        </p:nvGrpSpPr>
        <p:grpSpPr>
          <a:xfrm rot="6663643">
            <a:off x="7779205" y="3769381"/>
            <a:ext cx="995256" cy="950316"/>
            <a:chOff x="7245656" y="1754971"/>
            <a:chExt cx="2362200" cy="2362200"/>
          </a:xfrm>
          <a:solidFill>
            <a:schemeClr val="accent2">
              <a:lumMod val="75000"/>
            </a:schemeClr>
          </a:solidFill>
        </p:grpSpPr>
        <p:sp>
          <p:nvSpPr>
            <p:cNvPr id="16" name="Oval 15">
              <a:extLst>
                <a:ext uri="{FF2B5EF4-FFF2-40B4-BE49-F238E27FC236}">
                  <a16:creationId xmlns:a16="http://schemas.microsoft.com/office/drawing/2014/main" id="{050E20D1-5DAF-4DB5-9773-B2F4F82C3DC6}"/>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42BE72-7011-469C-9B7B-1476D9B15B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12" name="Group 11">
            <a:extLst>
              <a:ext uri="{FF2B5EF4-FFF2-40B4-BE49-F238E27FC236}">
                <a16:creationId xmlns:a16="http://schemas.microsoft.com/office/drawing/2014/main" id="{0E3E73F0-6C0C-4EF7-8935-AD1C54F7BA53}"/>
              </a:ext>
            </a:extLst>
          </p:cNvPr>
          <p:cNvGrpSpPr/>
          <p:nvPr/>
        </p:nvGrpSpPr>
        <p:grpSpPr>
          <a:xfrm rot="4318801">
            <a:off x="9093744" y="1197925"/>
            <a:ext cx="1384005" cy="1416687"/>
            <a:chOff x="7042374" y="-2252417"/>
            <a:chExt cx="3284882" cy="3521451"/>
          </a:xfrm>
          <a:solidFill>
            <a:srgbClr val="385723"/>
          </a:solidFill>
        </p:grpSpPr>
        <p:sp>
          <p:nvSpPr>
            <p:cNvPr id="14" name="Oval 13">
              <a:extLst>
                <a:ext uri="{FF2B5EF4-FFF2-40B4-BE49-F238E27FC236}">
                  <a16:creationId xmlns:a16="http://schemas.microsoft.com/office/drawing/2014/main" id="{7FA2DD6C-C221-4EB5-ACF1-4985628A7B17}"/>
                </a:ext>
              </a:extLst>
            </p:cNvPr>
            <p:cNvSpPr/>
            <p:nvPr/>
          </p:nvSpPr>
          <p:spPr>
            <a:xfrm rot="490266">
              <a:off x="7042374" y="-2252417"/>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B7FA846-B6AF-4989-94EF-BDC40F1033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90266">
              <a:off x="7273300" y="-1959443"/>
              <a:ext cx="2840748" cy="3057171"/>
            </a:xfrm>
            <a:prstGeom prst="ellipse">
              <a:avLst/>
            </a:prstGeom>
            <a:grpFill/>
          </p:spPr>
        </p:pic>
      </p:grpSp>
      <p:sp>
        <p:nvSpPr>
          <p:cNvPr id="13" name="TextBox 12">
            <a:extLst>
              <a:ext uri="{FF2B5EF4-FFF2-40B4-BE49-F238E27FC236}">
                <a16:creationId xmlns:a16="http://schemas.microsoft.com/office/drawing/2014/main" id="{112CAAEC-3025-4BA7-A5E7-DA59F014807B}"/>
              </a:ext>
            </a:extLst>
          </p:cNvPr>
          <p:cNvSpPr txBox="1"/>
          <p:nvPr/>
        </p:nvSpPr>
        <p:spPr>
          <a:xfrm>
            <a:off x="3653834" y="2767946"/>
            <a:ext cx="4503964" cy="523220"/>
          </a:xfrm>
          <a:prstGeom prst="rect">
            <a:avLst/>
          </a:prstGeom>
          <a:noFill/>
        </p:spPr>
        <p:txBody>
          <a:bodyPr wrap="square" rtlCol="0">
            <a:spAutoFit/>
          </a:bodyPr>
          <a:lstStyle/>
          <a:p>
            <a:pPr algn="ctr"/>
            <a:r>
              <a:rPr lang="en-US" sz="28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302914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94E875-EF88-452C-9FD2-29B73B517BB0}"/>
              </a:ext>
            </a:extLst>
          </p:cNvPr>
          <p:cNvSpPr/>
          <p:nvPr/>
        </p:nvSpPr>
        <p:spPr>
          <a:xfrm>
            <a:off x="791517" y="894308"/>
            <a:ext cx="10374323" cy="5401479"/>
          </a:xfrm>
          <a:prstGeom prst="rect">
            <a:avLst/>
          </a:prstGeom>
        </p:spPr>
        <p:txBody>
          <a:bodyPr wrap="square">
            <a:spAutoFit/>
          </a:bodyPr>
          <a:lstStyle/>
          <a:p>
            <a:pPr algn="ctr"/>
            <a:r>
              <a:rPr lang="en-US" sz="11500" b="1" dirty="0">
                <a:solidFill>
                  <a:schemeClr val="bg1"/>
                </a:solidFill>
              </a:rPr>
              <a:t>Introduction and Problem Background </a:t>
            </a:r>
          </a:p>
        </p:txBody>
      </p:sp>
      <p:sp>
        <p:nvSpPr>
          <p:cNvPr id="124" name="Freeform: Shape 123">
            <a:extLst>
              <a:ext uri="{FF2B5EF4-FFF2-40B4-BE49-F238E27FC236}">
                <a16:creationId xmlns:a16="http://schemas.microsoft.com/office/drawing/2014/main" id="{A94EEBB6-8851-4847-9483-8528120E4647}"/>
              </a:ext>
            </a:extLst>
          </p:cNvPr>
          <p:cNvSpPr/>
          <p:nvPr/>
        </p:nvSpPr>
        <p:spPr>
          <a:xfrm rot="9514165">
            <a:off x="10380354" y="583270"/>
            <a:ext cx="267593" cy="323776"/>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25" name="Freeform: Shape 124">
            <a:extLst>
              <a:ext uri="{FF2B5EF4-FFF2-40B4-BE49-F238E27FC236}">
                <a16:creationId xmlns:a16="http://schemas.microsoft.com/office/drawing/2014/main" id="{1B67ADFD-A056-4E99-8557-D9332ED16C96}"/>
              </a:ext>
            </a:extLst>
          </p:cNvPr>
          <p:cNvSpPr/>
          <p:nvPr/>
        </p:nvSpPr>
        <p:spPr>
          <a:xfrm rot="9514165">
            <a:off x="10217671" y="557154"/>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26" name="Freeform: Shape 125">
            <a:extLst>
              <a:ext uri="{FF2B5EF4-FFF2-40B4-BE49-F238E27FC236}">
                <a16:creationId xmlns:a16="http://schemas.microsoft.com/office/drawing/2014/main" id="{E5357ACA-C036-489C-922C-CE0E4066A215}"/>
              </a:ext>
            </a:extLst>
          </p:cNvPr>
          <p:cNvSpPr/>
          <p:nvPr/>
        </p:nvSpPr>
        <p:spPr>
          <a:xfrm rot="9514165">
            <a:off x="10656387" y="478433"/>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27" name="Freeform: Shape 126">
            <a:extLst>
              <a:ext uri="{FF2B5EF4-FFF2-40B4-BE49-F238E27FC236}">
                <a16:creationId xmlns:a16="http://schemas.microsoft.com/office/drawing/2014/main" id="{BD086ABF-3536-4299-83E2-66FFF999A32A}"/>
              </a:ext>
            </a:extLst>
          </p:cNvPr>
          <p:cNvSpPr/>
          <p:nvPr/>
        </p:nvSpPr>
        <p:spPr>
          <a:xfrm rot="9514165">
            <a:off x="10106753" y="283508"/>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28" name="Freeform: Shape 127">
            <a:extLst>
              <a:ext uri="{FF2B5EF4-FFF2-40B4-BE49-F238E27FC236}">
                <a16:creationId xmlns:a16="http://schemas.microsoft.com/office/drawing/2014/main" id="{1634A6B6-CFAF-40D9-8C98-9A3554E4E211}"/>
              </a:ext>
            </a:extLst>
          </p:cNvPr>
          <p:cNvSpPr/>
          <p:nvPr/>
        </p:nvSpPr>
        <p:spPr>
          <a:xfrm rot="8279918">
            <a:off x="10650969" y="182286"/>
            <a:ext cx="581492" cy="425461"/>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29" name="Freeform: Shape 128">
            <a:extLst>
              <a:ext uri="{FF2B5EF4-FFF2-40B4-BE49-F238E27FC236}">
                <a16:creationId xmlns:a16="http://schemas.microsoft.com/office/drawing/2014/main" id="{DE840505-8608-47FD-9FE9-EFDF5E5EA6F2}"/>
              </a:ext>
            </a:extLst>
          </p:cNvPr>
          <p:cNvSpPr/>
          <p:nvPr/>
        </p:nvSpPr>
        <p:spPr>
          <a:xfrm rot="9514165">
            <a:off x="10194352" y="124386"/>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30" name="Freeform: Shape 129">
            <a:extLst>
              <a:ext uri="{FF2B5EF4-FFF2-40B4-BE49-F238E27FC236}">
                <a16:creationId xmlns:a16="http://schemas.microsoft.com/office/drawing/2014/main" id="{4D5E8AF4-A297-4B7A-ABD2-3507B1C2AE59}"/>
              </a:ext>
            </a:extLst>
          </p:cNvPr>
          <p:cNvSpPr/>
          <p:nvPr/>
        </p:nvSpPr>
        <p:spPr>
          <a:xfrm rot="9514165">
            <a:off x="10471246" y="23479"/>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31" name="Oval 130">
            <a:extLst>
              <a:ext uri="{FF2B5EF4-FFF2-40B4-BE49-F238E27FC236}">
                <a16:creationId xmlns:a16="http://schemas.microsoft.com/office/drawing/2014/main" id="{33B7A36C-FB4E-4F78-9D67-8D6C8C26E6A2}"/>
              </a:ext>
            </a:extLst>
          </p:cNvPr>
          <p:cNvSpPr/>
          <p:nvPr/>
        </p:nvSpPr>
        <p:spPr>
          <a:xfrm rot="13348160">
            <a:off x="10336639" y="217102"/>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102" name="Group 101">
            <a:extLst>
              <a:ext uri="{FF2B5EF4-FFF2-40B4-BE49-F238E27FC236}">
                <a16:creationId xmlns:a16="http://schemas.microsoft.com/office/drawing/2014/main" id="{19E5972E-B5B8-4E19-B48E-4356D218D3D4}"/>
              </a:ext>
            </a:extLst>
          </p:cNvPr>
          <p:cNvGrpSpPr/>
          <p:nvPr/>
        </p:nvGrpSpPr>
        <p:grpSpPr>
          <a:xfrm rot="11040859">
            <a:off x="10467344" y="839865"/>
            <a:ext cx="165531" cy="169421"/>
            <a:chOff x="1466851" y="1754971"/>
            <a:chExt cx="2362200" cy="2362200"/>
          </a:xfrm>
        </p:grpSpPr>
        <p:sp>
          <p:nvSpPr>
            <p:cNvPr id="122" name="Oval 121">
              <a:extLst>
                <a:ext uri="{FF2B5EF4-FFF2-40B4-BE49-F238E27FC236}">
                  <a16:creationId xmlns:a16="http://schemas.microsoft.com/office/drawing/2014/main" id="{9F4A1A10-3A5F-4FE7-BAFC-FC83EE7DF351}"/>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3" name="Picture 122">
              <a:extLst>
                <a:ext uri="{FF2B5EF4-FFF2-40B4-BE49-F238E27FC236}">
                  <a16:creationId xmlns:a16="http://schemas.microsoft.com/office/drawing/2014/main" id="{EBBF048D-AA2B-48A6-966A-54A545EA0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103" name="Group 102">
            <a:extLst>
              <a:ext uri="{FF2B5EF4-FFF2-40B4-BE49-F238E27FC236}">
                <a16:creationId xmlns:a16="http://schemas.microsoft.com/office/drawing/2014/main" id="{C69C7801-BA1A-412A-B6AA-857804F67E88}"/>
              </a:ext>
            </a:extLst>
          </p:cNvPr>
          <p:cNvGrpSpPr/>
          <p:nvPr/>
        </p:nvGrpSpPr>
        <p:grpSpPr>
          <a:xfrm rot="13855679">
            <a:off x="10154598" y="691764"/>
            <a:ext cx="172657" cy="174433"/>
            <a:chOff x="4388156" y="1754971"/>
            <a:chExt cx="2362200" cy="2362200"/>
          </a:xfrm>
          <a:solidFill>
            <a:srgbClr val="03A1A4"/>
          </a:solidFill>
        </p:grpSpPr>
        <p:sp>
          <p:nvSpPr>
            <p:cNvPr id="120" name="Oval 119">
              <a:extLst>
                <a:ext uri="{FF2B5EF4-FFF2-40B4-BE49-F238E27FC236}">
                  <a16:creationId xmlns:a16="http://schemas.microsoft.com/office/drawing/2014/main" id="{BA438B54-4EBB-480A-8063-558140AA0F9E}"/>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1" name="Picture 120">
              <a:extLst>
                <a:ext uri="{FF2B5EF4-FFF2-40B4-BE49-F238E27FC236}">
                  <a16:creationId xmlns:a16="http://schemas.microsoft.com/office/drawing/2014/main" id="{AEDD3A16-C12F-4FB9-9E9E-092983ADE546}"/>
                </a:ext>
              </a:extLst>
            </p:cNvPr>
            <p:cNvPicPr>
              <a:picLocks noChangeAspect="1"/>
            </p:cNvPicPr>
            <p:nvPr/>
          </p:nvPicPr>
          <p:blipFill rotWithShape="1">
            <a:blip r:embed="rId3">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04" name="Group 103">
            <a:extLst>
              <a:ext uri="{FF2B5EF4-FFF2-40B4-BE49-F238E27FC236}">
                <a16:creationId xmlns:a16="http://schemas.microsoft.com/office/drawing/2014/main" id="{436C5606-B79D-4D60-9702-41925D39E6F1}"/>
              </a:ext>
            </a:extLst>
          </p:cNvPr>
          <p:cNvGrpSpPr/>
          <p:nvPr/>
        </p:nvGrpSpPr>
        <p:grpSpPr>
          <a:xfrm rot="17110019">
            <a:off x="10032494" y="352243"/>
            <a:ext cx="148504" cy="165865"/>
            <a:chOff x="7245656" y="1754971"/>
            <a:chExt cx="2362200" cy="2362200"/>
          </a:xfrm>
          <a:solidFill>
            <a:srgbClr val="EE9524"/>
          </a:solidFill>
        </p:grpSpPr>
        <p:sp>
          <p:nvSpPr>
            <p:cNvPr id="118" name="Oval 117">
              <a:extLst>
                <a:ext uri="{FF2B5EF4-FFF2-40B4-BE49-F238E27FC236}">
                  <a16:creationId xmlns:a16="http://schemas.microsoft.com/office/drawing/2014/main" id="{45BE7764-943F-43EA-9181-0C1222986420}"/>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678DB382-049B-41D5-875B-C0A083F2D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05" name="Group 104">
            <a:extLst>
              <a:ext uri="{FF2B5EF4-FFF2-40B4-BE49-F238E27FC236}">
                <a16:creationId xmlns:a16="http://schemas.microsoft.com/office/drawing/2014/main" id="{7A3BCC5A-B21B-4C71-A74E-8D626A1ECB21}"/>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116" name="Oval 115">
              <a:extLst>
                <a:ext uri="{FF2B5EF4-FFF2-40B4-BE49-F238E27FC236}">
                  <a16:creationId xmlns:a16="http://schemas.microsoft.com/office/drawing/2014/main" id="{46D8C6B7-FE0D-4401-8DB8-7A3602F496E4}"/>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a:extLst>
                <a:ext uri="{FF2B5EF4-FFF2-40B4-BE49-F238E27FC236}">
                  <a16:creationId xmlns:a16="http://schemas.microsoft.com/office/drawing/2014/main" id="{1443CEE0-9AF2-46C8-B263-A48B997F1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06" name="Group 105">
            <a:extLst>
              <a:ext uri="{FF2B5EF4-FFF2-40B4-BE49-F238E27FC236}">
                <a16:creationId xmlns:a16="http://schemas.microsoft.com/office/drawing/2014/main" id="{81C7B1AF-9F1C-48C8-9AF4-726FB3F8C970}"/>
              </a:ext>
            </a:extLst>
          </p:cNvPr>
          <p:cNvGrpSpPr/>
          <p:nvPr/>
        </p:nvGrpSpPr>
        <p:grpSpPr>
          <a:xfrm rot="24924">
            <a:off x="10463853" y="-77176"/>
            <a:ext cx="172657" cy="174433"/>
            <a:chOff x="4388156" y="1754971"/>
            <a:chExt cx="2362200" cy="2362200"/>
          </a:xfrm>
          <a:solidFill>
            <a:srgbClr val="FFC000"/>
          </a:solidFill>
        </p:grpSpPr>
        <p:sp>
          <p:nvSpPr>
            <p:cNvPr id="114" name="Oval 113">
              <a:extLst>
                <a:ext uri="{FF2B5EF4-FFF2-40B4-BE49-F238E27FC236}">
                  <a16:creationId xmlns:a16="http://schemas.microsoft.com/office/drawing/2014/main" id="{206582D7-F29D-41E0-AFB3-A6BC5B25915E}"/>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9849D052-426E-4E80-9D3B-32F976A1B5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107" name="Group 106">
            <a:extLst>
              <a:ext uri="{FF2B5EF4-FFF2-40B4-BE49-F238E27FC236}">
                <a16:creationId xmlns:a16="http://schemas.microsoft.com/office/drawing/2014/main" id="{508E4D90-FBB3-4CC8-9D2F-F092965E3766}"/>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112" name="Oval 111">
              <a:extLst>
                <a:ext uri="{FF2B5EF4-FFF2-40B4-BE49-F238E27FC236}">
                  <a16:creationId xmlns:a16="http://schemas.microsoft.com/office/drawing/2014/main" id="{AC53647F-81C8-4117-A89D-A226D5323133}"/>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a:extLst>
                <a:ext uri="{FF2B5EF4-FFF2-40B4-BE49-F238E27FC236}">
                  <a16:creationId xmlns:a16="http://schemas.microsoft.com/office/drawing/2014/main" id="{80BC6A98-D16B-43C4-974D-6A6C8C2654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108" name="Group 107">
            <a:extLst>
              <a:ext uri="{FF2B5EF4-FFF2-40B4-BE49-F238E27FC236}">
                <a16:creationId xmlns:a16="http://schemas.microsoft.com/office/drawing/2014/main" id="{87EE27DF-7F96-4E32-B9A0-2A66BBF4C755}"/>
              </a:ext>
            </a:extLst>
          </p:cNvPr>
          <p:cNvGrpSpPr/>
          <p:nvPr/>
        </p:nvGrpSpPr>
        <p:grpSpPr>
          <a:xfrm rot="5493691">
            <a:off x="11048453" y="124684"/>
            <a:ext cx="235385" cy="247263"/>
            <a:chOff x="3697808" y="-821035"/>
            <a:chExt cx="3284882" cy="3521451"/>
          </a:xfrm>
          <a:solidFill>
            <a:srgbClr val="385723"/>
          </a:solidFill>
        </p:grpSpPr>
        <p:sp>
          <p:nvSpPr>
            <p:cNvPr id="110" name="Oval 109">
              <a:extLst>
                <a:ext uri="{FF2B5EF4-FFF2-40B4-BE49-F238E27FC236}">
                  <a16:creationId xmlns:a16="http://schemas.microsoft.com/office/drawing/2014/main" id="{596C2144-E3EC-4A6F-8E46-DD109B03AA5F}"/>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110">
              <a:extLst>
                <a:ext uri="{FF2B5EF4-FFF2-40B4-BE49-F238E27FC236}">
                  <a16:creationId xmlns:a16="http://schemas.microsoft.com/office/drawing/2014/main" id="{08C4C15A-3145-4658-ABD1-D60A06F735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109" name="TextBox 108">
            <a:extLst>
              <a:ext uri="{FF2B5EF4-FFF2-40B4-BE49-F238E27FC236}">
                <a16:creationId xmlns:a16="http://schemas.microsoft.com/office/drawing/2014/main" id="{3E4855E4-DCC3-43C1-A549-1F74B1BD75EE}"/>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19909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2A5E31-E27E-45DB-B1FC-2B5A6B1B5477}"/>
              </a:ext>
            </a:extLst>
          </p:cNvPr>
          <p:cNvSpPr txBox="1"/>
          <p:nvPr/>
        </p:nvSpPr>
        <p:spPr>
          <a:xfrm>
            <a:off x="-6322760" y="1507960"/>
            <a:ext cx="5875720" cy="1015663"/>
          </a:xfrm>
          <a:prstGeom prst="rect">
            <a:avLst/>
          </a:prstGeom>
          <a:noFill/>
        </p:spPr>
        <p:txBody>
          <a:bodyPr wrap="square" rtlCol="0">
            <a:spAutoFit/>
          </a:bodyPr>
          <a:lstStyle/>
          <a:p>
            <a:pPr lvl="0"/>
            <a:r>
              <a:rPr lang="en-US" sz="2000">
                <a:solidFill>
                  <a:schemeClr val="bg1">
                    <a:lumMod val="95000"/>
                  </a:schemeClr>
                </a:solidFill>
                <a:latin typeface="Rockwell" panose="02060603020205020403" pitchFamily="18" charset="0"/>
              </a:rPr>
              <a:t>Many people struggle to decide what to cook with the ingredients they already have, </a:t>
            </a:r>
          </a:p>
          <a:p>
            <a:pPr lvl="0"/>
            <a:r>
              <a:rPr lang="en-US" sz="2000">
                <a:solidFill>
                  <a:schemeClr val="bg1">
                    <a:lumMod val="95000"/>
                  </a:schemeClr>
                </a:solidFill>
                <a:latin typeface="Rockwell" panose="02060603020205020403" pitchFamily="18" charset="0"/>
              </a:rPr>
              <a:t>leading to:</a:t>
            </a:r>
            <a:endParaRPr lang="en-US" sz="2000" dirty="0">
              <a:solidFill>
                <a:schemeClr val="bg1">
                  <a:lumMod val="95000"/>
                </a:schemeClr>
              </a:solidFill>
              <a:latin typeface="Rockwell" panose="02060603020205020403" pitchFamily="18" charset="0"/>
            </a:endParaRPr>
          </a:p>
        </p:txBody>
      </p:sp>
      <p:pic>
        <p:nvPicPr>
          <p:cNvPr id="8" name="Picture 7">
            <a:extLst>
              <a:ext uri="{FF2B5EF4-FFF2-40B4-BE49-F238E27FC236}">
                <a16:creationId xmlns:a16="http://schemas.microsoft.com/office/drawing/2014/main" id="{EE602F7B-3FFD-44B0-9E16-A2B225777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220" y="1109397"/>
            <a:ext cx="3633637" cy="3633637"/>
          </a:xfrm>
          <a:prstGeom prst="rect">
            <a:avLst/>
          </a:prstGeom>
        </p:spPr>
      </p:pic>
      <p:cxnSp>
        <p:nvCxnSpPr>
          <p:cNvPr id="10" name="Straight Connector 9">
            <a:extLst>
              <a:ext uri="{FF2B5EF4-FFF2-40B4-BE49-F238E27FC236}">
                <a16:creationId xmlns:a16="http://schemas.microsoft.com/office/drawing/2014/main" id="{90506FEE-F860-4A1D-8CC8-1C88F4230AAB}"/>
              </a:ext>
            </a:extLst>
          </p:cNvPr>
          <p:cNvCxnSpPr/>
          <p:nvPr/>
        </p:nvCxnSpPr>
        <p:spPr>
          <a:xfrm>
            <a:off x="220280" y="7421002"/>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2A4CDB-CC87-49AC-9B83-8D3162C34C65}"/>
              </a:ext>
            </a:extLst>
          </p:cNvPr>
          <p:cNvSpPr txBox="1"/>
          <p:nvPr/>
        </p:nvSpPr>
        <p:spPr>
          <a:xfrm>
            <a:off x="299533" y="2605521"/>
            <a:ext cx="7426048" cy="1754326"/>
          </a:xfrm>
          <a:prstGeom prst="rect">
            <a:avLst/>
          </a:prstGeom>
          <a:noFill/>
        </p:spPr>
        <p:txBody>
          <a:bodyPr wrap="square" rtlCol="0">
            <a:spAutoFit/>
          </a:bodyPr>
          <a:lstStyle/>
          <a:p>
            <a:r>
              <a:rPr lang="en-US" sz="5400" b="1" dirty="0">
                <a:solidFill>
                  <a:schemeClr val="bg1"/>
                </a:solidFill>
              </a:rPr>
              <a:t>Introduction and Problem Background</a:t>
            </a:r>
            <a:endParaRPr lang="en-US" sz="5400" b="1" dirty="0">
              <a:solidFill>
                <a:schemeClr val="bg1"/>
              </a:solidFill>
              <a:latin typeface="Georgia Pro" panose="02040502050405020303" pitchFamily="18" charset="0"/>
            </a:endParaRPr>
          </a:p>
        </p:txBody>
      </p:sp>
      <p:sp>
        <p:nvSpPr>
          <p:cNvPr id="131" name="Freeform: Shape 130">
            <a:extLst>
              <a:ext uri="{FF2B5EF4-FFF2-40B4-BE49-F238E27FC236}">
                <a16:creationId xmlns:a16="http://schemas.microsoft.com/office/drawing/2014/main" id="{406C5D22-353D-43DD-BF6F-9525D505A950}"/>
              </a:ext>
            </a:extLst>
          </p:cNvPr>
          <p:cNvSpPr/>
          <p:nvPr/>
        </p:nvSpPr>
        <p:spPr>
          <a:xfrm rot="9514165">
            <a:off x="10380354" y="583270"/>
            <a:ext cx="267593" cy="323776"/>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32" name="Freeform: Shape 131">
            <a:extLst>
              <a:ext uri="{FF2B5EF4-FFF2-40B4-BE49-F238E27FC236}">
                <a16:creationId xmlns:a16="http://schemas.microsoft.com/office/drawing/2014/main" id="{F1B6605B-282F-4974-A0CF-0F6F2C2A13E0}"/>
              </a:ext>
            </a:extLst>
          </p:cNvPr>
          <p:cNvSpPr/>
          <p:nvPr/>
        </p:nvSpPr>
        <p:spPr>
          <a:xfrm rot="9514165">
            <a:off x="10217671" y="557154"/>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33" name="Freeform: Shape 132">
            <a:extLst>
              <a:ext uri="{FF2B5EF4-FFF2-40B4-BE49-F238E27FC236}">
                <a16:creationId xmlns:a16="http://schemas.microsoft.com/office/drawing/2014/main" id="{0A074316-30EE-437E-803B-B20C7B89CCEA}"/>
              </a:ext>
            </a:extLst>
          </p:cNvPr>
          <p:cNvSpPr/>
          <p:nvPr/>
        </p:nvSpPr>
        <p:spPr>
          <a:xfrm rot="9514165">
            <a:off x="10656387" y="478433"/>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34" name="Freeform: Shape 133">
            <a:extLst>
              <a:ext uri="{FF2B5EF4-FFF2-40B4-BE49-F238E27FC236}">
                <a16:creationId xmlns:a16="http://schemas.microsoft.com/office/drawing/2014/main" id="{2F77AC33-EEDF-4E79-9554-7B1CADDE5420}"/>
              </a:ext>
            </a:extLst>
          </p:cNvPr>
          <p:cNvSpPr/>
          <p:nvPr/>
        </p:nvSpPr>
        <p:spPr>
          <a:xfrm rot="9514165">
            <a:off x="10106753" y="283508"/>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35" name="Freeform: Shape 134">
            <a:extLst>
              <a:ext uri="{FF2B5EF4-FFF2-40B4-BE49-F238E27FC236}">
                <a16:creationId xmlns:a16="http://schemas.microsoft.com/office/drawing/2014/main" id="{DF9ABF4A-1E17-4AE7-A3E8-BA467C0FC025}"/>
              </a:ext>
            </a:extLst>
          </p:cNvPr>
          <p:cNvSpPr/>
          <p:nvPr/>
        </p:nvSpPr>
        <p:spPr>
          <a:xfrm rot="8279918">
            <a:off x="10650969" y="182286"/>
            <a:ext cx="581492" cy="425461"/>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36" name="Freeform: Shape 135">
            <a:extLst>
              <a:ext uri="{FF2B5EF4-FFF2-40B4-BE49-F238E27FC236}">
                <a16:creationId xmlns:a16="http://schemas.microsoft.com/office/drawing/2014/main" id="{EBEE0F42-F2B3-4869-8D64-FDCF6E229EF0}"/>
              </a:ext>
            </a:extLst>
          </p:cNvPr>
          <p:cNvSpPr/>
          <p:nvPr/>
        </p:nvSpPr>
        <p:spPr>
          <a:xfrm rot="9514165">
            <a:off x="10194352" y="124386"/>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37" name="Freeform: Shape 136">
            <a:extLst>
              <a:ext uri="{FF2B5EF4-FFF2-40B4-BE49-F238E27FC236}">
                <a16:creationId xmlns:a16="http://schemas.microsoft.com/office/drawing/2014/main" id="{7B697300-D587-484F-9E63-F1CBD84FFCEE}"/>
              </a:ext>
            </a:extLst>
          </p:cNvPr>
          <p:cNvSpPr/>
          <p:nvPr/>
        </p:nvSpPr>
        <p:spPr>
          <a:xfrm rot="9514165">
            <a:off x="10471246" y="23479"/>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38" name="Oval 137">
            <a:extLst>
              <a:ext uri="{FF2B5EF4-FFF2-40B4-BE49-F238E27FC236}">
                <a16:creationId xmlns:a16="http://schemas.microsoft.com/office/drawing/2014/main" id="{94964AC7-EB9F-4F0D-A1ED-700965E8EA63}"/>
              </a:ext>
            </a:extLst>
          </p:cNvPr>
          <p:cNvSpPr/>
          <p:nvPr/>
        </p:nvSpPr>
        <p:spPr>
          <a:xfrm rot="13348160">
            <a:off x="10336639" y="217102"/>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109" name="Group 108">
            <a:extLst>
              <a:ext uri="{FF2B5EF4-FFF2-40B4-BE49-F238E27FC236}">
                <a16:creationId xmlns:a16="http://schemas.microsoft.com/office/drawing/2014/main" id="{DFA0CE77-6E25-4DD8-ABCB-8BA1B4082069}"/>
              </a:ext>
            </a:extLst>
          </p:cNvPr>
          <p:cNvGrpSpPr/>
          <p:nvPr/>
        </p:nvGrpSpPr>
        <p:grpSpPr>
          <a:xfrm rot="11040859">
            <a:off x="10467344" y="839865"/>
            <a:ext cx="165531" cy="169421"/>
            <a:chOff x="1466851" y="1754971"/>
            <a:chExt cx="2362200" cy="2362200"/>
          </a:xfrm>
        </p:grpSpPr>
        <p:sp>
          <p:nvSpPr>
            <p:cNvPr id="129" name="Oval 128">
              <a:extLst>
                <a:ext uri="{FF2B5EF4-FFF2-40B4-BE49-F238E27FC236}">
                  <a16:creationId xmlns:a16="http://schemas.microsoft.com/office/drawing/2014/main" id="{E1407B2E-6084-46B8-9036-5863A0153865}"/>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0" name="Picture 129">
              <a:extLst>
                <a:ext uri="{FF2B5EF4-FFF2-40B4-BE49-F238E27FC236}">
                  <a16:creationId xmlns:a16="http://schemas.microsoft.com/office/drawing/2014/main" id="{F7F01C8E-B7E1-4368-93C5-B432974BC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110" name="Group 109">
            <a:extLst>
              <a:ext uri="{FF2B5EF4-FFF2-40B4-BE49-F238E27FC236}">
                <a16:creationId xmlns:a16="http://schemas.microsoft.com/office/drawing/2014/main" id="{41BEBC3C-BFD7-4CDF-BED4-1C33579C6737}"/>
              </a:ext>
            </a:extLst>
          </p:cNvPr>
          <p:cNvGrpSpPr/>
          <p:nvPr/>
        </p:nvGrpSpPr>
        <p:grpSpPr>
          <a:xfrm rot="13855679">
            <a:off x="10154598" y="691764"/>
            <a:ext cx="172657" cy="174433"/>
            <a:chOff x="4388156" y="1754971"/>
            <a:chExt cx="2362200" cy="2362200"/>
          </a:xfrm>
          <a:solidFill>
            <a:srgbClr val="03A1A4"/>
          </a:solidFill>
        </p:grpSpPr>
        <p:sp>
          <p:nvSpPr>
            <p:cNvPr id="127" name="Oval 126">
              <a:extLst>
                <a:ext uri="{FF2B5EF4-FFF2-40B4-BE49-F238E27FC236}">
                  <a16:creationId xmlns:a16="http://schemas.microsoft.com/office/drawing/2014/main" id="{B263247E-E507-46F3-917A-560F9D2AB215}"/>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8" name="Picture 127">
              <a:extLst>
                <a:ext uri="{FF2B5EF4-FFF2-40B4-BE49-F238E27FC236}">
                  <a16:creationId xmlns:a16="http://schemas.microsoft.com/office/drawing/2014/main" id="{5EBBC3E3-28AA-48E8-B40C-FC970022EF37}"/>
                </a:ext>
              </a:extLst>
            </p:cNvPr>
            <p:cNvPicPr>
              <a:picLocks noChangeAspect="1"/>
            </p:cNvPicPr>
            <p:nvPr/>
          </p:nvPicPr>
          <p:blipFill rotWithShape="1">
            <a:blip r:embed="rId4">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11" name="Group 110">
            <a:extLst>
              <a:ext uri="{FF2B5EF4-FFF2-40B4-BE49-F238E27FC236}">
                <a16:creationId xmlns:a16="http://schemas.microsoft.com/office/drawing/2014/main" id="{A27A239D-24F3-4F2E-9449-6495EA49BC9F}"/>
              </a:ext>
            </a:extLst>
          </p:cNvPr>
          <p:cNvGrpSpPr/>
          <p:nvPr/>
        </p:nvGrpSpPr>
        <p:grpSpPr>
          <a:xfrm rot="17110019">
            <a:off x="10032494" y="352243"/>
            <a:ext cx="148504" cy="165865"/>
            <a:chOff x="7245656" y="1754971"/>
            <a:chExt cx="2362200" cy="2362200"/>
          </a:xfrm>
          <a:solidFill>
            <a:srgbClr val="EE9524"/>
          </a:solidFill>
        </p:grpSpPr>
        <p:sp>
          <p:nvSpPr>
            <p:cNvPr id="125" name="Oval 124">
              <a:extLst>
                <a:ext uri="{FF2B5EF4-FFF2-40B4-BE49-F238E27FC236}">
                  <a16:creationId xmlns:a16="http://schemas.microsoft.com/office/drawing/2014/main" id="{A578670D-A814-41FC-854D-420AF79505AB}"/>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6" name="Picture 125">
              <a:extLst>
                <a:ext uri="{FF2B5EF4-FFF2-40B4-BE49-F238E27FC236}">
                  <a16:creationId xmlns:a16="http://schemas.microsoft.com/office/drawing/2014/main" id="{F145D5E9-6C4C-4F68-B95E-2CAA0D2DD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12" name="Group 111">
            <a:extLst>
              <a:ext uri="{FF2B5EF4-FFF2-40B4-BE49-F238E27FC236}">
                <a16:creationId xmlns:a16="http://schemas.microsoft.com/office/drawing/2014/main" id="{8DEEEB59-053C-420D-BA86-8D9A8BF060F9}"/>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123" name="Oval 122">
              <a:extLst>
                <a:ext uri="{FF2B5EF4-FFF2-40B4-BE49-F238E27FC236}">
                  <a16:creationId xmlns:a16="http://schemas.microsoft.com/office/drawing/2014/main" id="{6BC5B86E-73C9-480F-A04E-A50081655390}"/>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23">
              <a:extLst>
                <a:ext uri="{FF2B5EF4-FFF2-40B4-BE49-F238E27FC236}">
                  <a16:creationId xmlns:a16="http://schemas.microsoft.com/office/drawing/2014/main" id="{0676C7C6-6127-4E81-B3E9-0355E86B5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13" name="Group 112">
            <a:extLst>
              <a:ext uri="{FF2B5EF4-FFF2-40B4-BE49-F238E27FC236}">
                <a16:creationId xmlns:a16="http://schemas.microsoft.com/office/drawing/2014/main" id="{D4885C4B-9673-4A06-8334-137AABFBE57B}"/>
              </a:ext>
            </a:extLst>
          </p:cNvPr>
          <p:cNvGrpSpPr/>
          <p:nvPr/>
        </p:nvGrpSpPr>
        <p:grpSpPr>
          <a:xfrm rot="24924">
            <a:off x="10463853" y="-77176"/>
            <a:ext cx="172657" cy="174433"/>
            <a:chOff x="4388156" y="1754971"/>
            <a:chExt cx="2362200" cy="2362200"/>
          </a:xfrm>
          <a:solidFill>
            <a:srgbClr val="FFC000"/>
          </a:solidFill>
        </p:grpSpPr>
        <p:sp>
          <p:nvSpPr>
            <p:cNvPr id="121" name="Oval 120">
              <a:extLst>
                <a:ext uri="{FF2B5EF4-FFF2-40B4-BE49-F238E27FC236}">
                  <a16:creationId xmlns:a16="http://schemas.microsoft.com/office/drawing/2014/main" id="{2005262E-411F-41DF-BA0D-D115E21BD8D4}"/>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 name="Picture 121">
              <a:extLst>
                <a:ext uri="{FF2B5EF4-FFF2-40B4-BE49-F238E27FC236}">
                  <a16:creationId xmlns:a16="http://schemas.microsoft.com/office/drawing/2014/main" id="{24AAC3EC-AF49-4B4A-B2A3-5EF8466A3A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114" name="Group 113">
            <a:extLst>
              <a:ext uri="{FF2B5EF4-FFF2-40B4-BE49-F238E27FC236}">
                <a16:creationId xmlns:a16="http://schemas.microsoft.com/office/drawing/2014/main" id="{3A9CC378-CF91-4F2B-9DEA-A7B3F3CBD203}"/>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119" name="Oval 118">
              <a:extLst>
                <a:ext uri="{FF2B5EF4-FFF2-40B4-BE49-F238E27FC236}">
                  <a16:creationId xmlns:a16="http://schemas.microsoft.com/office/drawing/2014/main" id="{4D4A923B-9C23-4EB1-9E87-F3E77301E203}"/>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119">
              <a:extLst>
                <a:ext uri="{FF2B5EF4-FFF2-40B4-BE49-F238E27FC236}">
                  <a16:creationId xmlns:a16="http://schemas.microsoft.com/office/drawing/2014/main" id="{3FA43735-BEEC-4F66-B376-429516191B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115" name="Group 114">
            <a:extLst>
              <a:ext uri="{FF2B5EF4-FFF2-40B4-BE49-F238E27FC236}">
                <a16:creationId xmlns:a16="http://schemas.microsoft.com/office/drawing/2014/main" id="{E0CBA953-08E7-4D2B-A758-E3F9F6350E10}"/>
              </a:ext>
            </a:extLst>
          </p:cNvPr>
          <p:cNvGrpSpPr/>
          <p:nvPr/>
        </p:nvGrpSpPr>
        <p:grpSpPr>
          <a:xfrm rot="5493691">
            <a:off x="11048453" y="124684"/>
            <a:ext cx="235385" cy="247263"/>
            <a:chOff x="3697808" y="-821035"/>
            <a:chExt cx="3284882" cy="3521451"/>
          </a:xfrm>
          <a:solidFill>
            <a:srgbClr val="385723"/>
          </a:solidFill>
        </p:grpSpPr>
        <p:sp>
          <p:nvSpPr>
            <p:cNvPr id="117" name="Oval 116">
              <a:extLst>
                <a:ext uri="{FF2B5EF4-FFF2-40B4-BE49-F238E27FC236}">
                  <a16:creationId xmlns:a16="http://schemas.microsoft.com/office/drawing/2014/main" id="{6999C10D-48A9-4861-8F5A-26B61ABA64CA}"/>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a:extLst>
                <a:ext uri="{FF2B5EF4-FFF2-40B4-BE49-F238E27FC236}">
                  <a16:creationId xmlns:a16="http://schemas.microsoft.com/office/drawing/2014/main" id="{7F85F166-6052-4CEC-962B-373F88E47F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116" name="TextBox 115">
            <a:extLst>
              <a:ext uri="{FF2B5EF4-FFF2-40B4-BE49-F238E27FC236}">
                <a16:creationId xmlns:a16="http://schemas.microsoft.com/office/drawing/2014/main" id="{4F7C71C6-1455-44FD-91F6-9CB595CB11B4}"/>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1195857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3065B4-6C37-41CA-899B-D9FCAC2778DE}"/>
              </a:ext>
            </a:extLst>
          </p:cNvPr>
          <p:cNvSpPr txBox="1"/>
          <p:nvPr/>
        </p:nvSpPr>
        <p:spPr>
          <a:xfrm>
            <a:off x="3547872" y="2619170"/>
            <a:ext cx="5788152" cy="1323439"/>
          </a:xfrm>
          <a:prstGeom prst="rect">
            <a:avLst/>
          </a:prstGeom>
          <a:noFill/>
        </p:spPr>
        <p:txBody>
          <a:bodyPr wrap="square" rtlCol="0">
            <a:spAutoFit/>
          </a:bodyPr>
          <a:lstStyle/>
          <a:p>
            <a:pPr algn="ctr"/>
            <a:r>
              <a:rPr lang="en-US" sz="4000" dirty="0">
                <a:solidFill>
                  <a:srgbClr val="667A8A"/>
                </a:solidFill>
              </a:rPr>
              <a:t>Welcome Doctors</a:t>
            </a:r>
          </a:p>
          <a:p>
            <a:pPr algn="ctr"/>
            <a:r>
              <a:rPr lang="en-US" sz="4000" dirty="0">
                <a:solidFill>
                  <a:srgbClr val="667A8A"/>
                </a:solidFill>
              </a:rPr>
              <a:t>We Are Ready </a:t>
            </a:r>
          </a:p>
        </p:txBody>
      </p:sp>
      <p:pic>
        <p:nvPicPr>
          <p:cNvPr id="5" name="Picture 4">
            <a:extLst>
              <a:ext uri="{FF2B5EF4-FFF2-40B4-BE49-F238E27FC236}">
                <a16:creationId xmlns:a16="http://schemas.microsoft.com/office/drawing/2014/main" id="{0C0DE156-A32E-4D86-BBFE-CDA4427BC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9286" y="-4412003"/>
            <a:ext cx="33610571" cy="29868768"/>
          </a:xfrm>
          <a:prstGeom prst="rect">
            <a:avLst/>
          </a:prstGeom>
        </p:spPr>
      </p:pic>
      <p:pic>
        <p:nvPicPr>
          <p:cNvPr id="15" name="Picture 14">
            <a:extLst>
              <a:ext uri="{FF2B5EF4-FFF2-40B4-BE49-F238E27FC236}">
                <a16:creationId xmlns:a16="http://schemas.microsoft.com/office/drawing/2014/main" id="{8FAED93C-BDAF-47F9-9822-0483A52615B1}"/>
              </a:ext>
            </a:extLst>
          </p:cNvPr>
          <p:cNvPicPr>
            <a:picLocks noChangeAspect="1"/>
          </p:cNvPicPr>
          <p:nvPr/>
        </p:nvPicPr>
        <p:blipFill>
          <a:blip r:embed="rId3"/>
          <a:stretch>
            <a:fillRect/>
          </a:stretch>
        </p:blipFill>
        <p:spPr>
          <a:xfrm>
            <a:off x="-7727162" y="0"/>
            <a:ext cx="1823963" cy="940660"/>
          </a:xfrm>
          <a:prstGeom prst="rect">
            <a:avLst/>
          </a:prstGeom>
        </p:spPr>
      </p:pic>
      <p:sp>
        <p:nvSpPr>
          <p:cNvPr id="21" name="Rectangle 20">
            <a:extLst>
              <a:ext uri="{FF2B5EF4-FFF2-40B4-BE49-F238E27FC236}">
                <a16:creationId xmlns:a16="http://schemas.microsoft.com/office/drawing/2014/main" id="{B0973D85-3B2C-458D-AC28-38B00414172B}"/>
              </a:ext>
            </a:extLst>
          </p:cNvPr>
          <p:cNvSpPr/>
          <p:nvPr/>
        </p:nvSpPr>
        <p:spPr>
          <a:xfrm>
            <a:off x="-5718828" y="0"/>
            <a:ext cx="45719" cy="79686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63E8A2F-F335-4862-937D-C72DC4ABEF81}"/>
              </a:ext>
            </a:extLst>
          </p:cNvPr>
          <p:cNvSpPr txBox="1"/>
          <p:nvPr/>
        </p:nvSpPr>
        <p:spPr>
          <a:xfrm>
            <a:off x="-5578276" y="213766"/>
            <a:ext cx="5181600" cy="369332"/>
          </a:xfrm>
          <a:prstGeom prst="rect">
            <a:avLst/>
          </a:prstGeom>
          <a:noFill/>
        </p:spPr>
        <p:txBody>
          <a:bodyPr wrap="square" rtlCol="0">
            <a:spAutoFit/>
          </a:bodyPr>
          <a:lstStyle/>
          <a:p>
            <a:r>
              <a:rPr lang="en-US" sz="1800" b="1" dirty="0">
                <a:solidFill>
                  <a:srgbClr val="243F88"/>
                </a:solidFill>
              </a:rPr>
              <a:t>Facility of Information Technology  </a:t>
            </a:r>
          </a:p>
        </p:txBody>
      </p:sp>
      <p:sp>
        <p:nvSpPr>
          <p:cNvPr id="4" name="Oval 3">
            <a:extLst>
              <a:ext uri="{FF2B5EF4-FFF2-40B4-BE49-F238E27FC236}">
                <a16:creationId xmlns:a16="http://schemas.microsoft.com/office/drawing/2014/main" id="{F0C5B521-771F-4075-9123-B915BD71C60E}"/>
              </a:ext>
            </a:extLst>
          </p:cNvPr>
          <p:cNvSpPr/>
          <p:nvPr/>
        </p:nvSpPr>
        <p:spPr>
          <a:xfrm>
            <a:off x="4149969" y="2508738"/>
            <a:ext cx="750277" cy="920262"/>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AB7E958-51A9-41EB-B33B-DCC04F0131A7}"/>
              </a:ext>
            </a:extLst>
          </p:cNvPr>
          <p:cNvSpPr/>
          <p:nvPr/>
        </p:nvSpPr>
        <p:spPr>
          <a:xfrm>
            <a:off x="7772398" y="2508738"/>
            <a:ext cx="750277" cy="920262"/>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940110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E8BFC6-D923-41DB-AEC7-C8E5A7E1E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702559" y="3116839"/>
            <a:ext cx="45719" cy="45719"/>
          </a:xfrm>
          <a:prstGeom prst="rect">
            <a:avLst/>
          </a:prstGeom>
        </p:spPr>
      </p:pic>
      <p:pic>
        <p:nvPicPr>
          <p:cNvPr id="17" name="Picture 16">
            <a:extLst>
              <a:ext uri="{FF2B5EF4-FFF2-40B4-BE49-F238E27FC236}">
                <a16:creationId xmlns:a16="http://schemas.microsoft.com/office/drawing/2014/main" id="{356B185D-AA60-4CE9-BA26-F3C600A2D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688266" y="3110278"/>
            <a:ext cx="74306" cy="74306"/>
          </a:xfrm>
          <a:prstGeom prst="rect">
            <a:avLst/>
          </a:prstGeom>
        </p:spPr>
      </p:pic>
      <p:cxnSp>
        <p:nvCxnSpPr>
          <p:cNvPr id="4" name="Straight Connector 3">
            <a:extLst>
              <a:ext uri="{FF2B5EF4-FFF2-40B4-BE49-F238E27FC236}">
                <a16:creationId xmlns:a16="http://schemas.microsoft.com/office/drawing/2014/main" id="{C5D292F9-2F24-43D4-8614-98CF2A86C5DD}"/>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634683-1649-424A-B148-9C43DA699959}"/>
              </a:ext>
            </a:extLst>
          </p:cNvPr>
          <p:cNvSpPr txBox="1"/>
          <p:nvPr/>
        </p:nvSpPr>
        <p:spPr>
          <a:xfrm>
            <a:off x="0" y="2189847"/>
            <a:ext cx="5875720" cy="1015663"/>
          </a:xfrm>
          <a:prstGeom prst="rect">
            <a:avLst/>
          </a:prstGeom>
          <a:noFill/>
        </p:spPr>
        <p:txBody>
          <a:bodyPr wrap="square" rtlCol="0">
            <a:spAutoFit/>
          </a:bodyPr>
          <a:lstStyle/>
          <a:p>
            <a:pPr lvl="0" algn="ctr"/>
            <a:r>
              <a:rPr lang="en-US" sz="2000" dirty="0">
                <a:solidFill>
                  <a:schemeClr val="bg1">
                    <a:lumMod val="95000"/>
                  </a:schemeClr>
                </a:solidFill>
                <a:latin typeface="Rockwell" panose="02060603020205020403" pitchFamily="18" charset="0"/>
              </a:rPr>
              <a:t>Many people struggle to decide what to cook with the ingredients they already have, </a:t>
            </a:r>
          </a:p>
          <a:p>
            <a:pPr lvl="0" algn="ctr"/>
            <a:r>
              <a:rPr lang="en-US" sz="2000" dirty="0">
                <a:solidFill>
                  <a:schemeClr val="bg1">
                    <a:lumMod val="95000"/>
                  </a:schemeClr>
                </a:solidFill>
                <a:latin typeface="Rockwell" panose="02060603020205020403" pitchFamily="18" charset="0"/>
              </a:rPr>
              <a:t>leading to:</a:t>
            </a:r>
          </a:p>
        </p:txBody>
      </p:sp>
      <p:pic>
        <p:nvPicPr>
          <p:cNvPr id="10" name="Picture 9">
            <a:extLst>
              <a:ext uri="{FF2B5EF4-FFF2-40B4-BE49-F238E27FC236}">
                <a16:creationId xmlns:a16="http://schemas.microsoft.com/office/drawing/2014/main" id="{6EFC4E8A-D6D6-464B-8CA5-0AB02429A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7120" y="1414447"/>
            <a:ext cx="5994400" cy="4098571"/>
          </a:xfrm>
          <a:prstGeom prst="rect">
            <a:avLst/>
          </a:prstGeom>
          <a:ln>
            <a:noFill/>
          </a:ln>
          <a:effectLst>
            <a:softEdge rad="112500"/>
          </a:effectLst>
        </p:spPr>
      </p:pic>
      <p:pic>
        <p:nvPicPr>
          <p:cNvPr id="12" name="Picture 11">
            <a:extLst>
              <a:ext uri="{FF2B5EF4-FFF2-40B4-BE49-F238E27FC236}">
                <a16:creationId xmlns:a16="http://schemas.microsoft.com/office/drawing/2014/main" id="{9E4B12E2-F83D-45A0-BB8B-83EB6E0D3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0028" y="1174184"/>
            <a:ext cx="1015663" cy="1015663"/>
          </a:xfrm>
          <a:prstGeom prst="rect">
            <a:avLst/>
          </a:prstGeom>
        </p:spPr>
      </p:pic>
      <p:cxnSp>
        <p:nvCxnSpPr>
          <p:cNvPr id="15" name="Straight Arrow Connector 14">
            <a:extLst>
              <a:ext uri="{FF2B5EF4-FFF2-40B4-BE49-F238E27FC236}">
                <a16:creationId xmlns:a16="http://schemas.microsoft.com/office/drawing/2014/main" id="{93A5CE0A-3C30-43F8-93C8-397531AC16C8}"/>
              </a:ext>
            </a:extLst>
          </p:cNvPr>
          <p:cNvCxnSpPr>
            <a:cxnSpLocks/>
          </p:cNvCxnSpPr>
          <p:nvPr/>
        </p:nvCxnSpPr>
        <p:spPr>
          <a:xfrm flipV="1">
            <a:off x="2725419" y="3085617"/>
            <a:ext cx="0" cy="24661"/>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A5AA7C-F11F-4D60-BB0D-3E2CB86F2F0C}"/>
              </a:ext>
            </a:extLst>
          </p:cNvPr>
          <p:cNvCxnSpPr>
            <a:cxnSpLocks/>
          </p:cNvCxnSpPr>
          <p:nvPr/>
        </p:nvCxnSpPr>
        <p:spPr>
          <a:xfrm flipV="1">
            <a:off x="2725419" y="3085965"/>
            <a:ext cx="0" cy="161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741E407-B03C-443D-96BB-C6C111560DC8}"/>
              </a:ext>
            </a:extLst>
          </p:cNvPr>
          <p:cNvSpPr txBox="1"/>
          <p:nvPr/>
        </p:nvSpPr>
        <p:spPr>
          <a:xfrm>
            <a:off x="175260" y="349813"/>
            <a:ext cx="5713160" cy="369332"/>
          </a:xfrm>
          <a:prstGeom prst="rect">
            <a:avLst/>
          </a:prstGeom>
          <a:noFill/>
        </p:spPr>
        <p:txBody>
          <a:bodyPr wrap="square" rtlCol="0">
            <a:spAutoFit/>
          </a:bodyPr>
          <a:lstStyle/>
          <a:p>
            <a:r>
              <a:rPr lang="en-US" b="1" dirty="0">
                <a:solidFill>
                  <a:schemeClr val="bg1"/>
                </a:solidFill>
              </a:rPr>
              <a:t>Introduction and Problem Background</a:t>
            </a:r>
            <a:endParaRPr lang="en-US" b="1" dirty="0">
              <a:solidFill>
                <a:schemeClr val="bg1"/>
              </a:solidFill>
              <a:latin typeface="Georgia Pro" panose="02040502050405020303" pitchFamily="18" charset="0"/>
            </a:endParaRPr>
          </a:p>
        </p:txBody>
      </p:sp>
      <p:sp>
        <p:nvSpPr>
          <p:cNvPr id="41" name="Freeform: Shape 40">
            <a:extLst>
              <a:ext uri="{FF2B5EF4-FFF2-40B4-BE49-F238E27FC236}">
                <a16:creationId xmlns:a16="http://schemas.microsoft.com/office/drawing/2014/main" id="{04F0413E-B3AC-41FE-BEFF-CAC6DACE025B}"/>
              </a:ext>
            </a:extLst>
          </p:cNvPr>
          <p:cNvSpPr/>
          <p:nvPr/>
        </p:nvSpPr>
        <p:spPr>
          <a:xfrm rot="9514165">
            <a:off x="10380354" y="583270"/>
            <a:ext cx="267593" cy="323776"/>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42" name="Freeform: Shape 41">
            <a:extLst>
              <a:ext uri="{FF2B5EF4-FFF2-40B4-BE49-F238E27FC236}">
                <a16:creationId xmlns:a16="http://schemas.microsoft.com/office/drawing/2014/main" id="{96DD3CA2-DD7A-4A1A-9943-701E75104BC1}"/>
              </a:ext>
            </a:extLst>
          </p:cNvPr>
          <p:cNvSpPr/>
          <p:nvPr/>
        </p:nvSpPr>
        <p:spPr>
          <a:xfrm rot="9514165">
            <a:off x="10217671" y="557154"/>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3" name="Freeform: Shape 42">
            <a:extLst>
              <a:ext uri="{FF2B5EF4-FFF2-40B4-BE49-F238E27FC236}">
                <a16:creationId xmlns:a16="http://schemas.microsoft.com/office/drawing/2014/main" id="{950284F5-13E3-4A0B-947D-81F1F604A352}"/>
              </a:ext>
            </a:extLst>
          </p:cNvPr>
          <p:cNvSpPr/>
          <p:nvPr/>
        </p:nvSpPr>
        <p:spPr>
          <a:xfrm rot="9514165">
            <a:off x="10656387" y="478433"/>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4" name="Freeform: Shape 43">
            <a:extLst>
              <a:ext uri="{FF2B5EF4-FFF2-40B4-BE49-F238E27FC236}">
                <a16:creationId xmlns:a16="http://schemas.microsoft.com/office/drawing/2014/main" id="{F73B47E7-6E88-4996-A3FA-DF5E47491033}"/>
              </a:ext>
            </a:extLst>
          </p:cNvPr>
          <p:cNvSpPr/>
          <p:nvPr/>
        </p:nvSpPr>
        <p:spPr>
          <a:xfrm rot="9514165">
            <a:off x="10106753" y="283508"/>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45" name="Freeform: Shape 44">
            <a:extLst>
              <a:ext uri="{FF2B5EF4-FFF2-40B4-BE49-F238E27FC236}">
                <a16:creationId xmlns:a16="http://schemas.microsoft.com/office/drawing/2014/main" id="{970D042F-BE66-42B0-8679-CB2FFAB2B447}"/>
              </a:ext>
            </a:extLst>
          </p:cNvPr>
          <p:cNvSpPr/>
          <p:nvPr/>
        </p:nvSpPr>
        <p:spPr>
          <a:xfrm rot="8279918">
            <a:off x="10650969" y="182286"/>
            <a:ext cx="581492" cy="425461"/>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6" name="Freeform: Shape 45">
            <a:extLst>
              <a:ext uri="{FF2B5EF4-FFF2-40B4-BE49-F238E27FC236}">
                <a16:creationId xmlns:a16="http://schemas.microsoft.com/office/drawing/2014/main" id="{56063067-21B6-4E40-8826-B1522C5E9E1E}"/>
              </a:ext>
            </a:extLst>
          </p:cNvPr>
          <p:cNvSpPr/>
          <p:nvPr/>
        </p:nvSpPr>
        <p:spPr>
          <a:xfrm rot="9514165">
            <a:off x="10194352" y="124386"/>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47" name="Freeform: Shape 46">
            <a:extLst>
              <a:ext uri="{FF2B5EF4-FFF2-40B4-BE49-F238E27FC236}">
                <a16:creationId xmlns:a16="http://schemas.microsoft.com/office/drawing/2014/main" id="{8CA552AA-7928-4111-98F9-2843B99ACBEC}"/>
              </a:ext>
            </a:extLst>
          </p:cNvPr>
          <p:cNvSpPr/>
          <p:nvPr/>
        </p:nvSpPr>
        <p:spPr>
          <a:xfrm rot="9514165">
            <a:off x="10471246" y="23479"/>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8" name="Oval 47">
            <a:extLst>
              <a:ext uri="{FF2B5EF4-FFF2-40B4-BE49-F238E27FC236}">
                <a16:creationId xmlns:a16="http://schemas.microsoft.com/office/drawing/2014/main" id="{EE91D911-EE01-4FE5-B3DE-292D1EBD318B}"/>
              </a:ext>
            </a:extLst>
          </p:cNvPr>
          <p:cNvSpPr/>
          <p:nvPr/>
        </p:nvSpPr>
        <p:spPr>
          <a:xfrm rot="13348160">
            <a:off x="10336639" y="217102"/>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18" name="Group 17">
            <a:extLst>
              <a:ext uri="{FF2B5EF4-FFF2-40B4-BE49-F238E27FC236}">
                <a16:creationId xmlns:a16="http://schemas.microsoft.com/office/drawing/2014/main" id="{B8CAAC50-3CBF-484E-94F8-9EA6A0632E22}"/>
              </a:ext>
            </a:extLst>
          </p:cNvPr>
          <p:cNvGrpSpPr/>
          <p:nvPr/>
        </p:nvGrpSpPr>
        <p:grpSpPr>
          <a:xfrm rot="11040859">
            <a:off x="10467344" y="839865"/>
            <a:ext cx="165531" cy="169421"/>
            <a:chOff x="1466851" y="1754971"/>
            <a:chExt cx="2362200" cy="2362200"/>
          </a:xfrm>
        </p:grpSpPr>
        <p:sp>
          <p:nvSpPr>
            <p:cNvPr id="39" name="Oval 38">
              <a:extLst>
                <a:ext uri="{FF2B5EF4-FFF2-40B4-BE49-F238E27FC236}">
                  <a16:creationId xmlns:a16="http://schemas.microsoft.com/office/drawing/2014/main" id="{F0BBFF57-7AAC-466F-9AF1-C87EEBBB8261}"/>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a:extLst>
                <a:ext uri="{FF2B5EF4-FFF2-40B4-BE49-F238E27FC236}">
                  <a16:creationId xmlns:a16="http://schemas.microsoft.com/office/drawing/2014/main" id="{42382DB4-6348-4985-8E32-4ECB144578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19" name="Group 18">
            <a:extLst>
              <a:ext uri="{FF2B5EF4-FFF2-40B4-BE49-F238E27FC236}">
                <a16:creationId xmlns:a16="http://schemas.microsoft.com/office/drawing/2014/main" id="{65A72470-0D62-494E-BC7F-E9B4E0705B68}"/>
              </a:ext>
            </a:extLst>
          </p:cNvPr>
          <p:cNvGrpSpPr/>
          <p:nvPr/>
        </p:nvGrpSpPr>
        <p:grpSpPr>
          <a:xfrm rot="13855679">
            <a:off x="10154598" y="691764"/>
            <a:ext cx="172657" cy="174433"/>
            <a:chOff x="4388156" y="1754971"/>
            <a:chExt cx="2362200" cy="2362200"/>
          </a:xfrm>
          <a:solidFill>
            <a:srgbClr val="03A1A4"/>
          </a:solidFill>
        </p:grpSpPr>
        <p:sp>
          <p:nvSpPr>
            <p:cNvPr id="37" name="Oval 36">
              <a:extLst>
                <a:ext uri="{FF2B5EF4-FFF2-40B4-BE49-F238E27FC236}">
                  <a16:creationId xmlns:a16="http://schemas.microsoft.com/office/drawing/2014/main" id="{4767CC4F-529D-4497-92DA-8AEB61B065B0}"/>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7EAB83DC-26BC-48E8-9F78-7C89F687C192}"/>
                </a:ext>
              </a:extLst>
            </p:cNvPr>
            <p:cNvPicPr>
              <a:picLocks noChangeAspect="1"/>
            </p:cNvPicPr>
            <p:nvPr/>
          </p:nvPicPr>
          <p:blipFill rotWithShape="1">
            <a:blip r:embed="rId7">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20" name="Group 19">
            <a:extLst>
              <a:ext uri="{FF2B5EF4-FFF2-40B4-BE49-F238E27FC236}">
                <a16:creationId xmlns:a16="http://schemas.microsoft.com/office/drawing/2014/main" id="{118D9D4A-6CCB-4F7B-A086-ED39B5565B09}"/>
              </a:ext>
            </a:extLst>
          </p:cNvPr>
          <p:cNvGrpSpPr/>
          <p:nvPr/>
        </p:nvGrpSpPr>
        <p:grpSpPr>
          <a:xfrm rot="17110019">
            <a:off x="10032494" y="352243"/>
            <a:ext cx="148504" cy="165865"/>
            <a:chOff x="7245656" y="1754971"/>
            <a:chExt cx="2362200" cy="2362200"/>
          </a:xfrm>
          <a:solidFill>
            <a:srgbClr val="EE9524"/>
          </a:solidFill>
        </p:grpSpPr>
        <p:sp>
          <p:nvSpPr>
            <p:cNvPr id="35" name="Oval 34">
              <a:extLst>
                <a:ext uri="{FF2B5EF4-FFF2-40B4-BE49-F238E27FC236}">
                  <a16:creationId xmlns:a16="http://schemas.microsoft.com/office/drawing/2014/main" id="{2A202EDD-0C02-4B20-9A97-9D1831ECEED7}"/>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D3D89E82-6ED1-4C02-93FD-933F2467B2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21" name="Group 20">
            <a:extLst>
              <a:ext uri="{FF2B5EF4-FFF2-40B4-BE49-F238E27FC236}">
                <a16:creationId xmlns:a16="http://schemas.microsoft.com/office/drawing/2014/main" id="{733FDFA0-7C60-4D9D-9940-D1B619A1C2C9}"/>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33" name="Oval 32">
              <a:extLst>
                <a:ext uri="{FF2B5EF4-FFF2-40B4-BE49-F238E27FC236}">
                  <a16:creationId xmlns:a16="http://schemas.microsoft.com/office/drawing/2014/main" id="{D50DFC29-6890-4C93-ACAC-CE5D8CE49398}"/>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B29BE6F3-F5FF-4226-B6E2-9709D58852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23" name="Group 22">
            <a:extLst>
              <a:ext uri="{FF2B5EF4-FFF2-40B4-BE49-F238E27FC236}">
                <a16:creationId xmlns:a16="http://schemas.microsoft.com/office/drawing/2014/main" id="{3CF60AC3-C2A2-41C2-B5C2-E543DD7187A6}"/>
              </a:ext>
            </a:extLst>
          </p:cNvPr>
          <p:cNvGrpSpPr/>
          <p:nvPr/>
        </p:nvGrpSpPr>
        <p:grpSpPr>
          <a:xfrm rot="24924">
            <a:off x="10463853" y="-77176"/>
            <a:ext cx="172657" cy="174433"/>
            <a:chOff x="4388156" y="1754971"/>
            <a:chExt cx="2362200" cy="2362200"/>
          </a:xfrm>
          <a:solidFill>
            <a:srgbClr val="FFC000"/>
          </a:solidFill>
        </p:grpSpPr>
        <p:sp>
          <p:nvSpPr>
            <p:cNvPr id="31" name="Oval 30">
              <a:extLst>
                <a:ext uri="{FF2B5EF4-FFF2-40B4-BE49-F238E27FC236}">
                  <a16:creationId xmlns:a16="http://schemas.microsoft.com/office/drawing/2014/main" id="{5734CAD7-BE7B-4738-A4DD-4A596B2CDB4A}"/>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54E8B8C0-813A-4060-B23D-BC9C41C5B8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24" name="Group 23">
            <a:extLst>
              <a:ext uri="{FF2B5EF4-FFF2-40B4-BE49-F238E27FC236}">
                <a16:creationId xmlns:a16="http://schemas.microsoft.com/office/drawing/2014/main" id="{B96AC3C5-8629-48A2-86CD-7DC5D22BE792}"/>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29" name="Oval 28">
              <a:extLst>
                <a:ext uri="{FF2B5EF4-FFF2-40B4-BE49-F238E27FC236}">
                  <a16:creationId xmlns:a16="http://schemas.microsoft.com/office/drawing/2014/main" id="{37688393-BFD3-4668-B6AD-C2BC99532C8D}"/>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66ABD74-22EB-4AE9-AAAD-6FDF4F1885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25" name="Group 24">
            <a:extLst>
              <a:ext uri="{FF2B5EF4-FFF2-40B4-BE49-F238E27FC236}">
                <a16:creationId xmlns:a16="http://schemas.microsoft.com/office/drawing/2014/main" id="{D4BC4075-5A50-41FE-8B34-16A230EA6545}"/>
              </a:ext>
            </a:extLst>
          </p:cNvPr>
          <p:cNvGrpSpPr/>
          <p:nvPr/>
        </p:nvGrpSpPr>
        <p:grpSpPr>
          <a:xfrm rot="5493691">
            <a:off x="11048453" y="124684"/>
            <a:ext cx="235385" cy="247263"/>
            <a:chOff x="3697808" y="-821035"/>
            <a:chExt cx="3284882" cy="3521451"/>
          </a:xfrm>
          <a:solidFill>
            <a:srgbClr val="385723"/>
          </a:solidFill>
        </p:grpSpPr>
        <p:sp>
          <p:nvSpPr>
            <p:cNvPr id="27" name="Oval 26">
              <a:extLst>
                <a:ext uri="{FF2B5EF4-FFF2-40B4-BE49-F238E27FC236}">
                  <a16:creationId xmlns:a16="http://schemas.microsoft.com/office/drawing/2014/main" id="{61EE92F5-33AE-475A-AC32-28D6428CD2F9}"/>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C082F478-DC72-4553-BD8E-B5316B3C4A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26" name="TextBox 25">
            <a:extLst>
              <a:ext uri="{FF2B5EF4-FFF2-40B4-BE49-F238E27FC236}">
                <a16:creationId xmlns:a16="http://schemas.microsoft.com/office/drawing/2014/main" id="{B646809A-B743-46C1-87C4-5AE643546CE4}"/>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506887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5D292F9-2F24-43D4-8614-98CF2A86C5DD}"/>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762D46CF-7926-4797-8A54-17DAEA344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526" y="3921760"/>
            <a:ext cx="814707" cy="814707"/>
          </a:xfrm>
          <a:prstGeom prst="rect">
            <a:avLst/>
          </a:prstGeom>
        </p:spPr>
      </p:pic>
      <p:sp>
        <p:nvSpPr>
          <p:cNvPr id="38" name="TextBox 37">
            <a:extLst>
              <a:ext uri="{FF2B5EF4-FFF2-40B4-BE49-F238E27FC236}">
                <a16:creationId xmlns:a16="http://schemas.microsoft.com/office/drawing/2014/main" id="{E72DC5EF-8AB8-4B51-A8D2-EB1B6B4C2B47}"/>
              </a:ext>
            </a:extLst>
          </p:cNvPr>
          <p:cNvSpPr txBox="1"/>
          <p:nvPr/>
        </p:nvSpPr>
        <p:spPr>
          <a:xfrm>
            <a:off x="2304413" y="2738000"/>
            <a:ext cx="2983649" cy="369332"/>
          </a:xfrm>
          <a:prstGeom prst="rect">
            <a:avLst/>
          </a:prstGeom>
          <a:noFill/>
        </p:spPr>
        <p:txBody>
          <a:bodyPr wrap="square" rtlCol="0">
            <a:spAutoFit/>
          </a:bodyPr>
          <a:lstStyle/>
          <a:p>
            <a:endParaRPr lang="en-US" dirty="0">
              <a:solidFill>
                <a:schemeClr val="bg1"/>
              </a:solidFill>
            </a:endParaRPr>
          </a:p>
        </p:txBody>
      </p:sp>
      <p:sp>
        <p:nvSpPr>
          <p:cNvPr id="41" name="TextBox 40">
            <a:extLst>
              <a:ext uri="{FF2B5EF4-FFF2-40B4-BE49-F238E27FC236}">
                <a16:creationId xmlns:a16="http://schemas.microsoft.com/office/drawing/2014/main" id="{C2FAB654-CEA3-4598-8C37-2A7D207FDCB0}"/>
              </a:ext>
            </a:extLst>
          </p:cNvPr>
          <p:cNvSpPr txBox="1"/>
          <p:nvPr/>
        </p:nvSpPr>
        <p:spPr>
          <a:xfrm>
            <a:off x="0" y="2208897"/>
            <a:ext cx="5875720" cy="1015663"/>
          </a:xfrm>
          <a:prstGeom prst="rect">
            <a:avLst/>
          </a:prstGeom>
          <a:noFill/>
        </p:spPr>
        <p:txBody>
          <a:bodyPr wrap="square" rtlCol="0">
            <a:spAutoFit/>
          </a:bodyPr>
          <a:lstStyle/>
          <a:p>
            <a:pPr lvl="0" algn="ctr"/>
            <a:r>
              <a:rPr lang="en-US" sz="2000" dirty="0">
                <a:solidFill>
                  <a:schemeClr val="bg1">
                    <a:lumMod val="95000"/>
                  </a:schemeClr>
                </a:solidFill>
                <a:latin typeface="Rockwell" panose="02060603020205020403" pitchFamily="18" charset="0"/>
              </a:rPr>
              <a:t>Many people struggle to decide what to cook with the </a:t>
            </a:r>
            <a:r>
              <a:rPr lang="en-US" sz="2000" dirty="0">
                <a:solidFill>
                  <a:schemeClr val="bg1"/>
                </a:solidFill>
                <a:latin typeface="Rockwell" panose="02060603020205020403" pitchFamily="18" charset="0"/>
              </a:rPr>
              <a:t>ingredients</a:t>
            </a:r>
            <a:r>
              <a:rPr lang="en-US" sz="2000" dirty="0">
                <a:solidFill>
                  <a:schemeClr val="bg1">
                    <a:lumMod val="95000"/>
                  </a:schemeClr>
                </a:solidFill>
                <a:latin typeface="Rockwell" panose="02060603020205020403" pitchFamily="18" charset="0"/>
              </a:rPr>
              <a:t> they already have, </a:t>
            </a:r>
          </a:p>
          <a:p>
            <a:pPr lvl="0" algn="ctr"/>
            <a:r>
              <a:rPr lang="en-US" sz="2000" dirty="0">
                <a:solidFill>
                  <a:schemeClr val="bg1">
                    <a:lumMod val="95000"/>
                  </a:schemeClr>
                </a:solidFill>
                <a:latin typeface="Rockwell" panose="02060603020205020403" pitchFamily="18" charset="0"/>
              </a:rPr>
              <a:t>leading to:</a:t>
            </a:r>
          </a:p>
        </p:txBody>
      </p:sp>
      <p:pic>
        <p:nvPicPr>
          <p:cNvPr id="42" name="Picture 41">
            <a:extLst>
              <a:ext uri="{FF2B5EF4-FFF2-40B4-BE49-F238E27FC236}">
                <a16:creationId xmlns:a16="http://schemas.microsoft.com/office/drawing/2014/main" id="{5D4D6385-4424-475B-82D0-7209294B6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028" y="1174184"/>
            <a:ext cx="1015663" cy="1015663"/>
          </a:xfrm>
          <a:prstGeom prst="rect">
            <a:avLst/>
          </a:prstGeom>
        </p:spPr>
      </p:pic>
      <p:cxnSp>
        <p:nvCxnSpPr>
          <p:cNvPr id="73" name="Straight Arrow Connector 72">
            <a:extLst>
              <a:ext uri="{FF2B5EF4-FFF2-40B4-BE49-F238E27FC236}">
                <a16:creationId xmlns:a16="http://schemas.microsoft.com/office/drawing/2014/main" id="{279EFB61-064F-44C7-BC59-5E0CFF51AB88}"/>
              </a:ext>
            </a:extLst>
          </p:cNvPr>
          <p:cNvCxnSpPr/>
          <p:nvPr/>
        </p:nvCxnSpPr>
        <p:spPr>
          <a:xfrm>
            <a:off x="2722880" y="3107332"/>
            <a:ext cx="0" cy="814428"/>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DF871EF-2E43-4B24-B7E5-CC1E264EDFE1}"/>
              </a:ext>
            </a:extLst>
          </p:cNvPr>
          <p:cNvSpPr/>
          <p:nvPr/>
        </p:nvSpPr>
        <p:spPr>
          <a:xfrm>
            <a:off x="2854039" y="5621093"/>
            <a:ext cx="1391471" cy="369332"/>
          </a:xfrm>
          <a:prstGeom prst="rect">
            <a:avLst/>
          </a:prstGeom>
        </p:spPr>
        <p:txBody>
          <a:bodyPr wrap="none">
            <a:spAutoFit/>
          </a:bodyPr>
          <a:lstStyle/>
          <a:p>
            <a:r>
              <a:rPr lang="en-US" dirty="0">
                <a:solidFill>
                  <a:schemeClr val="bg1">
                    <a:lumMod val="95000"/>
                  </a:schemeClr>
                </a:solidFill>
                <a:latin typeface="Rockwell" panose="02060603020205020403" pitchFamily="18" charset="0"/>
              </a:rPr>
              <a:t>food waste.</a:t>
            </a:r>
          </a:p>
        </p:txBody>
      </p:sp>
      <p:sp>
        <p:nvSpPr>
          <p:cNvPr id="75" name="TextBox 74">
            <a:extLst>
              <a:ext uri="{FF2B5EF4-FFF2-40B4-BE49-F238E27FC236}">
                <a16:creationId xmlns:a16="http://schemas.microsoft.com/office/drawing/2014/main" id="{FE834E48-CF68-411A-B862-27F39E341B9D}"/>
              </a:ext>
            </a:extLst>
          </p:cNvPr>
          <p:cNvSpPr txBox="1"/>
          <p:nvPr/>
        </p:nvSpPr>
        <p:spPr>
          <a:xfrm>
            <a:off x="3088143" y="4090136"/>
            <a:ext cx="2108697" cy="646331"/>
          </a:xfrm>
          <a:prstGeom prst="rect">
            <a:avLst/>
          </a:prstGeom>
          <a:noFill/>
        </p:spPr>
        <p:txBody>
          <a:bodyPr wrap="square" rtlCol="0">
            <a:spAutoFit/>
          </a:bodyPr>
          <a:lstStyle/>
          <a:p>
            <a:r>
              <a:rPr lang="en-US" dirty="0">
                <a:solidFill>
                  <a:schemeClr val="bg1"/>
                </a:solidFill>
                <a:latin typeface="Rockwell" panose="02060603020205020403" pitchFamily="18" charset="0"/>
              </a:rPr>
              <a:t>repetitive meals</a:t>
            </a:r>
          </a:p>
          <a:p>
            <a:endParaRPr lang="en-US" dirty="0"/>
          </a:p>
        </p:txBody>
      </p:sp>
      <p:cxnSp>
        <p:nvCxnSpPr>
          <p:cNvPr id="76" name="Straight Arrow Connector 75">
            <a:extLst>
              <a:ext uri="{FF2B5EF4-FFF2-40B4-BE49-F238E27FC236}">
                <a16:creationId xmlns:a16="http://schemas.microsoft.com/office/drawing/2014/main" id="{7E1A76ED-FB16-46BF-B81F-6062CD63CA01}"/>
              </a:ext>
            </a:extLst>
          </p:cNvPr>
          <p:cNvCxnSpPr>
            <a:cxnSpLocks/>
          </p:cNvCxnSpPr>
          <p:nvPr/>
        </p:nvCxnSpPr>
        <p:spPr>
          <a:xfrm>
            <a:off x="2722879" y="4698591"/>
            <a:ext cx="0" cy="5338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935E06C7-6776-4BF2-A04B-C4680D595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2382" y="5213739"/>
            <a:ext cx="814708" cy="814708"/>
          </a:xfrm>
          <a:prstGeom prst="rect">
            <a:avLst/>
          </a:prstGeom>
        </p:spPr>
      </p:pic>
      <p:pic>
        <p:nvPicPr>
          <p:cNvPr id="81" name="Picture 80">
            <a:extLst>
              <a:ext uri="{FF2B5EF4-FFF2-40B4-BE49-F238E27FC236}">
                <a16:creationId xmlns:a16="http://schemas.microsoft.com/office/drawing/2014/main" id="{A5204510-F6F4-4453-BA77-C4D84F8E3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120" y="1414447"/>
            <a:ext cx="5994400" cy="4098571"/>
          </a:xfrm>
          <a:prstGeom prst="rect">
            <a:avLst/>
          </a:prstGeom>
          <a:ln>
            <a:noFill/>
          </a:ln>
          <a:effectLst>
            <a:softEdge rad="112500"/>
          </a:effectLst>
        </p:spPr>
      </p:pic>
      <p:sp>
        <p:nvSpPr>
          <p:cNvPr id="82" name="TextBox 81">
            <a:extLst>
              <a:ext uri="{FF2B5EF4-FFF2-40B4-BE49-F238E27FC236}">
                <a16:creationId xmlns:a16="http://schemas.microsoft.com/office/drawing/2014/main" id="{19D49D7C-AFC1-420D-B0DA-F0A526A29351}"/>
              </a:ext>
            </a:extLst>
          </p:cNvPr>
          <p:cNvSpPr txBox="1"/>
          <p:nvPr/>
        </p:nvSpPr>
        <p:spPr>
          <a:xfrm>
            <a:off x="-6766560" y="3093363"/>
            <a:ext cx="5875720" cy="400110"/>
          </a:xfrm>
          <a:prstGeom prst="rect">
            <a:avLst/>
          </a:prstGeom>
          <a:noFill/>
        </p:spPr>
        <p:txBody>
          <a:bodyPr wrap="square" rtlCol="0">
            <a:spAutoFit/>
          </a:bodyPr>
          <a:lstStyle/>
          <a:p>
            <a:pPr lvl="0" algn="ctr"/>
            <a:r>
              <a:rPr lang="en-US" sz="2000" dirty="0">
                <a:solidFill>
                  <a:schemeClr val="bg1">
                    <a:lumMod val="95000"/>
                  </a:schemeClr>
                </a:solidFill>
                <a:latin typeface="Rockwell" panose="02060603020205020403" pitchFamily="18" charset="0"/>
              </a:rPr>
              <a:t>Existing recipe platforms often require:</a:t>
            </a:r>
            <a:endParaRPr lang="en-US" dirty="0">
              <a:solidFill>
                <a:schemeClr val="bg1">
                  <a:lumMod val="95000"/>
                </a:schemeClr>
              </a:solidFill>
              <a:latin typeface="Rockwell" panose="02060603020205020403" pitchFamily="18" charset="0"/>
            </a:endParaRPr>
          </a:p>
        </p:txBody>
      </p:sp>
      <p:sp>
        <p:nvSpPr>
          <p:cNvPr id="17" name="TextBox 16">
            <a:extLst>
              <a:ext uri="{FF2B5EF4-FFF2-40B4-BE49-F238E27FC236}">
                <a16:creationId xmlns:a16="http://schemas.microsoft.com/office/drawing/2014/main" id="{513A902D-7EA8-440B-A9FB-E302C5F944C1}"/>
              </a:ext>
            </a:extLst>
          </p:cNvPr>
          <p:cNvSpPr txBox="1"/>
          <p:nvPr/>
        </p:nvSpPr>
        <p:spPr>
          <a:xfrm>
            <a:off x="175260" y="349813"/>
            <a:ext cx="5713160" cy="369332"/>
          </a:xfrm>
          <a:prstGeom prst="rect">
            <a:avLst/>
          </a:prstGeom>
          <a:noFill/>
        </p:spPr>
        <p:txBody>
          <a:bodyPr wrap="square" rtlCol="0">
            <a:spAutoFit/>
          </a:bodyPr>
          <a:lstStyle/>
          <a:p>
            <a:r>
              <a:rPr lang="en-US" b="1" dirty="0">
                <a:solidFill>
                  <a:schemeClr val="bg1"/>
                </a:solidFill>
              </a:rPr>
              <a:t>Introduction and Problem Background</a:t>
            </a:r>
            <a:endParaRPr lang="en-US" b="1" dirty="0">
              <a:solidFill>
                <a:schemeClr val="bg1"/>
              </a:solidFill>
              <a:latin typeface="Georgia Pro" panose="02040502050405020303" pitchFamily="18" charset="0"/>
            </a:endParaRPr>
          </a:p>
        </p:txBody>
      </p:sp>
      <p:sp>
        <p:nvSpPr>
          <p:cNvPr id="83" name="Freeform: Shape 82">
            <a:extLst>
              <a:ext uri="{FF2B5EF4-FFF2-40B4-BE49-F238E27FC236}">
                <a16:creationId xmlns:a16="http://schemas.microsoft.com/office/drawing/2014/main" id="{E116006F-BC1E-4EFA-9BC6-9B2704A9B9C8}"/>
              </a:ext>
            </a:extLst>
          </p:cNvPr>
          <p:cNvSpPr/>
          <p:nvPr/>
        </p:nvSpPr>
        <p:spPr>
          <a:xfrm rot="9514165">
            <a:off x="10380354" y="583270"/>
            <a:ext cx="267593" cy="323776"/>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4" name="Freeform: Shape 83">
            <a:extLst>
              <a:ext uri="{FF2B5EF4-FFF2-40B4-BE49-F238E27FC236}">
                <a16:creationId xmlns:a16="http://schemas.microsoft.com/office/drawing/2014/main" id="{C82B39D3-9CA7-4C4D-B55A-996CEF74A7E6}"/>
              </a:ext>
            </a:extLst>
          </p:cNvPr>
          <p:cNvSpPr/>
          <p:nvPr/>
        </p:nvSpPr>
        <p:spPr>
          <a:xfrm rot="9514165">
            <a:off x="10217671" y="557154"/>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85" name="Freeform: Shape 84">
            <a:extLst>
              <a:ext uri="{FF2B5EF4-FFF2-40B4-BE49-F238E27FC236}">
                <a16:creationId xmlns:a16="http://schemas.microsoft.com/office/drawing/2014/main" id="{85C14A8A-18E9-4214-A052-AFFA7592556E}"/>
              </a:ext>
            </a:extLst>
          </p:cNvPr>
          <p:cNvSpPr/>
          <p:nvPr/>
        </p:nvSpPr>
        <p:spPr>
          <a:xfrm rot="9514165">
            <a:off x="10656387" y="478433"/>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86" name="Freeform: Shape 85">
            <a:extLst>
              <a:ext uri="{FF2B5EF4-FFF2-40B4-BE49-F238E27FC236}">
                <a16:creationId xmlns:a16="http://schemas.microsoft.com/office/drawing/2014/main" id="{86DAAAE8-DBC0-499D-94A6-E17D7F8A62D2}"/>
              </a:ext>
            </a:extLst>
          </p:cNvPr>
          <p:cNvSpPr/>
          <p:nvPr/>
        </p:nvSpPr>
        <p:spPr>
          <a:xfrm rot="9514165">
            <a:off x="10106753" y="283508"/>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7" name="Freeform: Shape 86">
            <a:extLst>
              <a:ext uri="{FF2B5EF4-FFF2-40B4-BE49-F238E27FC236}">
                <a16:creationId xmlns:a16="http://schemas.microsoft.com/office/drawing/2014/main" id="{5ACBEAB5-98CE-4D06-A46B-042B35DC057B}"/>
              </a:ext>
            </a:extLst>
          </p:cNvPr>
          <p:cNvSpPr/>
          <p:nvPr/>
        </p:nvSpPr>
        <p:spPr>
          <a:xfrm rot="8279918">
            <a:off x="10650969" y="182286"/>
            <a:ext cx="581492" cy="425461"/>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88" name="Freeform: Shape 87">
            <a:extLst>
              <a:ext uri="{FF2B5EF4-FFF2-40B4-BE49-F238E27FC236}">
                <a16:creationId xmlns:a16="http://schemas.microsoft.com/office/drawing/2014/main" id="{C2FD3D3E-E8F2-4A39-BD66-CB8DFD3EAFA5}"/>
              </a:ext>
            </a:extLst>
          </p:cNvPr>
          <p:cNvSpPr/>
          <p:nvPr/>
        </p:nvSpPr>
        <p:spPr>
          <a:xfrm rot="9514165">
            <a:off x="10194352" y="124386"/>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9" name="Freeform: Shape 88">
            <a:extLst>
              <a:ext uri="{FF2B5EF4-FFF2-40B4-BE49-F238E27FC236}">
                <a16:creationId xmlns:a16="http://schemas.microsoft.com/office/drawing/2014/main" id="{6B7D5621-A7DE-43D5-83E4-C9C4D847F0B5}"/>
              </a:ext>
            </a:extLst>
          </p:cNvPr>
          <p:cNvSpPr/>
          <p:nvPr/>
        </p:nvSpPr>
        <p:spPr>
          <a:xfrm rot="9514165">
            <a:off x="10471246" y="23479"/>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0" name="Oval 89">
            <a:extLst>
              <a:ext uri="{FF2B5EF4-FFF2-40B4-BE49-F238E27FC236}">
                <a16:creationId xmlns:a16="http://schemas.microsoft.com/office/drawing/2014/main" id="{9BE87195-027B-4EBF-9EF5-1BC596983059}"/>
              </a:ext>
            </a:extLst>
          </p:cNvPr>
          <p:cNvSpPr/>
          <p:nvPr/>
        </p:nvSpPr>
        <p:spPr>
          <a:xfrm rot="13348160">
            <a:off x="10336639" y="217102"/>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54" name="Group 53">
            <a:extLst>
              <a:ext uri="{FF2B5EF4-FFF2-40B4-BE49-F238E27FC236}">
                <a16:creationId xmlns:a16="http://schemas.microsoft.com/office/drawing/2014/main" id="{BE598E87-381D-4253-9676-2B44160F728D}"/>
              </a:ext>
            </a:extLst>
          </p:cNvPr>
          <p:cNvGrpSpPr/>
          <p:nvPr/>
        </p:nvGrpSpPr>
        <p:grpSpPr>
          <a:xfrm rot="11040859">
            <a:off x="10467344" y="839865"/>
            <a:ext cx="165531" cy="169421"/>
            <a:chOff x="1466851" y="1754971"/>
            <a:chExt cx="2362200" cy="2362200"/>
          </a:xfrm>
        </p:grpSpPr>
        <p:sp>
          <p:nvSpPr>
            <p:cNvPr id="78" name="Oval 77">
              <a:extLst>
                <a:ext uri="{FF2B5EF4-FFF2-40B4-BE49-F238E27FC236}">
                  <a16:creationId xmlns:a16="http://schemas.microsoft.com/office/drawing/2014/main" id="{DA67D27F-C635-488F-86DC-50BCCC8B6D3B}"/>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CE45ED9F-0283-4CCB-9FA1-84AF33F66B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55" name="Group 54">
            <a:extLst>
              <a:ext uri="{FF2B5EF4-FFF2-40B4-BE49-F238E27FC236}">
                <a16:creationId xmlns:a16="http://schemas.microsoft.com/office/drawing/2014/main" id="{028CE75C-677B-4D7A-AB32-5847A69D5418}"/>
              </a:ext>
            </a:extLst>
          </p:cNvPr>
          <p:cNvGrpSpPr/>
          <p:nvPr/>
        </p:nvGrpSpPr>
        <p:grpSpPr>
          <a:xfrm rot="13855679">
            <a:off x="10154598" y="691764"/>
            <a:ext cx="172657" cy="174433"/>
            <a:chOff x="4388156" y="1754971"/>
            <a:chExt cx="2362200" cy="2362200"/>
          </a:xfrm>
          <a:solidFill>
            <a:srgbClr val="03A1A4"/>
          </a:solidFill>
        </p:grpSpPr>
        <p:sp>
          <p:nvSpPr>
            <p:cNvPr id="72" name="Oval 71">
              <a:extLst>
                <a:ext uri="{FF2B5EF4-FFF2-40B4-BE49-F238E27FC236}">
                  <a16:creationId xmlns:a16="http://schemas.microsoft.com/office/drawing/2014/main" id="{B86671DD-2067-45D7-84EE-82382E4F4A61}"/>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A22DB789-0495-414F-A1EE-AAFB315B9AE8}"/>
                </a:ext>
              </a:extLst>
            </p:cNvPr>
            <p:cNvPicPr>
              <a:picLocks noChangeAspect="1"/>
            </p:cNvPicPr>
            <p:nvPr/>
          </p:nvPicPr>
          <p:blipFill rotWithShape="1">
            <a:blip r:embed="rId7">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56" name="Group 55">
            <a:extLst>
              <a:ext uri="{FF2B5EF4-FFF2-40B4-BE49-F238E27FC236}">
                <a16:creationId xmlns:a16="http://schemas.microsoft.com/office/drawing/2014/main" id="{76AE0E9A-E7A9-48F3-BB10-B4805DF7AA1F}"/>
              </a:ext>
            </a:extLst>
          </p:cNvPr>
          <p:cNvGrpSpPr/>
          <p:nvPr/>
        </p:nvGrpSpPr>
        <p:grpSpPr>
          <a:xfrm rot="17110019">
            <a:off x="10032494" y="352243"/>
            <a:ext cx="148504" cy="165865"/>
            <a:chOff x="7245656" y="1754971"/>
            <a:chExt cx="2362200" cy="2362200"/>
          </a:xfrm>
          <a:solidFill>
            <a:srgbClr val="EE9524"/>
          </a:solidFill>
        </p:grpSpPr>
        <p:sp>
          <p:nvSpPr>
            <p:cNvPr id="70" name="Oval 69">
              <a:extLst>
                <a:ext uri="{FF2B5EF4-FFF2-40B4-BE49-F238E27FC236}">
                  <a16:creationId xmlns:a16="http://schemas.microsoft.com/office/drawing/2014/main" id="{AE4274C0-C7CB-4301-BFEE-1B2475D6A966}"/>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 name="Picture 70">
              <a:extLst>
                <a:ext uri="{FF2B5EF4-FFF2-40B4-BE49-F238E27FC236}">
                  <a16:creationId xmlns:a16="http://schemas.microsoft.com/office/drawing/2014/main" id="{83E72831-1363-4EC4-9A83-54BCFB1FF3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57" name="Group 56">
            <a:extLst>
              <a:ext uri="{FF2B5EF4-FFF2-40B4-BE49-F238E27FC236}">
                <a16:creationId xmlns:a16="http://schemas.microsoft.com/office/drawing/2014/main" id="{66BD297D-0462-4C93-8BCF-6314F74F1EAA}"/>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68" name="Oval 67">
              <a:extLst>
                <a:ext uri="{FF2B5EF4-FFF2-40B4-BE49-F238E27FC236}">
                  <a16:creationId xmlns:a16="http://schemas.microsoft.com/office/drawing/2014/main" id="{9BFEDD3F-66D1-4087-815F-963CAB2184B4}"/>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AFBDB5C0-C87B-4FCA-AE05-00E5800A9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58" name="Group 57">
            <a:extLst>
              <a:ext uri="{FF2B5EF4-FFF2-40B4-BE49-F238E27FC236}">
                <a16:creationId xmlns:a16="http://schemas.microsoft.com/office/drawing/2014/main" id="{84CFF5CE-A365-499A-85EC-14EFB7383576}"/>
              </a:ext>
            </a:extLst>
          </p:cNvPr>
          <p:cNvGrpSpPr/>
          <p:nvPr/>
        </p:nvGrpSpPr>
        <p:grpSpPr>
          <a:xfrm rot="24924">
            <a:off x="10463853" y="-77176"/>
            <a:ext cx="172657" cy="174433"/>
            <a:chOff x="4388156" y="1754971"/>
            <a:chExt cx="2362200" cy="2362200"/>
          </a:xfrm>
          <a:solidFill>
            <a:srgbClr val="FFC000"/>
          </a:solidFill>
        </p:grpSpPr>
        <p:sp>
          <p:nvSpPr>
            <p:cNvPr id="66" name="Oval 65">
              <a:extLst>
                <a:ext uri="{FF2B5EF4-FFF2-40B4-BE49-F238E27FC236}">
                  <a16:creationId xmlns:a16="http://schemas.microsoft.com/office/drawing/2014/main" id="{5D366314-D7F2-4C02-9403-C7949D9D8ADB}"/>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a:extLst>
                <a:ext uri="{FF2B5EF4-FFF2-40B4-BE49-F238E27FC236}">
                  <a16:creationId xmlns:a16="http://schemas.microsoft.com/office/drawing/2014/main" id="{FA5730AD-FAEA-44D9-A045-54F264D921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59" name="Group 58">
            <a:extLst>
              <a:ext uri="{FF2B5EF4-FFF2-40B4-BE49-F238E27FC236}">
                <a16:creationId xmlns:a16="http://schemas.microsoft.com/office/drawing/2014/main" id="{7A5A76B6-D857-4F1D-9AF7-C7BA3944F154}"/>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64" name="Oval 63">
              <a:extLst>
                <a:ext uri="{FF2B5EF4-FFF2-40B4-BE49-F238E27FC236}">
                  <a16:creationId xmlns:a16="http://schemas.microsoft.com/office/drawing/2014/main" id="{C3E4A151-0379-4EC4-864C-C58692546399}"/>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34449355-1DEE-4584-8413-BD43685471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60" name="Group 59">
            <a:extLst>
              <a:ext uri="{FF2B5EF4-FFF2-40B4-BE49-F238E27FC236}">
                <a16:creationId xmlns:a16="http://schemas.microsoft.com/office/drawing/2014/main" id="{F9B28BBE-9065-4D06-8A43-8CC9371B41B4}"/>
              </a:ext>
            </a:extLst>
          </p:cNvPr>
          <p:cNvGrpSpPr/>
          <p:nvPr/>
        </p:nvGrpSpPr>
        <p:grpSpPr>
          <a:xfrm rot="5493691">
            <a:off x="11048453" y="124684"/>
            <a:ext cx="235385" cy="247263"/>
            <a:chOff x="3697808" y="-821035"/>
            <a:chExt cx="3284882" cy="3521451"/>
          </a:xfrm>
          <a:solidFill>
            <a:srgbClr val="385723"/>
          </a:solidFill>
        </p:grpSpPr>
        <p:sp>
          <p:nvSpPr>
            <p:cNvPr id="62" name="Oval 61">
              <a:extLst>
                <a:ext uri="{FF2B5EF4-FFF2-40B4-BE49-F238E27FC236}">
                  <a16:creationId xmlns:a16="http://schemas.microsoft.com/office/drawing/2014/main" id="{336B4557-9805-4DE0-9450-F3F3D114C49E}"/>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1527D09A-21CE-4974-9E39-41AE43595E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61" name="TextBox 60">
            <a:extLst>
              <a:ext uri="{FF2B5EF4-FFF2-40B4-BE49-F238E27FC236}">
                <a16:creationId xmlns:a16="http://schemas.microsoft.com/office/drawing/2014/main" id="{6208E849-32B9-4376-87C0-772197B6B3E9}"/>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338920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checkerboard(across)">
                                      <p:cBhvr>
                                        <p:cTn id="7" dur="250"/>
                                        <p:tgtEl>
                                          <p:spTgt spid="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checkerboard(across)">
                                      <p:cBhvr>
                                        <p:cTn id="12" dur="2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8" name="Straight Arrow Connector 27">
            <a:extLst>
              <a:ext uri="{FF2B5EF4-FFF2-40B4-BE49-F238E27FC236}">
                <a16:creationId xmlns:a16="http://schemas.microsoft.com/office/drawing/2014/main" id="{E2A63777-6B4E-4A6F-A5A3-A8A88828E9AE}"/>
              </a:ext>
            </a:extLst>
          </p:cNvPr>
          <p:cNvCxnSpPr>
            <a:cxnSpLocks/>
            <a:endCxn id="26" idx="1"/>
          </p:cNvCxnSpPr>
          <p:nvPr/>
        </p:nvCxnSpPr>
        <p:spPr>
          <a:xfrm>
            <a:off x="5732010" y="3339810"/>
            <a:ext cx="83185" cy="22860"/>
          </a:xfrm>
          <a:prstGeom prst="straightConnector1">
            <a:avLst/>
          </a:prstGeom>
          <a:ln w="12700">
            <a:no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F06500-6AFE-469F-8217-49C2E4440FBE}"/>
              </a:ext>
            </a:extLst>
          </p:cNvPr>
          <p:cNvCxnSpPr>
            <a:cxnSpLocks/>
            <a:endCxn id="21" idx="1"/>
          </p:cNvCxnSpPr>
          <p:nvPr/>
        </p:nvCxnSpPr>
        <p:spPr>
          <a:xfrm flipV="1">
            <a:off x="5785814" y="3355589"/>
            <a:ext cx="29381" cy="86400"/>
          </a:xfrm>
          <a:prstGeom prst="straightConnector1">
            <a:avLst/>
          </a:prstGeom>
          <a:ln w="12700">
            <a:noFill/>
            <a:tailEnd type="triangle"/>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0BE8BFC6-D923-41DB-AEC7-C8E5A7E1E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3347721" y="3040639"/>
            <a:ext cx="45719" cy="45719"/>
          </a:xfrm>
          <a:prstGeom prst="rect">
            <a:avLst/>
          </a:prstGeom>
        </p:spPr>
      </p:pic>
      <p:pic>
        <p:nvPicPr>
          <p:cNvPr id="17" name="Picture 16">
            <a:extLst>
              <a:ext uri="{FF2B5EF4-FFF2-40B4-BE49-F238E27FC236}">
                <a16:creationId xmlns:a16="http://schemas.microsoft.com/office/drawing/2014/main" id="{356B185D-AA60-4CE9-BA26-F3C600A2D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362014" y="3034078"/>
            <a:ext cx="74306" cy="74306"/>
          </a:xfrm>
          <a:prstGeom prst="rect">
            <a:avLst/>
          </a:prstGeom>
        </p:spPr>
      </p:pic>
      <p:cxnSp>
        <p:nvCxnSpPr>
          <p:cNvPr id="4" name="Straight Connector 3">
            <a:extLst>
              <a:ext uri="{FF2B5EF4-FFF2-40B4-BE49-F238E27FC236}">
                <a16:creationId xmlns:a16="http://schemas.microsoft.com/office/drawing/2014/main" id="{C5D292F9-2F24-43D4-8614-98CF2A86C5DD}"/>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634683-1649-424A-B148-9C43DA699959}"/>
              </a:ext>
            </a:extLst>
          </p:cNvPr>
          <p:cNvSpPr txBox="1"/>
          <p:nvPr/>
        </p:nvSpPr>
        <p:spPr>
          <a:xfrm>
            <a:off x="-6050280" y="2113647"/>
            <a:ext cx="5875720" cy="1015663"/>
          </a:xfrm>
          <a:prstGeom prst="rect">
            <a:avLst/>
          </a:prstGeom>
          <a:noFill/>
        </p:spPr>
        <p:txBody>
          <a:bodyPr wrap="square" rtlCol="0">
            <a:spAutoFit/>
          </a:bodyPr>
          <a:lstStyle/>
          <a:p>
            <a:pPr lvl="0" algn="ctr"/>
            <a:r>
              <a:rPr lang="en-US" sz="2000" dirty="0">
                <a:solidFill>
                  <a:schemeClr val="bg1">
                    <a:lumMod val="95000"/>
                  </a:schemeClr>
                </a:solidFill>
                <a:latin typeface="Rockwell" panose="02060603020205020403" pitchFamily="18" charset="0"/>
              </a:rPr>
              <a:t>Many people struggle to decide what to cook with the ingredients they already have, </a:t>
            </a:r>
          </a:p>
          <a:p>
            <a:pPr lvl="0" algn="ctr"/>
            <a:r>
              <a:rPr lang="en-US" sz="2000" dirty="0">
                <a:solidFill>
                  <a:schemeClr val="bg1">
                    <a:lumMod val="95000"/>
                  </a:schemeClr>
                </a:solidFill>
                <a:latin typeface="Rockwell" panose="02060603020205020403" pitchFamily="18" charset="0"/>
              </a:rPr>
              <a:t>leading to:</a:t>
            </a:r>
          </a:p>
        </p:txBody>
      </p:sp>
      <p:pic>
        <p:nvPicPr>
          <p:cNvPr id="12" name="Picture 11">
            <a:extLst>
              <a:ext uri="{FF2B5EF4-FFF2-40B4-BE49-F238E27FC236}">
                <a16:creationId xmlns:a16="http://schemas.microsoft.com/office/drawing/2014/main" id="{9E4B12E2-F83D-45A0-BB8B-83EB6E0D3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252" y="1097984"/>
            <a:ext cx="1015663" cy="1015663"/>
          </a:xfrm>
          <a:prstGeom prst="rect">
            <a:avLst/>
          </a:prstGeom>
        </p:spPr>
      </p:pic>
      <p:cxnSp>
        <p:nvCxnSpPr>
          <p:cNvPr id="15" name="Straight Arrow Connector 14">
            <a:extLst>
              <a:ext uri="{FF2B5EF4-FFF2-40B4-BE49-F238E27FC236}">
                <a16:creationId xmlns:a16="http://schemas.microsoft.com/office/drawing/2014/main" id="{93A5CE0A-3C30-43F8-93C8-397531AC16C8}"/>
              </a:ext>
            </a:extLst>
          </p:cNvPr>
          <p:cNvCxnSpPr>
            <a:cxnSpLocks/>
          </p:cNvCxnSpPr>
          <p:nvPr/>
        </p:nvCxnSpPr>
        <p:spPr>
          <a:xfrm flipV="1">
            <a:off x="-3324861" y="3009417"/>
            <a:ext cx="0" cy="24661"/>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A5AA7C-F11F-4D60-BB0D-3E2CB86F2F0C}"/>
              </a:ext>
            </a:extLst>
          </p:cNvPr>
          <p:cNvCxnSpPr>
            <a:cxnSpLocks/>
          </p:cNvCxnSpPr>
          <p:nvPr/>
        </p:nvCxnSpPr>
        <p:spPr>
          <a:xfrm flipV="1">
            <a:off x="-3324861" y="3009765"/>
            <a:ext cx="0" cy="161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C74A8A9-ED9B-4707-9CA5-6608E025F591}"/>
              </a:ext>
            </a:extLst>
          </p:cNvPr>
          <p:cNvSpPr/>
          <p:nvPr/>
        </p:nvSpPr>
        <p:spPr>
          <a:xfrm>
            <a:off x="-3410412" y="2962395"/>
            <a:ext cx="216820" cy="138499"/>
          </a:xfrm>
          <a:prstGeom prst="rect">
            <a:avLst/>
          </a:prstGeom>
        </p:spPr>
        <p:txBody>
          <a:bodyPr wrap="square">
            <a:spAutoFit/>
          </a:bodyPr>
          <a:lstStyle/>
          <a:p>
            <a:r>
              <a:rPr lang="en-US" sz="100" dirty="0">
                <a:solidFill>
                  <a:schemeClr val="bg1">
                    <a:lumMod val="95000"/>
                  </a:schemeClr>
                </a:solidFill>
                <a:latin typeface="Rockwell" panose="02060603020205020403" pitchFamily="18" charset="0"/>
              </a:rPr>
              <a:t>food waste.</a:t>
            </a:r>
          </a:p>
        </p:txBody>
      </p:sp>
      <p:sp>
        <p:nvSpPr>
          <p:cNvPr id="18" name="TextBox 17">
            <a:extLst>
              <a:ext uri="{FF2B5EF4-FFF2-40B4-BE49-F238E27FC236}">
                <a16:creationId xmlns:a16="http://schemas.microsoft.com/office/drawing/2014/main" id="{0FBC4F23-5682-4717-901B-6B3F9D06C2FA}"/>
              </a:ext>
            </a:extLst>
          </p:cNvPr>
          <p:cNvSpPr txBox="1"/>
          <p:nvPr/>
        </p:nvSpPr>
        <p:spPr>
          <a:xfrm>
            <a:off x="-3427657" y="2970252"/>
            <a:ext cx="279897" cy="123111"/>
          </a:xfrm>
          <a:prstGeom prst="rect">
            <a:avLst/>
          </a:prstGeom>
          <a:noFill/>
        </p:spPr>
        <p:txBody>
          <a:bodyPr wrap="square" rtlCol="0">
            <a:spAutoFit/>
          </a:bodyPr>
          <a:lstStyle/>
          <a:p>
            <a:r>
              <a:rPr lang="en-US" sz="100" dirty="0">
                <a:solidFill>
                  <a:schemeClr val="bg1"/>
                </a:solidFill>
                <a:latin typeface="Rockwell" panose="02060603020205020403" pitchFamily="18" charset="0"/>
              </a:rPr>
              <a:t>repetitive meals</a:t>
            </a:r>
          </a:p>
          <a:p>
            <a:endParaRPr lang="en-US" sz="100" dirty="0"/>
          </a:p>
        </p:txBody>
      </p:sp>
      <p:sp>
        <p:nvSpPr>
          <p:cNvPr id="19" name="TextBox 18">
            <a:extLst>
              <a:ext uri="{FF2B5EF4-FFF2-40B4-BE49-F238E27FC236}">
                <a16:creationId xmlns:a16="http://schemas.microsoft.com/office/drawing/2014/main" id="{0B2C8E36-A05D-46F8-B6DC-9BE1D127F4B7}"/>
              </a:ext>
            </a:extLst>
          </p:cNvPr>
          <p:cNvSpPr txBox="1"/>
          <p:nvPr/>
        </p:nvSpPr>
        <p:spPr>
          <a:xfrm>
            <a:off x="-428534" y="3098859"/>
            <a:ext cx="6854228" cy="461665"/>
          </a:xfrm>
          <a:prstGeom prst="rect">
            <a:avLst/>
          </a:prstGeom>
          <a:noFill/>
        </p:spPr>
        <p:txBody>
          <a:bodyPr wrap="square" rtlCol="0">
            <a:spAutoFit/>
          </a:bodyPr>
          <a:lstStyle/>
          <a:p>
            <a:pPr marL="342900" lvl="0" indent="-342900" algn="ctr">
              <a:buFont typeface="Arial" panose="020B0604020202020204" pitchFamily="34" charset="0"/>
              <a:buChar char="•"/>
            </a:pPr>
            <a:r>
              <a:rPr lang="en-US" sz="2400" dirty="0">
                <a:solidFill>
                  <a:schemeClr val="bg1">
                    <a:lumMod val="95000"/>
                  </a:schemeClr>
                </a:solidFill>
                <a:latin typeface="Rockwell" panose="02060603020205020403" pitchFamily="18" charset="0"/>
              </a:rPr>
              <a:t>Existing recipe platforms often require</a:t>
            </a:r>
            <a:endParaRPr lang="en-US" sz="2000" dirty="0">
              <a:solidFill>
                <a:schemeClr val="bg1">
                  <a:lumMod val="95000"/>
                </a:schemeClr>
              </a:solidFill>
              <a:latin typeface="Rockwell" panose="02060603020205020403" pitchFamily="18" charset="0"/>
            </a:endParaRPr>
          </a:p>
        </p:txBody>
      </p:sp>
      <p:sp>
        <p:nvSpPr>
          <p:cNvPr id="33" name="TextBox 32">
            <a:extLst>
              <a:ext uri="{FF2B5EF4-FFF2-40B4-BE49-F238E27FC236}">
                <a16:creationId xmlns:a16="http://schemas.microsoft.com/office/drawing/2014/main" id="{53AC7836-79AC-4668-98DE-2A1A0C773ED0}"/>
              </a:ext>
            </a:extLst>
          </p:cNvPr>
          <p:cNvSpPr txBox="1"/>
          <p:nvPr/>
        </p:nvSpPr>
        <p:spPr>
          <a:xfrm>
            <a:off x="4473601" y="3320104"/>
            <a:ext cx="2661886" cy="107722"/>
          </a:xfrm>
          <a:prstGeom prst="rect">
            <a:avLst/>
          </a:prstGeom>
          <a:noFill/>
        </p:spPr>
        <p:txBody>
          <a:bodyPr wrap="square" rtlCol="0">
            <a:spAutoFit/>
          </a:bodyPr>
          <a:lstStyle/>
          <a:p>
            <a:pPr algn="ctr"/>
            <a:r>
              <a:rPr lang="en-US" sz="100" dirty="0">
                <a:solidFill>
                  <a:schemeClr val="bg1">
                    <a:lumMod val="95000"/>
                  </a:schemeClr>
                </a:solidFill>
                <a:latin typeface="Rockwell" panose="02060603020205020403" pitchFamily="18" charset="0"/>
              </a:rPr>
              <a:t>manual searching </a:t>
            </a:r>
          </a:p>
        </p:txBody>
      </p:sp>
      <p:pic>
        <p:nvPicPr>
          <p:cNvPr id="21" name="Picture 20">
            <a:extLst>
              <a:ext uri="{FF2B5EF4-FFF2-40B4-BE49-F238E27FC236}">
                <a16:creationId xmlns:a16="http://schemas.microsoft.com/office/drawing/2014/main" id="{49AB67FF-BAB0-4DD3-8885-966F0CC4E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5195" y="3332729"/>
            <a:ext cx="68544" cy="45719"/>
          </a:xfrm>
          <a:prstGeom prst="rect">
            <a:avLst/>
          </a:prstGeom>
          <a:ln>
            <a:noFill/>
          </a:ln>
          <a:effectLst>
            <a:softEdge rad="112500"/>
          </a:effectLst>
        </p:spPr>
      </p:pic>
      <p:pic>
        <p:nvPicPr>
          <p:cNvPr id="26" name="Picture 25">
            <a:extLst>
              <a:ext uri="{FF2B5EF4-FFF2-40B4-BE49-F238E27FC236}">
                <a16:creationId xmlns:a16="http://schemas.microsoft.com/office/drawing/2014/main" id="{3E128B4E-FB68-4909-8417-0D46E63805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5195" y="3339810"/>
            <a:ext cx="68579" cy="45719"/>
          </a:xfrm>
          <a:prstGeom prst="rect">
            <a:avLst/>
          </a:prstGeom>
          <a:ln>
            <a:noFill/>
          </a:ln>
          <a:effectLst>
            <a:softEdge rad="112500"/>
          </a:effectLst>
        </p:spPr>
      </p:pic>
      <p:sp>
        <p:nvSpPr>
          <p:cNvPr id="38" name="TextBox 37">
            <a:extLst>
              <a:ext uri="{FF2B5EF4-FFF2-40B4-BE49-F238E27FC236}">
                <a16:creationId xmlns:a16="http://schemas.microsoft.com/office/drawing/2014/main" id="{9CF34425-FF46-4270-A550-C1A7B20C7C94}"/>
              </a:ext>
            </a:extLst>
          </p:cNvPr>
          <p:cNvSpPr txBox="1"/>
          <p:nvPr/>
        </p:nvSpPr>
        <p:spPr>
          <a:xfrm>
            <a:off x="5648860" y="3318930"/>
            <a:ext cx="2973254" cy="107722"/>
          </a:xfrm>
          <a:prstGeom prst="rect">
            <a:avLst/>
          </a:prstGeom>
          <a:noFill/>
        </p:spPr>
        <p:txBody>
          <a:bodyPr wrap="square" rtlCol="0">
            <a:spAutoFit/>
          </a:bodyPr>
          <a:lstStyle/>
          <a:p>
            <a:r>
              <a:rPr lang="en-US" sz="100" dirty="0">
                <a:solidFill>
                  <a:schemeClr val="bg1">
                    <a:lumMod val="95000"/>
                  </a:schemeClr>
                </a:solidFill>
                <a:latin typeface="Rockwell" panose="02060603020205020403" pitchFamily="18" charset="0"/>
              </a:rPr>
              <a:t>specific ingredients</a:t>
            </a:r>
          </a:p>
        </p:txBody>
      </p:sp>
      <p:sp>
        <p:nvSpPr>
          <p:cNvPr id="45" name="Rectangle 44">
            <a:extLst>
              <a:ext uri="{FF2B5EF4-FFF2-40B4-BE49-F238E27FC236}">
                <a16:creationId xmlns:a16="http://schemas.microsoft.com/office/drawing/2014/main" id="{35A55FAF-600B-4828-9D93-733D29121229}"/>
              </a:ext>
            </a:extLst>
          </p:cNvPr>
          <p:cNvSpPr/>
          <p:nvPr/>
        </p:nvSpPr>
        <p:spPr>
          <a:xfrm>
            <a:off x="-12400522" y="4889492"/>
            <a:ext cx="6270114" cy="430887"/>
          </a:xfrm>
          <a:prstGeom prst="rect">
            <a:avLst/>
          </a:prstGeom>
        </p:spPr>
        <p:txBody>
          <a:bodyPr wrap="none">
            <a:spAutoFit/>
          </a:bodyPr>
          <a:lstStyle/>
          <a:p>
            <a:pPr lvl="0">
              <a:spcAft>
                <a:spcPts val="500"/>
              </a:spcAft>
              <a:buSzPts val="1000"/>
              <a:tabLst>
                <a:tab pos="457200" algn="l"/>
              </a:tabLst>
            </a:pPr>
            <a:r>
              <a:rPr lang="en-US" sz="2200" dirty="0">
                <a:solidFill>
                  <a:schemeClr val="bg1">
                    <a:lumMod val="95000"/>
                  </a:schemeClr>
                </a:solidFill>
                <a:latin typeface="Rockwell" panose="02060603020205020403" pitchFamily="18" charset="0"/>
              </a:rPr>
              <a:t>Making them less convenient for everyday use</a:t>
            </a:r>
            <a:r>
              <a:rPr lang="en-US" sz="2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200" dirty="0">
              <a:solidFill>
                <a:schemeClr val="bg1"/>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5D329D75-7A74-4898-99FB-FA5B8DBD187E}"/>
              </a:ext>
            </a:extLst>
          </p:cNvPr>
          <p:cNvSpPr txBox="1"/>
          <p:nvPr/>
        </p:nvSpPr>
        <p:spPr>
          <a:xfrm>
            <a:off x="175260" y="349813"/>
            <a:ext cx="5713160" cy="369332"/>
          </a:xfrm>
          <a:prstGeom prst="rect">
            <a:avLst/>
          </a:prstGeom>
          <a:noFill/>
        </p:spPr>
        <p:txBody>
          <a:bodyPr wrap="square" rtlCol="0">
            <a:spAutoFit/>
          </a:bodyPr>
          <a:lstStyle/>
          <a:p>
            <a:r>
              <a:rPr lang="en-US" b="1" dirty="0">
                <a:solidFill>
                  <a:schemeClr val="bg1"/>
                </a:solidFill>
              </a:rPr>
              <a:t>Introduction and Problem Background</a:t>
            </a:r>
            <a:endParaRPr lang="en-US" b="1" dirty="0">
              <a:solidFill>
                <a:schemeClr val="bg1"/>
              </a:solidFill>
              <a:latin typeface="Georgia Pro" panose="02040502050405020303" pitchFamily="18" charset="0"/>
            </a:endParaRPr>
          </a:p>
        </p:txBody>
      </p:sp>
      <p:sp>
        <p:nvSpPr>
          <p:cNvPr id="53" name="Freeform: Shape 52">
            <a:extLst>
              <a:ext uri="{FF2B5EF4-FFF2-40B4-BE49-F238E27FC236}">
                <a16:creationId xmlns:a16="http://schemas.microsoft.com/office/drawing/2014/main" id="{C3BDAB5F-6954-485B-9180-82619C538E16}"/>
              </a:ext>
            </a:extLst>
          </p:cNvPr>
          <p:cNvSpPr/>
          <p:nvPr/>
        </p:nvSpPr>
        <p:spPr>
          <a:xfrm rot="9514165">
            <a:off x="10380354" y="583270"/>
            <a:ext cx="267593" cy="323776"/>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4" name="Freeform: Shape 53">
            <a:extLst>
              <a:ext uri="{FF2B5EF4-FFF2-40B4-BE49-F238E27FC236}">
                <a16:creationId xmlns:a16="http://schemas.microsoft.com/office/drawing/2014/main" id="{2684E07E-BBBA-478B-81F7-956B0ABAC97F}"/>
              </a:ext>
            </a:extLst>
          </p:cNvPr>
          <p:cNvSpPr/>
          <p:nvPr/>
        </p:nvSpPr>
        <p:spPr>
          <a:xfrm rot="9514165">
            <a:off x="10217671" y="557154"/>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5" name="Freeform: Shape 54">
            <a:extLst>
              <a:ext uri="{FF2B5EF4-FFF2-40B4-BE49-F238E27FC236}">
                <a16:creationId xmlns:a16="http://schemas.microsoft.com/office/drawing/2014/main" id="{C07E88DE-C2CF-4ED1-8643-0E850A00E43D}"/>
              </a:ext>
            </a:extLst>
          </p:cNvPr>
          <p:cNvSpPr/>
          <p:nvPr/>
        </p:nvSpPr>
        <p:spPr>
          <a:xfrm rot="9514165">
            <a:off x="10656387" y="478433"/>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6" name="Freeform: Shape 55">
            <a:extLst>
              <a:ext uri="{FF2B5EF4-FFF2-40B4-BE49-F238E27FC236}">
                <a16:creationId xmlns:a16="http://schemas.microsoft.com/office/drawing/2014/main" id="{0C7B41EF-7BC7-4A75-A26A-E22112E4303D}"/>
              </a:ext>
            </a:extLst>
          </p:cNvPr>
          <p:cNvSpPr/>
          <p:nvPr/>
        </p:nvSpPr>
        <p:spPr>
          <a:xfrm rot="9514165">
            <a:off x="10106753" y="283508"/>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7" name="Freeform: Shape 56">
            <a:extLst>
              <a:ext uri="{FF2B5EF4-FFF2-40B4-BE49-F238E27FC236}">
                <a16:creationId xmlns:a16="http://schemas.microsoft.com/office/drawing/2014/main" id="{5CFF449E-FC8F-4CDC-B821-EF45B5B51992}"/>
              </a:ext>
            </a:extLst>
          </p:cNvPr>
          <p:cNvSpPr/>
          <p:nvPr/>
        </p:nvSpPr>
        <p:spPr>
          <a:xfrm rot="8279918">
            <a:off x="10650969" y="182286"/>
            <a:ext cx="581492" cy="425461"/>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8" name="Freeform: Shape 57">
            <a:extLst>
              <a:ext uri="{FF2B5EF4-FFF2-40B4-BE49-F238E27FC236}">
                <a16:creationId xmlns:a16="http://schemas.microsoft.com/office/drawing/2014/main" id="{DF2AD835-1641-4C04-8BD6-A390A2070D2C}"/>
              </a:ext>
            </a:extLst>
          </p:cNvPr>
          <p:cNvSpPr/>
          <p:nvPr/>
        </p:nvSpPr>
        <p:spPr>
          <a:xfrm rot="9514165">
            <a:off x="10194352" y="124386"/>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9" name="Freeform: Shape 58">
            <a:extLst>
              <a:ext uri="{FF2B5EF4-FFF2-40B4-BE49-F238E27FC236}">
                <a16:creationId xmlns:a16="http://schemas.microsoft.com/office/drawing/2014/main" id="{F2FFB050-8DEB-4154-AB0C-84CB01851917}"/>
              </a:ext>
            </a:extLst>
          </p:cNvPr>
          <p:cNvSpPr/>
          <p:nvPr/>
        </p:nvSpPr>
        <p:spPr>
          <a:xfrm rot="9514165">
            <a:off x="10471246" y="23479"/>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60" name="Oval 59">
            <a:extLst>
              <a:ext uri="{FF2B5EF4-FFF2-40B4-BE49-F238E27FC236}">
                <a16:creationId xmlns:a16="http://schemas.microsoft.com/office/drawing/2014/main" id="{400F310F-B285-4F41-A8FF-6AF6ABA38CB2}"/>
              </a:ext>
            </a:extLst>
          </p:cNvPr>
          <p:cNvSpPr/>
          <p:nvPr/>
        </p:nvSpPr>
        <p:spPr>
          <a:xfrm rot="13348160">
            <a:off x="10336639" y="217102"/>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24" name="Group 23">
            <a:extLst>
              <a:ext uri="{FF2B5EF4-FFF2-40B4-BE49-F238E27FC236}">
                <a16:creationId xmlns:a16="http://schemas.microsoft.com/office/drawing/2014/main" id="{6F0A7338-F47A-452C-A76F-07573C0659C0}"/>
              </a:ext>
            </a:extLst>
          </p:cNvPr>
          <p:cNvGrpSpPr/>
          <p:nvPr/>
        </p:nvGrpSpPr>
        <p:grpSpPr>
          <a:xfrm rot="11040859">
            <a:off x="10467344" y="839865"/>
            <a:ext cx="165531" cy="169421"/>
            <a:chOff x="1466851" y="1754971"/>
            <a:chExt cx="2362200" cy="2362200"/>
          </a:xfrm>
        </p:grpSpPr>
        <p:sp>
          <p:nvSpPr>
            <p:cNvPr id="51" name="Oval 50">
              <a:extLst>
                <a:ext uri="{FF2B5EF4-FFF2-40B4-BE49-F238E27FC236}">
                  <a16:creationId xmlns:a16="http://schemas.microsoft.com/office/drawing/2014/main" id="{669B9026-007D-4CC3-9D1F-C374EC62F255}"/>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51">
              <a:extLst>
                <a:ext uri="{FF2B5EF4-FFF2-40B4-BE49-F238E27FC236}">
                  <a16:creationId xmlns:a16="http://schemas.microsoft.com/office/drawing/2014/main" id="{FDB46DDF-C71E-460B-A1F1-834921A532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27" name="Group 26">
            <a:extLst>
              <a:ext uri="{FF2B5EF4-FFF2-40B4-BE49-F238E27FC236}">
                <a16:creationId xmlns:a16="http://schemas.microsoft.com/office/drawing/2014/main" id="{3817F06E-D130-49AA-AF77-8CC3420AFB7C}"/>
              </a:ext>
            </a:extLst>
          </p:cNvPr>
          <p:cNvGrpSpPr/>
          <p:nvPr/>
        </p:nvGrpSpPr>
        <p:grpSpPr>
          <a:xfrm rot="13855679">
            <a:off x="10154598" y="691764"/>
            <a:ext cx="172657" cy="174433"/>
            <a:chOff x="4388156" y="1754971"/>
            <a:chExt cx="2362200" cy="2362200"/>
          </a:xfrm>
          <a:solidFill>
            <a:srgbClr val="03A1A4"/>
          </a:solidFill>
        </p:grpSpPr>
        <p:sp>
          <p:nvSpPr>
            <p:cNvPr id="49" name="Oval 48">
              <a:extLst>
                <a:ext uri="{FF2B5EF4-FFF2-40B4-BE49-F238E27FC236}">
                  <a16:creationId xmlns:a16="http://schemas.microsoft.com/office/drawing/2014/main" id="{DC94795F-CFE1-4131-BDEE-CC3FD2AA47A7}"/>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8A06AF16-91C2-4441-B306-72E1CAF1881E}"/>
                </a:ext>
              </a:extLst>
            </p:cNvPr>
            <p:cNvPicPr>
              <a:picLocks noChangeAspect="1"/>
            </p:cNvPicPr>
            <p:nvPr/>
          </p:nvPicPr>
          <p:blipFill rotWithShape="1">
            <a:blip r:embed="rId8">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29" name="Group 28">
            <a:extLst>
              <a:ext uri="{FF2B5EF4-FFF2-40B4-BE49-F238E27FC236}">
                <a16:creationId xmlns:a16="http://schemas.microsoft.com/office/drawing/2014/main" id="{429DDB62-24B4-4034-942B-267B56EA2753}"/>
              </a:ext>
            </a:extLst>
          </p:cNvPr>
          <p:cNvGrpSpPr/>
          <p:nvPr/>
        </p:nvGrpSpPr>
        <p:grpSpPr>
          <a:xfrm rot="17110019">
            <a:off x="10032494" y="352243"/>
            <a:ext cx="148504" cy="165865"/>
            <a:chOff x="7245656" y="1754971"/>
            <a:chExt cx="2362200" cy="2362200"/>
          </a:xfrm>
          <a:solidFill>
            <a:srgbClr val="EE9524"/>
          </a:solidFill>
        </p:grpSpPr>
        <p:sp>
          <p:nvSpPr>
            <p:cNvPr id="47" name="Oval 46">
              <a:extLst>
                <a:ext uri="{FF2B5EF4-FFF2-40B4-BE49-F238E27FC236}">
                  <a16:creationId xmlns:a16="http://schemas.microsoft.com/office/drawing/2014/main" id="{4EDB2164-9C5F-4792-A1E2-17E99924EA60}"/>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17563F06-8C2F-42CD-B383-173D551BDE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30" name="Group 29">
            <a:extLst>
              <a:ext uri="{FF2B5EF4-FFF2-40B4-BE49-F238E27FC236}">
                <a16:creationId xmlns:a16="http://schemas.microsoft.com/office/drawing/2014/main" id="{468142C4-DCEC-44EC-80B3-3EB1E4B7F02D}"/>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44" name="Oval 43">
              <a:extLst>
                <a:ext uri="{FF2B5EF4-FFF2-40B4-BE49-F238E27FC236}">
                  <a16:creationId xmlns:a16="http://schemas.microsoft.com/office/drawing/2014/main" id="{AE864160-7894-4999-B40F-AC33CF697302}"/>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EF08AA5D-1874-4396-B172-EB0B71E451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32" name="Group 31">
            <a:extLst>
              <a:ext uri="{FF2B5EF4-FFF2-40B4-BE49-F238E27FC236}">
                <a16:creationId xmlns:a16="http://schemas.microsoft.com/office/drawing/2014/main" id="{FAE07119-3199-4AB1-9516-C25F1F2E4D2F}"/>
              </a:ext>
            </a:extLst>
          </p:cNvPr>
          <p:cNvGrpSpPr/>
          <p:nvPr/>
        </p:nvGrpSpPr>
        <p:grpSpPr>
          <a:xfrm rot="24924">
            <a:off x="10463853" y="-77176"/>
            <a:ext cx="172657" cy="174433"/>
            <a:chOff x="4388156" y="1754971"/>
            <a:chExt cx="2362200" cy="2362200"/>
          </a:xfrm>
          <a:solidFill>
            <a:srgbClr val="FFC000"/>
          </a:solidFill>
        </p:grpSpPr>
        <p:sp>
          <p:nvSpPr>
            <p:cNvPr id="42" name="Oval 41">
              <a:extLst>
                <a:ext uri="{FF2B5EF4-FFF2-40B4-BE49-F238E27FC236}">
                  <a16:creationId xmlns:a16="http://schemas.microsoft.com/office/drawing/2014/main" id="{035DBB8F-5A95-41E4-BF0E-BF9C2B8088D6}"/>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E24D392-63CF-4D92-908F-7BD017D94A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34" name="Group 33">
            <a:extLst>
              <a:ext uri="{FF2B5EF4-FFF2-40B4-BE49-F238E27FC236}">
                <a16:creationId xmlns:a16="http://schemas.microsoft.com/office/drawing/2014/main" id="{1070CB98-C434-4FA8-BD66-219182B38A81}"/>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40" name="Oval 39">
              <a:extLst>
                <a:ext uri="{FF2B5EF4-FFF2-40B4-BE49-F238E27FC236}">
                  <a16:creationId xmlns:a16="http://schemas.microsoft.com/office/drawing/2014/main" id="{3C114C54-752F-4B17-9B8F-5D42F21BBC64}"/>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F7F0CC1A-FA76-44EE-816B-B4C5BBE49C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35" name="Group 34">
            <a:extLst>
              <a:ext uri="{FF2B5EF4-FFF2-40B4-BE49-F238E27FC236}">
                <a16:creationId xmlns:a16="http://schemas.microsoft.com/office/drawing/2014/main" id="{B03E0593-F370-4765-A11B-45F21155BEB8}"/>
              </a:ext>
            </a:extLst>
          </p:cNvPr>
          <p:cNvGrpSpPr/>
          <p:nvPr/>
        </p:nvGrpSpPr>
        <p:grpSpPr>
          <a:xfrm rot="5493691">
            <a:off x="11048453" y="124684"/>
            <a:ext cx="235385" cy="247263"/>
            <a:chOff x="3697808" y="-821035"/>
            <a:chExt cx="3284882" cy="3521451"/>
          </a:xfrm>
          <a:solidFill>
            <a:srgbClr val="385723"/>
          </a:solidFill>
        </p:grpSpPr>
        <p:sp>
          <p:nvSpPr>
            <p:cNvPr id="37" name="Oval 36">
              <a:extLst>
                <a:ext uri="{FF2B5EF4-FFF2-40B4-BE49-F238E27FC236}">
                  <a16:creationId xmlns:a16="http://schemas.microsoft.com/office/drawing/2014/main" id="{C774730F-9277-4852-8B56-74D6EC8EC1BC}"/>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A5032660-DD75-437C-B81E-6D1CC63CA8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36" name="TextBox 35">
            <a:extLst>
              <a:ext uri="{FF2B5EF4-FFF2-40B4-BE49-F238E27FC236}">
                <a16:creationId xmlns:a16="http://schemas.microsoft.com/office/drawing/2014/main" id="{D42D7323-44DE-4ADC-92D0-B670CF5D8F22}"/>
              </a:ext>
            </a:extLst>
          </p:cNvPr>
          <p:cNvSpPr txBox="1"/>
          <p:nvPr/>
        </p:nvSpPr>
        <p:spPr>
          <a:xfrm>
            <a:off x="10182981" y="363310"/>
            <a:ext cx="786104" cy="184666"/>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414932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checkerboard(across)">
                                      <p:cBhvr>
                                        <p:cTn id="7" dur="25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8" name="Straight Arrow Connector 27">
            <a:extLst>
              <a:ext uri="{FF2B5EF4-FFF2-40B4-BE49-F238E27FC236}">
                <a16:creationId xmlns:a16="http://schemas.microsoft.com/office/drawing/2014/main" id="{E2A63777-6B4E-4A6F-A5A3-A8A88828E9AE}"/>
              </a:ext>
            </a:extLst>
          </p:cNvPr>
          <p:cNvCxnSpPr>
            <a:cxnSpLocks/>
            <a:endCxn id="26" idx="1"/>
          </p:cNvCxnSpPr>
          <p:nvPr/>
        </p:nvCxnSpPr>
        <p:spPr>
          <a:xfrm>
            <a:off x="5821680" y="3429000"/>
            <a:ext cx="1361440" cy="153919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F06500-6AFE-469F-8217-49C2E4440FBE}"/>
              </a:ext>
            </a:extLst>
          </p:cNvPr>
          <p:cNvCxnSpPr>
            <a:cxnSpLocks/>
            <a:endCxn id="21" idx="1"/>
          </p:cNvCxnSpPr>
          <p:nvPr/>
        </p:nvCxnSpPr>
        <p:spPr>
          <a:xfrm flipV="1">
            <a:off x="5821680" y="2034320"/>
            <a:ext cx="1361440" cy="128034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0BE8BFC6-D923-41DB-AEC7-C8E5A7E1E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3347721" y="3040639"/>
            <a:ext cx="45719" cy="45719"/>
          </a:xfrm>
          <a:prstGeom prst="rect">
            <a:avLst/>
          </a:prstGeom>
        </p:spPr>
      </p:pic>
      <p:pic>
        <p:nvPicPr>
          <p:cNvPr id="17" name="Picture 16">
            <a:extLst>
              <a:ext uri="{FF2B5EF4-FFF2-40B4-BE49-F238E27FC236}">
                <a16:creationId xmlns:a16="http://schemas.microsoft.com/office/drawing/2014/main" id="{356B185D-AA60-4CE9-BA26-F3C600A2D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362014" y="3034078"/>
            <a:ext cx="74306" cy="74306"/>
          </a:xfrm>
          <a:prstGeom prst="rect">
            <a:avLst/>
          </a:prstGeom>
        </p:spPr>
      </p:pic>
      <p:cxnSp>
        <p:nvCxnSpPr>
          <p:cNvPr id="4" name="Straight Connector 3">
            <a:extLst>
              <a:ext uri="{FF2B5EF4-FFF2-40B4-BE49-F238E27FC236}">
                <a16:creationId xmlns:a16="http://schemas.microsoft.com/office/drawing/2014/main" id="{C5D292F9-2F24-43D4-8614-98CF2A86C5DD}"/>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A5CE0A-3C30-43F8-93C8-397531AC16C8}"/>
              </a:ext>
            </a:extLst>
          </p:cNvPr>
          <p:cNvCxnSpPr>
            <a:cxnSpLocks/>
          </p:cNvCxnSpPr>
          <p:nvPr/>
        </p:nvCxnSpPr>
        <p:spPr>
          <a:xfrm flipV="1">
            <a:off x="-3324861" y="3009417"/>
            <a:ext cx="0" cy="24661"/>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A5AA7C-F11F-4D60-BB0D-3E2CB86F2F0C}"/>
              </a:ext>
            </a:extLst>
          </p:cNvPr>
          <p:cNvCxnSpPr>
            <a:cxnSpLocks/>
          </p:cNvCxnSpPr>
          <p:nvPr/>
        </p:nvCxnSpPr>
        <p:spPr>
          <a:xfrm flipV="1">
            <a:off x="-3324861" y="3009765"/>
            <a:ext cx="0" cy="161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C74A8A9-ED9B-4707-9CA5-6608E025F591}"/>
              </a:ext>
            </a:extLst>
          </p:cNvPr>
          <p:cNvSpPr/>
          <p:nvPr/>
        </p:nvSpPr>
        <p:spPr>
          <a:xfrm>
            <a:off x="-3410412" y="2962395"/>
            <a:ext cx="216820" cy="138499"/>
          </a:xfrm>
          <a:prstGeom prst="rect">
            <a:avLst/>
          </a:prstGeom>
        </p:spPr>
        <p:txBody>
          <a:bodyPr wrap="square">
            <a:spAutoFit/>
          </a:bodyPr>
          <a:lstStyle/>
          <a:p>
            <a:r>
              <a:rPr lang="en-US" sz="100" dirty="0">
                <a:solidFill>
                  <a:schemeClr val="bg1">
                    <a:lumMod val="95000"/>
                  </a:schemeClr>
                </a:solidFill>
                <a:latin typeface="Rockwell" panose="02060603020205020403" pitchFamily="18" charset="0"/>
              </a:rPr>
              <a:t>food waste.</a:t>
            </a:r>
          </a:p>
        </p:txBody>
      </p:sp>
      <p:sp>
        <p:nvSpPr>
          <p:cNvPr id="18" name="TextBox 17">
            <a:extLst>
              <a:ext uri="{FF2B5EF4-FFF2-40B4-BE49-F238E27FC236}">
                <a16:creationId xmlns:a16="http://schemas.microsoft.com/office/drawing/2014/main" id="{0FBC4F23-5682-4717-901B-6B3F9D06C2FA}"/>
              </a:ext>
            </a:extLst>
          </p:cNvPr>
          <p:cNvSpPr txBox="1"/>
          <p:nvPr/>
        </p:nvSpPr>
        <p:spPr>
          <a:xfrm>
            <a:off x="-3427657" y="2970252"/>
            <a:ext cx="279897" cy="123111"/>
          </a:xfrm>
          <a:prstGeom prst="rect">
            <a:avLst/>
          </a:prstGeom>
          <a:noFill/>
        </p:spPr>
        <p:txBody>
          <a:bodyPr wrap="square" rtlCol="0">
            <a:spAutoFit/>
          </a:bodyPr>
          <a:lstStyle/>
          <a:p>
            <a:r>
              <a:rPr lang="en-US" sz="100" dirty="0">
                <a:solidFill>
                  <a:schemeClr val="bg1"/>
                </a:solidFill>
                <a:latin typeface="Rockwell" panose="02060603020205020403" pitchFamily="18" charset="0"/>
              </a:rPr>
              <a:t>repetitive meals</a:t>
            </a:r>
          </a:p>
          <a:p>
            <a:endParaRPr lang="en-US" sz="100" dirty="0"/>
          </a:p>
        </p:txBody>
      </p:sp>
      <p:sp>
        <p:nvSpPr>
          <p:cNvPr id="19" name="TextBox 18">
            <a:extLst>
              <a:ext uri="{FF2B5EF4-FFF2-40B4-BE49-F238E27FC236}">
                <a16:creationId xmlns:a16="http://schemas.microsoft.com/office/drawing/2014/main" id="{0B2C8E36-A05D-46F8-B6DC-9BE1D127F4B7}"/>
              </a:ext>
            </a:extLst>
          </p:cNvPr>
          <p:cNvSpPr txBox="1"/>
          <p:nvPr/>
        </p:nvSpPr>
        <p:spPr>
          <a:xfrm>
            <a:off x="-428534" y="3108384"/>
            <a:ext cx="6854228" cy="461665"/>
          </a:xfrm>
          <a:prstGeom prst="rect">
            <a:avLst/>
          </a:prstGeom>
          <a:noFill/>
        </p:spPr>
        <p:txBody>
          <a:bodyPr wrap="square" rtlCol="0">
            <a:spAutoFit/>
          </a:bodyPr>
          <a:lstStyle/>
          <a:p>
            <a:pPr marL="342900" lvl="0" indent="-342900" algn="ctr">
              <a:buFont typeface="Arial" panose="020B0604020202020204" pitchFamily="34" charset="0"/>
              <a:buChar char="•"/>
            </a:pPr>
            <a:r>
              <a:rPr lang="en-US" sz="2400" dirty="0">
                <a:solidFill>
                  <a:schemeClr val="bg1">
                    <a:lumMod val="95000"/>
                  </a:schemeClr>
                </a:solidFill>
                <a:latin typeface="Rockwell" panose="02060603020205020403" pitchFamily="18" charset="0"/>
              </a:rPr>
              <a:t>Existing recipe platforms often require</a:t>
            </a:r>
            <a:endParaRPr lang="en-US" sz="2000" dirty="0">
              <a:solidFill>
                <a:schemeClr val="bg1">
                  <a:lumMod val="95000"/>
                </a:schemeClr>
              </a:solidFill>
              <a:latin typeface="Rockwell" panose="02060603020205020403" pitchFamily="18" charset="0"/>
            </a:endParaRPr>
          </a:p>
        </p:txBody>
      </p:sp>
      <p:pic>
        <p:nvPicPr>
          <p:cNvPr id="21" name="Picture 20">
            <a:extLst>
              <a:ext uri="{FF2B5EF4-FFF2-40B4-BE49-F238E27FC236}">
                <a16:creationId xmlns:a16="http://schemas.microsoft.com/office/drawing/2014/main" id="{49AB67FF-BAB0-4DD3-8885-966F0CC4E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3120" y="898492"/>
            <a:ext cx="3405781" cy="2271656"/>
          </a:xfrm>
          <a:prstGeom prst="rect">
            <a:avLst/>
          </a:prstGeom>
          <a:ln>
            <a:noFill/>
          </a:ln>
          <a:effectLst>
            <a:softEdge rad="112500"/>
          </a:effectLst>
        </p:spPr>
      </p:pic>
      <p:sp>
        <p:nvSpPr>
          <p:cNvPr id="33" name="TextBox 32">
            <a:extLst>
              <a:ext uri="{FF2B5EF4-FFF2-40B4-BE49-F238E27FC236}">
                <a16:creationId xmlns:a16="http://schemas.microsoft.com/office/drawing/2014/main" id="{53AC7836-79AC-4668-98DE-2A1A0C773ED0}"/>
              </a:ext>
            </a:extLst>
          </p:cNvPr>
          <p:cNvSpPr txBox="1"/>
          <p:nvPr/>
        </p:nvSpPr>
        <p:spPr>
          <a:xfrm>
            <a:off x="7555050" y="3071231"/>
            <a:ext cx="2661921" cy="461665"/>
          </a:xfrm>
          <a:prstGeom prst="rect">
            <a:avLst/>
          </a:prstGeom>
          <a:noFill/>
        </p:spPr>
        <p:txBody>
          <a:bodyPr wrap="square" rtlCol="0">
            <a:spAutoFit/>
          </a:bodyPr>
          <a:lstStyle/>
          <a:p>
            <a:pPr algn="ctr"/>
            <a:r>
              <a:rPr lang="en-US" sz="2400" dirty="0">
                <a:solidFill>
                  <a:schemeClr val="bg1">
                    <a:lumMod val="95000"/>
                  </a:schemeClr>
                </a:solidFill>
                <a:latin typeface="Rockwell" panose="02060603020205020403" pitchFamily="18" charset="0"/>
              </a:rPr>
              <a:t>manual searching </a:t>
            </a:r>
          </a:p>
        </p:txBody>
      </p:sp>
      <p:pic>
        <p:nvPicPr>
          <p:cNvPr id="26" name="Picture 25">
            <a:extLst>
              <a:ext uri="{FF2B5EF4-FFF2-40B4-BE49-F238E27FC236}">
                <a16:creationId xmlns:a16="http://schemas.microsoft.com/office/drawing/2014/main" id="{3E128B4E-FB68-4909-8417-0D46E6380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3120" y="3832933"/>
            <a:ext cx="3405781" cy="2270520"/>
          </a:xfrm>
          <a:prstGeom prst="rect">
            <a:avLst/>
          </a:prstGeom>
          <a:ln>
            <a:noFill/>
          </a:ln>
          <a:effectLst>
            <a:softEdge rad="112500"/>
          </a:effectLst>
        </p:spPr>
      </p:pic>
      <p:sp>
        <p:nvSpPr>
          <p:cNvPr id="38" name="TextBox 37">
            <a:extLst>
              <a:ext uri="{FF2B5EF4-FFF2-40B4-BE49-F238E27FC236}">
                <a16:creationId xmlns:a16="http://schemas.microsoft.com/office/drawing/2014/main" id="{9CF34425-FF46-4270-A550-C1A7B20C7C94}"/>
              </a:ext>
            </a:extLst>
          </p:cNvPr>
          <p:cNvSpPr txBox="1"/>
          <p:nvPr/>
        </p:nvSpPr>
        <p:spPr>
          <a:xfrm>
            <a:off x="7399385" y="6103453"/>
            <a:ext cx="2973249" cy="464987"/>
          </a:xfrm>
          <a:prstGeom prst="rect">
            <a:avLst/>
          </a:prstGeom>
          <a:noFill/>
        </p:spPr>
        <p:txBody>
          <a:bodyPr wrap="square" rtlCol="0">
            <a:spAutoFit/>
          </a:bodyPr>
          <a:lstStyle/>
          <a:p>
            <a:r>
              <a:rPr lang="en-US" sz="2400" dirty="0">
                <a:solidFill>
                  <a:schemeClr val="bg1">
                    <a:lumMod val="95000"/>
                  </a:schemeClr>
                </a:solidFill>
                <a:latin typeface="Rockwell" panose="02060603020205020403" pitchFamily="18" charset="0"/>
              </a:rPr>
              <a:t>specific ingredients</a:t>
            </a:r>
          </a:p>
        </p:txBody>
      </p:sp>
      <p:sp>
        <p:nvSpPr>
          <p:cNvPr id="45" name="Rectangle 44">
            <a:extLst>
              <a:ext uri="{FF2B5EF4-FFF2-40B4-BE49-F238E27FC236}">
                <a16:creationId xmlns:a16="http://schemas.microsoft.com/office/drawing/2014/main" id="{35A55FAF-600B-4828-9D93-733D29121229}"/>
              </a:ext>
            </a:extLst>
          </p:cNvPr>
          <p:cNvSpPr/>
          <p:nvPr/>
        </p:nvSpPr>
        <p:spPr>
          <a:xfrm>
            <a:off x="332498" y="4889492"/>
            <a:ext cx="6270114" cy="430887"/>
          </a:xfrm>
          <a:prstGeom prst="rect">
            <a:avLst/>
          </a:prstGeom>
        </p:spPr>
        <p:txBody>
          <a:bodyPr wrap="none">
            <a:spAutoFit/>
          </a:bodyPr>
          <a:lstStyle/>
          <a:p>
            <a:pPr lvl="0">
              <a:spcAft>
                <a:spcPts val="500"/>
              </a:spcAft>
              <a:buSzPts val="1000"/>
              <a:tabLst>
                <a:tab pos="457200" algn="l"/>
              </a:tabLst>
            </a:pPr>
            <a:r>
              <a:rPr lang="en-US" sz="2200" dirty="0">
                <a:solidFill>
                  <a:schemeClr val="bg1">
                    <a:lumMod val="95000"/>
                  </a:schemeClr>
                </a:solidFill>
                <a:latin typeface="Rockwell" panose="02060603020205020403" pitchFamily="18" charset="0"/>
              </a:rPr>
              <a:t>Making them less convenient for everyday use</a:t>
            </a:r>
            <a:r>
              <a:rPr lang="en-US" sz="2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200" dirty="0">
              <a:solidFill>
                <a:schemeClr val="bg1"/>
              </a:solidFill>
              <a:latin typeface="Times New Roman" panose="02020603050405020304" pitchFamily="18" charset="0"/>
              <a:ea typeface="Times New Roman" panose="02020603050405020304" pitchFamily="18" charset="0"/>
            </a:endParaRPr>
          </a:p>
        </p:txBody>
      </p:sp>
      <p:pic>
        <p:nvPicPr>
          <p:cNvPr id="25" name="Picture 24">
            <a:extLst>
              <a:ext uri="{FF2B5EF4-FFF2-40B4-BE49-F238E27FC236}">
                <a16:creationId xmlns:a16="http://schemas.microsoft.com/office/drawing/2014/main" id="{6DF2C343-67C5-47D2-9D63-EF5B75B552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48744" y="1325759"/>
            <a:ext cx="4206481" cy="4206481"/>
          </a:xfrm>
          <a:prstGeom prst="rect">
            <a:avLst/>
          </a:prstGeom>
        </p:spPr>
      </p:pic>
      <p:sp>
        <p:nvSpPr>
          <p:cNvPr id="27" name="TextBox 26">
            <a:extLst>
              <a:ext uri="{FF2B5EF4-FFF2-40B4-BE49-F238E27FC236}">
                <a16:creationId xmlns:a16="http://schemas.microsoft.com/office/drawing/2014/main" id="{0852DAFD-6B01-4793-95A7-675D54F8F08D}"/>
              </a:ext>
            </a:extLst>
          </p:cNvPr>
          <p:cNvSpPr txBox="1"/>
          <p:nvPr/>
        </p:nvSpPr>
        <p:spPr>
          <a:xfrm>
            <a:off x="175260" y="349813"/>
            <a:ext cx="5713160" cy="369332"/>
          </a:xfrm>
          <a:prstGeom prst="rect">
            <a:avLst/>
          </a:prstGeom>
          <a:noFill/>
        </p:spPr>
        <p:txBody>
          <a:bodyPr wrap="square" rtlCol="0">
            <a:spAutoFit/>
          </a:bodyPr>
          <a:lstStyle/>
          <a:p>
            <a:r>
              <a:rPr lang="en-US" b="1" dirty="0">
                <a:solidFill>
                  <a:schemeClr val="bg1"/>
                </a:solidFill>
              </a:rPr>
              <a:t>Introduction and Problem Background</a:t>
            </a:r>
            <a:endParaRPr lang="en-US" b="1" dirty="0">
              <a:solidFill>
                <a:schemeClr val="bg1"/>
              </a:solidFill>
              <a:latin typeface="Georgia Pro" panose="02040502050405020303" pitchFamily="18" charset="0"/>
            </a:endParaRPr>
          </a:p>
        </p:txBody>
      </p:sp>
      <p:sp>
        <p:nvSpPr>
          <p:cNvPr id="52" name="Freeform: Shape 51">
            <a:extLst>
              <a:ext uri="{FF2B5EF4-FFF2-40B4-BE49-F238E27FC236}">
                <a16:creationId xmlns:a16="http://schemas.microsoft.com/office/drawing/2014/main" id="{9F1112A4-0A73-47DD-A439-67FE0C7C52BA}"/>
              </a:ext>
            </a:extLst>
          </p:cNvPr>
          <p:cNvSpPr/>
          <p:nvPr/>
        </p:nvSpPr>
        <p:spPr>
          <a:xfrm rot="9514165">
            <a:off x="10380354" y="583270"/>
            <a:ext cx="267593" cy="323776"/>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3" name="Freeform: Shape 52">
            <a:extLst>
              <a:ext uri="{FF2B5EF4-FFF2-40B4-BE49-F238E27FC236}">
                <a16:creationId xmlns:a16="http://schemas.microsoft.com/office/drawing/2014/main" id="{A4401C2C-1900-4A33-836C-200090C154A0}"/>
              </a:ext>
            </a:extLst>
          </p:cNvPr>
          <p:cNvSpPr/>
          <p:nvPr/>
        </p:nvSpPr>
        <p:spPr>
          <a:xfrm rot="9514165">
            <a:off x="10217671" y="557154"/>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4" name="Freeform: Shape 53">
            <a:extLst>
              <a:ext uri="{FF2B5EF4-FFF2-40B4-BE49-F238E27FC236}">
                <a16:creationId xmlns:a16="http://schemas.microsoft.com/office/drawing/2014/main" id="{31F5B399-C358-4251-8C1D-478CFA4B8951}"/>
              </a:ext>
            </a:extLst>
          </p:cNvPr>
          <p:cNvSpPr/>
          <p:nvPr/>
        </p:nvSpPr>
        <p:spPr>
          <a:xfrm rot="9514165">
            <a:off x="10656387" y="478433"/>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5" name="Freeform: Shape 54">
            <a:extLst>
              <a:ext uri="{FF2B5EF4-FFF2-40B4-BE49-F238E27FC236}">
                <a16:creationId xmlns:a16="http://schemas.microsoft.com/office/drawing/2014/main" id="{5AF593DD-AB54-49DE-9D80-C41F274D045D}"/>
              </a:ext>
            </a:extLst>
          </p:cNvPr>
          <p:cNvSpPr/>
          <p:nvPr/>
        </p:nvSpPr>
        <p:spPr>
          <a:xfrm rot="9514165">
            <a:off x="10106753" y="283508"/>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6" name="Freeform: Shape 55">
            <a:extLst>
              <a:ext uri="{FF2B5EF4-FFF2-40B4-BE49-F238E27FC236}">
                <a16:creationId xmlns:a16="http://schemas.microsoft.com/office/drawing/2014/main" id="{85F0387B-7E0E-40F8-8F30-F5F7B4F3A53E}"/>
              </a:ext>
            </a:extLst>
          </p:cNvPr>
          <p:cNvSpPr/>
          <p:nvPr/>
        </p:nvSpPr>
        <p:spPr>
          <a:xfrm rot="8279918">
            <a:off x="10650969" y="182286"/>
            <a:ext cx="581492" cy="425461"/>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7" name="Freeform: Shape 56">
            <a:extLst>
              <a:ext uri="{FF2B5EF4-FFF2-40B4-BE49-F238E27FC236}">
                <a16:creationId xmlns:a16="http://schemas.microsoft.com/office/drawing/2014/main" id="{3A3B37EA-8750-4AA1-AC4B-7A30A78DBDEF}"/>
              </a:ext>
            </a:extLst>
          </p:cNvPr>
          <p:cNvSpPr/>
          <p:nvPr/>
        </p:nvSpPr>
        <p:spPr>
          <a:xfrm rot="9514165">
            <a:off x="10194352" y="124386"/>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8" name="Freeform: Shape 57">
            <a:extLst>
              <a:ext uri="{FF2B5EF4-FFF2-40B4-BE49-F238E27FC236}">
                <a16:creationId xmlns:a16="http://schemas.microsoft.com/office/drawing/2014/main" id="{0518E9F7-3F96-4EA9-A24D-072A3DD5A5FA}"/>
              </a:ext>
            </a:extLst>
          </p:cNvPr>
          <p:cNvSpPr/>
          <p:nvPr/>
        </p:nvSpPr>
        <p:spPr>
          <a:xfrm rot="9514165">
            <a:off x="10471246" y="23479"/>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9" name="Oval 58">
            <a:extLst>
              <a:ext uri="{FF2B5EF4-FFF2-40B4-BE49-F238E27FC236}">
                <a16:creationId xmlns:a16="http://schemas.microsoft.com/office/drawing/2014/main" id="{73F0F6DF-C129-460A-9B81-B21A60FC9EA0}"/>
              </a:ext>
            </a:extLst>
          </p:cNvPr>
          <p:cNvSpPr/>
          <p:nvPr/>
        </p:nvSpPr>
        <p:spPr>
          <a:xfrm rot="13348160">
            <a:off x="10336639" y="217102"/>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23" name="Group 22">
            <a:extLst>
              <a:ext uri="{FF2B5EF4-FFF2-40B4-BE49-F238E27FC236}">
                <a16:creationId xmlns:a16="http://schemas.microsoft.com/office/drawing/2014/main" id="{8124F8D4-8072-4B93-A5E5-E421E12BA50B}"/>
              </a:ext>
            </a:extLst>
          </p:cNvPr>
          <p:cNvGrpSpPr/>
          <p:nvPr/>
        </p:nvGrpSpPr>
        <p:grpSpPr>
          <a:xfrm rot="11040859">
            <a:off x="10467344" y="839865"/>
            <a:ext cx="165531" cy="169421"/>
            <a:chOff x="1466851" y="1754971"/>
            <a:chExt cx="2362200" cy="2362200"/>
          </a:xfrm>
        </p:grpSpPr>
        <p:sp>
          <p:nvSpPr>
            <p:cNvPr id="50" name="Oval 49">
              <a:extLst>
                <a:ext uri="{FF2B5EF4-FFF2-40B4-BE49-F238E27FC236}">
                  <a16:creationId xmlns:a16="http://schemas.microsoft.com/office/drawing/2014/main" id="{4F78E39D-9AA1-4EAD-9309-ACABF67AD6A1}"/>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a:extLst>
                <a:ext uri="{FF2B5EF4-FFF2-40B4-BE49-F238E27FC236}">
                  <a16:creationId xmlns:a16="http://schemas.microsoft.com/office/drawing/2014/main" id="{EF2B98B4-2D08-4ADC-A834-68EA29B90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24" name="Group 23">
            <a:extLst>
              <a:ext uri="{FF2B5EF4-FFF2-40B4-BE49-F238E27FC236}">
                <a16:creationId xmlns:a16="http://schemas.microsoft.com/office/drawing/2014/main" id="{7F5E09CE-3830-4E35-966E-AB6F45CB499E}"/>
              </a:ext>
            </a:extLst>
          </p:cNvPr>
          <p:cNvGrpSpPr/>
          <p:nvPr/>
        </p:nvGrpSpPr>
        <p:grpSpPr>
          <a:xfrm rot="13855679">
            <a:off x="10154598" y="691764"/>
            <a:ext cx="172657" cy="174433"/>
            <a:chOff x="4388156" y="1754971"/>
            <a:chExt cx="2362200" cy="2362200"/>
          </a:xfrm>
          <a:solidFill>
            <a:srgbClr val="03A1A4"/>
          </a:solidFill>
        </p:grpSpPr>
        <p:sp>
          <p:nvSpPr>
            <p:cNvPr id="48" name="Oval 47">
              <a:extLst>
                <a:ext uri="{FF2B5EF4-FFF2-40B4-BE49-F238E27FC236}">
                  <a16:creationId xmlns:a16="http://schemas.microsoft.com/office/drawing/2014/main" id="{E8FA2F01-ED34-46EC-96A8-C697DEC049A3}"/>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D52E4BB7-C011-470B-8266-7FAD8B91AB0C}"/>
                </a:ext>
              </a:extLst>
            </p:cNvPr>
            <p:cNvPicPr>
              <a:picLocks noChangeAspect="1"/>
            </p:cNvPicPr>
            <p:nvPr/>
          </p:nvPicPr>
          <p:blipFill rotWithShape="1">
            <a:blip r:embed="rId8">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29" name="Group 28">
            <a:extLst>
              <a:ext uri="{FF2B5EF4-FFF2-40B4-BE49-F238E27FC236}">
                <a16:creationId xmlns:a16="http://schemas.microsoft.com/office/drawing/2014/main" id="{DD130412-6A00-4AB9-B405-28C26283F2B2}"/>
              </a:ext>
            </a:extLst>
          </p:cNvPr>
          <p:cNvGrpSpPr/>
          <p:nvPr/>
        </p:nvGrpSpPr>
        <p:grpSpPr>
          <a:xfrm rot="17110019">
            <a:off x="10032494" y="352243"/>
            <a:ext cx="148504" cy="165865"/>
            <a:chOff x="7245656" y="1754971"/>
            <a:chExt cx="2362200" cy="2362200"/>
          </a:xfrm>
          <a:solidFill>
            <a:srgbClr val="EE9524"/>
          </a:solidFill>
        </p:grpSpPr>
        <p:sp>
          <p:nvSpPr>
            <p:cNvPr id="46" name="Oval 45">
              <a:extLst>
                <a:ext uri="{FF2B5EF4-FFF2-40B4-BE49-F238E27FC236}">
                  <a16:creationId xmlns:a16="http://schemas.microsoft.com/office/drawing/2014/main" id="{C8E56F55-1C16-42D9-91E9-E3BC4221BBB3}"/>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a:extLst>
                <a:ext uri="{FF2B5EF4-FFF2-40B4-BE49-F238E27FC236}">
                  <a16:creationId xmlns:a16="http://schemas.microsoft.com/office/drawing/2014/main" id="{AB4B2400-E910-4385-9874-0DF2CD8CE9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30" name="Group 29">
            <a:extLst>
              <a:ext uri="{FF2B5EF4-FFF2-40B4-BE49-F238E27FC236}">
                <a16:creationId xmlns:a16="http://schemas.microsoft.com/office/drawing/2014/main" id="{CBC7C053-DAD8-420D-9C8E-690BAF28EFA1}"/>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43" name="Oval 42">
              <a:extLst>
                <a:ext uri="{FF2B5EF4-FFF2-40B4-BE49-F238E27FC236}">
                  <a16:creationId xmlns:a16="http://schemas.microsoft.com/office/drawing/2014/main" id="{73142A9F-D258-465B-8EF0-6641B5557098}"/>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ED1A1C43-6455-498E-8CCC-4507BEF70A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31" name="Group 30">
            <a:extLst>
              <a:ext uri="{FF2B5EF4-FFF2-40B4-BE49-F238E27FC236}">
                <a16:creationId xmlns:a16="http://schemas.microsoft.com/office/drawing/2014/main" id="{13DB1E73-0BAE-45FB-9F6F-35CE702B0EA7}"/>
              </a:ext>
            </a:extLst>
          </p:cNvPr>
          <p:cNvGrpSpPr/>
          <p:nvPr/>
        </p:nvGrpSpPr>
        <p:grpSpPr>
          <a:xfrm rot="24924">
            <a:off x="10463853" y="-77176"/>
            <a:ext cx="172657" cy="174433"/>
            <a:chOff x="4388156" y="1754971"/>
            <a:chExt cx="2362200" cy="2362200"/>
          </a:xfrm>
          <a:solidFill>
            <a:srgbClr val="FFC000"/>
          </a:solidFill>
        </p:grpSpPr>
        <p:sp>
          <p:nvSpPr>
            <p:cNvPr id="41" name="Oval 40">
              <a:extLst>
                <a:ext uri="{FF2B5EF4-FFF2-40B4-BE49-F238E27FC236}">
                  <a16:creationId xmlns:a16="http://schemas.microsoft.com/office/drawing/2014/main" id="{09AA49B6-43FF-4FC0-97DF-BB66031FBC33}"/>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E144CFE5-A541-43BC-B3A2-414A12A79B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32" name="Group 31">
            <a:extLst>
              <a:ext uri="{FF2B5EF4-FFF2-40B4-BE49-F238E27FC236}">
                <a16:creationId xmlns:a16="http://schemas.microsoft.com/office/drawing/2014/main" id="{3DF07E0E-55FF-4027-8F81-9E1A67BAA723}"/>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39" name="Oval 38">
              <a:extLst>
                <a:ext uri="{FF2B5EF4-FFF2-40B4-BE49-F238E27FC236}">
                  <a16:creationId xmlns:a16="http://schemas.microsoft.com/office/drawing/2014/main" id="{6113C169-49A8-4F71-BEAE-C4821B36BA0A}"/>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0BBD8842-FEDA-40B6-AE88-290377D795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34" name="Group 33">
            <a:extLst>
              <a:ext uri="{FF2B5EF4-FFF2-40B4-BE49-F238E27FC236}">
                <a16:creationId xmlns:a16="http://schemas.microsoft.com/office/drawing/2014/main" id="{97F29A8B-CC83-41D2-92EB-18475790146A}"/>
              </a:ext>
            </a:extLst>
          </p:cNvPr>
          <p:cNvGrpSpPr/>
          <p:nvPr/>
        </p:nvGrpSpPr>
        <p:grpSpPr>
          <a:xfrm rot="5493691">
            <a:off x="11048453" y="124684"/>
            <a:ext cx="235385" cy="247263"/>
            <a:chOff x="3697808" y="-821035"/>
            <a:chExt cx="3284882" cy="3521451"/>
          </a:xfrm>
          <a:solidFill>
            <a:srgbClr val="385723"/>
          </a:solidFill>
        </p:grpSpPr>
        <p:sp>
          <p:nvSpPr>
            <p:cNvPr id="36" name="Oval 35">
              <a:extLst>
                <a:ext uri="{FF2B5EF4-FFF2-40B4-BE49-F238E27FC236}">
                  <a16:creationId xmlns:a16="http://schemas.microsoft.com/office/drawing/2014/main" id="{8A9B32DA-7D0B-40BC-89A5-77F87EFCC455}"/>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3DC8B7E4-4552-4FCE-819B-69396030DE8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35" name="TextBox 34">
            <a:extLst>
              <a:ext uri="{FF2B5EF4-FFF2-40B4-BE49-F238E27FC236}">
                <a16:creationId xmlns:a16="http://schemas.microsoft.com/office/drawing/2014/main" id="{FB39A5AA-F5A2-498F-B8A4-8C911C50F6DE}"/>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130989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checkerboard(across)">
                                      <p:cBhvr>
                                        <p:cTn id="7" dur="25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E507C05-258D-4600-B913-4E8DF9F2A2F7}"/>
              </a:ext>
            </a:extLst>
          </p:cNvPr>
          <p:cNvCxnSpPr/>
          <p:nvPr/>
        </p:nvCxnSpPr>
        <p:spPr>
          <a:xfrm>
            <a:off x="220280" y="7652496"/>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5C738C9-4167-453B-91C4-4F758B73209B}"/>
              </a:ext>
            </a:extLst>
          </p:cNvPr>
          <p:cNvCxnSpPr>
            <a:cxnSpLocks/>
            <a:endCxn id="20" idx="1"/>
          </p:cNvCxnSpPr>
          <p:nvPr/>
        </p:nvCxnSpPr>
        <p:spPr>
          <a:xfrm flipH="1">
            <a:off x="-5764786" y="2068582"/>
            <a:ext cx="822681" cy="49417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9B773A-E566-41B8-B15E-C5C9DAF52E97}"/>
              </a:ext>
            </a:extLst>
          </p:cNvPr>
          <p:cNvCxnSpPr>
            <a:cxnSpLocks/>
            <a:endCxn id="18" idx="1"/>
          </p:cNvCxnSpPr>
          <p:nvPr/>
        </p:nvCxnSpPr>
        <p:spPr>
          <a:xfrm flipH="1" flipV="1">
            <a:off x="-5764786" y="-371641"/>
            <a:ext cx="822681" cy="2325883"/>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004DF1E-FDE9-43CD-A3ED-F8035F7C2435}"/>
              </a:ext>
            </a:extLst>
          </p:cNvPr>
          <p:cNvCxnSpPr>
            <a:cxnSpLocks/>
          </p:cNvCxnSpPr>
          <p:nvPr/>
        </p:nvCxnSpPr>
        <p:spPr>
          <a:xfrm flipH="1">
            <a:off x="-13284441" y="-606440"/>
            <a:ext cx="272781"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F345DB-D920-49AD-874F-62ECCE46FC4A}"/>
              </a:ext>
            </a:extLst>
          </p:cNvPr>
          <p:cNvCxnSpPr>
            <a:cxnSpLocks/>
          </p:cNvCxnSpPr>
          <p:nvPr/>
        </p:nvCxnSpPr>
        <p:spPr>
          <a:xfrm flipV="1">
            <a:off x="-14088646" y="1648999"/>
            <a:ext cx="0" cy="1960"/>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07391A-C823-4BB3-B376-6F621005D57B}"/>
              </a:ext>
            </a:extLst>
          </p:cNvPr>
          <p:cNvCxnSpPr>
            <a:cxnSpLocks/>
          </p:cNvCxnSpPr>
          <p:nvPr/>
        </p:nvCxnSpPr>
        <p:spPr>
          <a:xfrm flipV="1">
            <a:off x="-14088646" y="1649346"/>
            <a:ext cx="0" cy="12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AD259E-0C4E-4109-97CA-9E5161C67CE6}"/>
              </a:ext>
            </a:extLst>
          </p:cNvPr>
          <p:cNvSpPr txBox="1"/>
          <p:nvPr/>
        </p:nvSpPr>
        <p:spPr>
          <a:xfrm flipH="1">
            <a:off x="-12841141" y="4092858"/>
            <a:ext cx="164093" cy="13018949"/>
          </a:xfrm>
          <a:prstGeom prst="rect">
            <a:avLst/>
          </a:prstGeom>
          <a:noFill/>
        </p:spPr>
        <p:txBody>
          <a:bodyPr wrap="square" rtlCol="0">
            <a:spAutoFit/>
          </a:bodyPr>
          <a:lstStyle/>
          <a:p>
            <a:pPr marL="342900" lvl="0" indent="-342900" algn="ctr">
              <a:buFont typeface="Arial" panose="020B0604020202020204" pitchFamily="34" charset="0"/>
              <a:buChar char="•"/>
            </a:pPr>
            <a:r>
              <a:rPr lang="en-US" sz="2400" dirty="0">
                <a:solidFill>
                  <a:schemeClr val="bg1">
                    <a:lumMod val="95000"/>
                  </a:schemeClr>
                </a:solidFill>
                <a:latin typeface="Rockwell" panose="02060603020205020403" pitchFamily="18" charset="0"/>
              </a:rPr>
              <a:t>Existing recipe platforms often require</a:t>
            </a:r>
            <a:endParaRPr lang="en-US" sz="2000" dirty="0">
              <a:solidFill>
                <a:schemeClr val="bg1">
                  <a:lumMod val="95000"/>
                </a:schemeClr>
              </a:solidFill>
              <a:latin typeface="Rockwell" panose="02060603020205020403" pitchFamily="18" charset="0"/>
            </a:endParaRPr>
          </a:p>
        </p:txBody>
      </p:sp>
      <p:sp>
        <p:nvSpPr>
          <p:cNvPr id="17" name="Rectangle 16">
            <a:extLst>
              <a:ext uri="{FF2B5EF4-FFF2-40B4-BE49-F238E27FC236}">
                <a16:creationId xmlns:a16="http://schemas.microsoft.com/office/drawing/2014/main" id="{AE7C5F41-2298-4186-A588-1640A62682E7}"/>
              </a:ext>
            </a:extLst>
          </p:cNvPr>
          <p:cNvSpPr/>
          <p:nvPr/>
        </p:nvSpPr>
        <p:spPr>
          <a:xfrm flipH="1">
            <a:off x="-4284944" y="-61829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64889654-E50C-48A2-BEE1-0DFF25920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035510" y="-461928"/>
            <a:ext cx="270724" cy="180573"/>
          </a:xfrm>
          <a:prstGeom prst="rect">
            <a:avLst/>
          </a:prstGeom>
          <a:ln>
            <a:noFill/>
          </a:ln>
          <a:effectLst>
            <a:softEdge rad="112500"/>
          </a:effectLst>
        </p:spPr>
      </p:pic>
      <p:sp>
        <p:nvSpPr>
          <p:cNvPr id="19" name="TextBox 18">
            <a:extLst>
              <a:ext uri="{FF2B5EF4-FFF2-40B4-BE49-F238E27FC236}">
                <a16:creationId xmlns:a16="http://schemas.microsoft.com/office/drawing/2014/main" id="{02180216-F408-4070-9AFC-A5F33F2612E5}"/>
              </a:ext>
            </a:extLst>
          </p:cNvPr>
          <p:cNvSpPr txBox="1"/>
          <p:nvPr/>
        </p:nvSpPr>
        <p:spPr>
          <a:xfrm flipH="1">
            <a:off x="-3849074" y="4055705"/>
            <a:ext cx="63728" cy="5632311"/>
          </a:xfrm>
          <a:prstGeom prst="rect">
            <a:avLst/>
          </a:prstGeom>
          <a:noFill/>
        </p:spPr>
        <p:txBody>
          <a:bodyPr wrap="square" rtlCol="0">
            <a:spAutoFit/>
          </a:bodyPr>
          <a:lstStyle/>
          <a:p>
            <a:pPr algn="ctr"/>
            <a:r>
              <a:rPr lang="en-US" sz="2400" dirty="0">
                <a:solidFill>
                  <a:schemeClr val="bg1">
                    <a:lumMod val="95000"/>
                  </a:schemeClr>
                </a:solidFill>
                <a:latin typeface="Rockwell" panose="02060603020205020403" pitchFamily="18" charset="0"/>
              </a:rPr>
              <a:t>manual searching </a:t>
            </a:r>
          </a:p>
        </p:txBody>
      </p:sp>
      <p:pic>
        <p:nvPicPr>
          <p:cNvPr id="20" name="Picture 19">
            <a:extLst>
              <a:ext uri="{FF2B5EF4-FFF2-40B4-BE49-F238E27FC236}">
                <a16:creationId xmlns:a16="http://schemas.microsoft.com/office/drawing/2014/main" id="{1FFE4A5B-1895-481F-B7BC-8DA8013C4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035511" y="2472513"/>
            <a:ext cx="270725" cy="180483"/>
          </a:xfrm>
          <a:prstGeom prst="rect">
            <a:avLst/>
          </a:prstGeom>
          <a:ln>
            <a:noFill/>
          </a:ln>
          <a:effectLst>
            <a:softEdge rad="112500"/>
          </a:effectLst>
        </p:spPr>
      </p:pic>
      <p:sp>
        <p:nvSpPr>
          <p:cNvPr id="21" name="TextBox 20">
            <a:extLst>
              <a:ext uri="{FF2B5EF4-FFF2-40B4-BE49-F238E27FC236}">
                <a16:creationId xmlns:a16="http://schemas.microsoft.com/office/drawing/2014/main" id="{C80851D2-A489-4EB8-8396-33E00C2D0DC3}"/>
              </a:ext>
            </a:extLst>
          </p:cNvPr>
          <p:cNvSpPr txBox="1"/>
          <p:nvPr/>
        </p:nvSpPr>
        <p:spPr>
          <a:xfrm flipH="1">
            <a:off x="-4079632" y="7085533"/>
            <a:ext cx="71181" cy="7109639"/>
          </a:xfrm>
          <a:prstGeom prst="rect">
            <a:avLst/>
          </a:prstGeom>
          <a:noFill/>
        </p:spPr>
        <p:txBody>
          <a:bodyPr wrap="square" rtlCol="0">
            <a:spAutoFit/>
          </a:bodyPr>
          <a:lstStyle/>
          <a:p>
            <a:r>
              <a:rPr lang="en-US" sz="2400" dirty="0">
                <a:solidFill>
                  <a:schemeClr val="bg1">
                    <a:lumMod val="95000"/>
                  </a:schemeClr>
                </a:solidFill>
                <a:latin typeface="Rockwell" panose="02060603020205020403" pitchFamily="18" charset="0"/>
              </a:rPr>
              <a:t>specific ingredients</a:t>
            </a:r>
          </a:p>
        </p:txBody>
      </p:sp>
      <p:sp>
        <p:nvSpPr>
          <p:cNvPr id="22" name="Rectangle 21">
            <a:extLst>
              <a:ext uri="{FF2B5EF4-FFF2-40B4-BE49-F238E27FC236}">
                <a16:creationId xmlns:a16="http://schemas.microsoft.com/office/drawing/2014/main" id="{B1517148-708E-401F-AB08-AB2F1759815A}"/>
              </a:ext>
            </a:extLst>
          </p:cNvPr>
          <p:cNvSpPr/>
          <p:nvPr/>
        </p:nvSpPr>
        <p:spPr>
          <a:xfrm flipH="1">
            <a:off x="-11939597" y="5342154"/>
            <a:ext cx="150109" cy="13295948"/>
          </a:xfrm>
          <a:prstGeom prst="rect">
            <a:avLst/>
          </a:prstGeom>
        </p:spPr>
        <p:txBody>
          <a:bodyPr wrap="square">
            <a:spAutoFit/>
          </a:bodyPr>
          <a:lstStyle/>
          <a:p>
            <a:pPr lvl="0">
              <a:spcAft>
                <a:spcPts val="500"/>
              </a:spcAft>
              <a:buSzPts val="1000"/>
              <a:tabLst>
                <a:tab pos="457200" algn="l"/>
              </a:tabLst>
            </a:pPr>
            <a:r>
              <a:rPr lang="en-US" sz="2200" dirty="0">
                <a:solidFill>
                  <a:schemeClr val="bg1">
                    <a:lumMod val="95000"/>
                  </a:schemeClr>
                </a:solidFill>
                <a:latin typeface="Rockwell" panose="02060603020205020403" pitchFamily="18" charset="0"/>
              </a:rPr>
              <a:t>Making them less convenient for everyday use</a:t>
            </a:r>
            <a:r>
              <a:rPr lang="en-US" sz="2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200" dirty="0">
              <a:solidFill>
                <a:schemeClr val="bg1"/>
              </a:solidFill>
              <a:latin typeface="Times New Roman" panose="02020603050405020304" pitchFamily="18" charset="0"/>
              <a:ea typeface="Times New Roman" panose="02020603050405020304" pitchFamily="18" charset="0"/>
            </a:endParaRPr>
          </a:p>
        </p:txBody>
      </p:sp>
      <p:pic>
        <p:nvPicPr>
          <p:cNvPr id="28" name="Picture 27">
            <a:extLst>
              <a:ext uri="{FF2B5EF4-FFF2-40B4-BE49-F238E27FC236}">
                <a16:creationId xmlns:a16="http://schemas.microsoft.com/office/drawing/2014/main" id="{F738AB25-9DA3-476E-A5BB-74944E771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664" y="1325759"/>
            <a:ext cx="4206481" cy="4206481"/>
          </a:xfrm>
          <a:prstGeom prst="rect">
            <a:avLst/>
          </a:prstGeom>
        </p:spPr>
      </p:pic>
      <p:sp>
        <p:nvSpPr>
          <p:cNvPr id="30" name="TextBox 29">
            <a:extLst>
              <a:ext uri="{FF2B5EF4-FFF2-40B4-BE49-F238E27FC236}">
                <a16:creationId xmlns:a16="http://schemas.microsoft.com/office/drawing/2014/main" id="{25057937-0239-4BE2-95EE-919017AFDDED}"/>
              </a:ext>
            </a:extLst>
          </p:cNvPr>
          <p:cNvSpPr txBox="1"/>
          <p:nvPr/>
        </p:nvSpPr>
        <p:spPr>
          <a:xfrm>
            <a:off x="519492" y="2562754"/>
            <a:ext cx="5576508" cy="1754326"/>
          </a:xfrm>
          <a:prstGeom prst="rect">
            <a:avLst/>
          </a:prstGeom>
          <a:noFill/>
        </p:spPr>
        <p:txBody>
          <a:bodyPr wrap="square" rtlCol="0">
            <a:spAutoFit/>
          </a:bodyPr>
          <a:lstStyle/>
          <a:p>
            <a:r>
              <a:rPr lang="en-US" sz="5400" b="1" dirty="0">
                <a:solidFill>
                  <a:schemeClr val="bg1"/>
                </a:solidFill>
              </a:rPr>
              <a:t>Significance of the Project</a:t>
            </a:r>
          </a:p>
        </p:txBody>
      </p:sp>
      <p:grpSp>
        <p:nvGrpSpPr>
          <p:cNvPr id="88" name="Group 87">
            <a:extLst>
              <a:ext uri="{FF2B5EF4-FFF2-40B4-BE49-F238E27FC236}">
                <a16:creationId xmlns:a16="http://schemas.microsoft.com/office/drawing/2014/main" id="{509907C9-B16E-43F6-BFBF-48E9EBC787BA}"/>
              </a:ext>
            </a:extLst>
          </p:cNvPr>
          <p:cNvGrpSpPr/>
          <p:nvPr/>
        </p:nvGrpSpPr>
        <p:grpSpPr>
          <a:xfrm rot="12214165">
            <a:off x="10121062" y="-22562"/>
            <a:ext cx="984103" cy="944532"/>
            <a:chOff x="2472280" y="599525"/>
            <a:chExt cx="6465894" cy="6344750"/>
          </a:xfrm>
        </p:grpSpPr>
        <p:sp>
          <p:nvSpPr>
            <p:cNvPr id="89" name="Freeform: Shape 88">
              <a:extLst>
                <a:ext uri="{FF2B5EF4-FFF2-40B4-BE49-F238E27FC236}">
                  <a16:creationId xmlns:a16="http://schemas.microsoft.com/office/drawing/2014/main" id="{5C520186-45B0-48F7-BCE3-BD7307C38FD2}"/>
                </a:ext>
              </a:extLst>
            </p:cNvPr>
            <p:cNvSpPr/>
            <p:nvPr/>
          </p:nvSpPr>
          <p:spPr>
            <a:xfrm rot="18900000">
              <a:off x="4645896" y="599525"/>
              <a:ext cx="1758175" cy="2174918"/>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0" name="Freeform: Shape 89">
              <a:extLst>
                <a:ext uri="{FF2B5EF4-FFF2-40B4-BE49-F238E27FC236}">
                  <a16:creationId xmlns:a16="http://schemas.microsoft.com/office/drawing/2014/main" id="{D3587269-87DF-4894-A94E-1A518B3B5BBC}"/>
                </a:ext>
              </a:extLst>
            </p:cNvPr>
            <p:cNvSpPr/>
            <p:nvPr/>
          </p:nvSpPr>
          <p:spPr>
            <a:xfrm rot="18900000">
              <a:off x="5376355" y="807897"/>
              <a:ext cx="2174917" cy="1758175"/>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1" name="Freeform: Shape 90">
              <a:extLst>
                <a:ext uri="{FF2B5EF4-FFF2-40B4-BE49-F238E27FC236}">
                  <a16:creationId xmlns:a16="http://schemas.microsoft.com/office/drawing/2014/main" id="{89485D72-DDE0-4399-8F6C-277E8CC4CADF}"/>
                </a:ext>
              </a:extLst>
            </p:cNvPr>
            <p:cNvSpPr/>
            <p:nvPr/>
          </p:nvSpPr>
          <p:spPr>
            <a:xfrm rot="18900000">
              <a:off x="3258994" y="1986425"/>
              <a:ext cx="1758176" cy="2174918"/>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2" name="Freeform: Shape 91">
              <a:extLst>
                <a:ext uri="{FF2B5EF4-FFF2-40B4-BE49-F238E27FC236}">
                  <a16:creationId xmlns:a16="http://schemas.microsoft.com/office/drawing/2014/main" id="{235444B8-7194-4B26-AC6A-4EABB72D8917}"/>
                </a:ext>
              </a:extLst>
            </p:cNvPr>
            <p:cNvSpPr/>
            <p:nvPr/>
          </p:nvSpPr>
          <p:spPr>
            <a:xfrm rot="18900000">
              <a:off x="6763257" y="2194799"/>
              <a:ext cx="2174917" cy="1758175"/>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3" name="Freeform: Shape 92">
              <a:extLst>
                <a:ext uri="{FF2B5EF4-FFF2-40B4-BE49-F238E27FC236}">
                  <a16:creationId xmlns:a16="http://schemas.microsoft.com/office/drawing/2014/main" id="{3AE9737B-82F6-4AB2-B704-8E446405EBC3}"/>
                </a:ext>
              </a:extLst>
            </p:cNvPr>
            <p:cNvSpPr/>
            <p:nvPr/>
          </p:nvSpPr>
          <p:spPr>
            <a:xfrm rot="17665753">
              <a:off x="1916948" y="3593520"/>
              <a:ext cx="3906087" cy="2795424"/>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4" name="Freeform: Shape 93">
              <a:extLst>
                <a:ext uri="{FF2B5EF4-FFF2-40B4-BE49-F238E27FC236}">
                  <a16:creationId xmlns:a16="http://schemas.microsoft.com/office/drawing/2014/main" id="{30D66AE1-F6C4-41D9-A3D5-79EA40AAAF6B}"/>
                </a:ext>
              </a:extLst>
            </p:cNvPr>
            <p:cNvSpPr/>
            <p:nvPr/>
          </p:nvSpPr>
          <p:spPr>
            <a:xfrm rot="18900000">
              <a:off x="6971628" y="2925255"/>
              <a:ext cx="1758176" cy="2174918"/>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5" name="Freeform: Shape 94">
              <a:extLst>
                <a:ext uri="{FF2B5EF4-FFF2-40B4-BE49-F238E27FC236}">
                  <a16:creationId xmlns:a16="http://schemas.microsoft.com/office/drawing/2014/main" id="{21FBF723-56CB-4BB9-B950-24395E68037C}"/>
                </a:ext>
              </a:extLst>
            </p:cNvPr>
            <p:cNvSpPr/>
            <p:nvPr/>
          </p:nvSpPr>
          <p:spPr>
            <a:xfrm rot="18900000">
              <a:off x="5574489" y="4316105"/>
              <a:ext cx="1758175" cy="21479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6" name="Oval 95">
              <a:extLst>
                <a:ext uri="{FF2B5EF4-FFF2-40B4-BE49-F238E27FC236}">
                  <a16:creationId xmlns:a16="http://schemas.microsoft.com/office/drawing/2014/main" id="{0E71A9EE-3CE2-4B92-9095-E2DA1880C892}"/>
                </a:ext>
              </a:extLst>
            </p:cNvPr>
            <p:cNvSpPr/>
            <p:nvPr/>
          </p:nvSpPr>
          <p:spPr>
            <a:xfrm rot="1133995">
              <a:off x="4348077" y="2087571"/>
              <a:ext cx="3148813" cy="3148813"/>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grpSp>
        <p:nvGrpSpPr>
          <p:cNvPr id="97" name="Group 96">
            <a:extLst>
              <a:ext uri="{FF2B5EF4-FFF2-40B4-BE49-F238E27FC236}">
                <a16:creationId xmlns:a16="http://schemas.microsoft.com/office/drawing/2014/main" id="{A753AFAB-AA63-47D1-A787-72CC6B0EC22C}"/>
              </a:ext>
            </a:extLst>
          </p:cNvPr>
          <p:cNvGrpSpPr/>
          <p:nvPr/>
        </p:nvGrpSpPr>
        <p:grpSpPr>
          <a:xfrm rot="11040859">
            <a:off x="10467344" y="839865"/>
            <a:ext cx="165531" cy="169421"/>
            <a:chOff x="1466851" y="1754971"/>
            <a:chExt cx="2362200" cy="2362200"/>
          </a:xfrm>
        </p:grpSpPr>
        <p:sp>
          <p:nvSpPr>
            <p:cNvPr id="98" name="Oval 97">
              <a:extLst>
                <a:ext uri="{FF2B5EF4-FFF2-40B4-BE49-F238E27FC236}">
                  <a16:creationId xmlns:a16="http://schemas.microsoft.com/office/drawing/2014/main" id="{6B35A6FD-E710-4457-8472-FC91E8615AE7}"/>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9" name="Picture 98">
              <a:extLst>
                <a:ext uri="{FF2B5EF4-FFF2-40B4-BE49-F238E27FC236}">
                  <a16:creationId xmlns:a16="http://schemas.microsoft.com/office/drawing/2014/main" id="{3F755758-A116-457A-9311-DC5DC27881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100" name="Group 99">
            <a:extLst>
              <a:ext uri="{FF2B5EF4-FFF2-40B4-BE49-F238E27FC236}">
                <a16:creationId xmlns:a16="http://schemas.microsoft.com/office/drawing/2014/main" id="{9E9FD20F-67D3-48FD-A157-40CDCE29AAD8}"/>
              </a:ext>
            </a:extLst>
          </p:cNvPr>
          <p:cNvGrpSpPr/>
          <p:nvPr/>
        </p:nvGrpSpPr>
        <p:grpSpPr>
          <a:xfrm rot="13855679">
            <a:off x="10154598" y="691764"/>
            <a:ext cx="172657" cy="174433"/>
            <a:chOff x="4388156" y="1754971"/>
            <a:chExt cx="2362200" cy="2362200"/>
          </a:xfrm>
          <a:solidFill>
            <a:srgbClr val="03A1A4"/>
          </a:solidFill>
        </p:grpSpPr>
        <p:sp>
          <p:nvSpPr>
            <p:cNvPr id="101" name="Oval 100">
              <a:extLst>
                <a:ext uri="{FF2B5EF4-FFF2-40B4-BE49-F238E27FC236}">
                  <a16:creationId xmlns:a16="http://schemas.microsoft.com/office/drawing/2014/main" id="{79234508-EB8B-450F-8888-830B4FBF7F83}"/>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 name="Picture 101">
              <a:extLst>
                <a:ext uri="{FF2B5EF4-FFF2-40B4-BE49-F238E27FC236}">
                  <a16:creationId xmlns:a16="http://schemas.microsoft.com/office/drawing/2014/main" id="{7482181B-C2C9-4509-B0DF-5472E10ED6FF}"/>
                </a:ext>
              </a:extLst>
            </p:cNvPr>
            <p:cNvPicPr>
              <a:picLocks noChangeAspect="1"/>
            </p:cNvPicPr>
            <p:nvPr/>
          </p:nvPicPr>
          <p:blipFill rotWithShape="1">
            <a:blip r:embed="rId6">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03" name="Group 102">
            <a:extLst>
              <a:ext uri="{FF2B5EF4-FFF2-40B4-BE49-F238E27FC236}">
                <a16:creationId xmlns:a16="http://schemas.microsoft.com/office/drawing/2014/main" id="{2767E76B-5DEE-43DA-A577-BE7669EC052C}"/>
              </a:ext>
            </a:extLst>
          </p:cNvPr>
          <p:cNvGrpSpPr/>
          <p:nvPr/>
        </p:nvGrpSpPr>
        <p:grpSpPr>
          <a:xfrm rot="17110019">
            <a:off x="10032494" y="352243"/>
            <a:ext cx="148504" cy="165865"/>
            <a:chOff x="7245656" y="1754971"/>
            <a:chExt cx="2362200" cy="2362200"/>
          </a:xfrm>
          <a:solidFill>
            <a:srgbClr val="EE9524"/>
          </a:solidFill>
        </p:grpSpPr>
        <p:sp>
          <p:nvSpPr>
            <p:cNvPr id="104" name="Oval 103">
              <a:extLst>
                <a:ext uri="{FF2B5EF4-FFF2-40B4-BE49-F238E27FC236}">
                  <a16:creationId xmlns:a16="http://schemas.microsoft.com/office/drawing/2014/main" id="{97B7578F-C8BB-41D3-AE65-80092BEDBC21}"/>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 name="Picture 104">
              <a:extLst>
                <a:ext uri="{FF2B5EF4-FFF2-40B4-BE49-F238E27FC236}">
                  <a16:creationId xmlns:a16="http://schemas.microsoft.com/office/drawing/2014/main" id="{35FB5D88-C9E8-483C-B522-30D76C825C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06" name="Group 105">
            <a:extLst>
              <a:ext uri="{FF2B5EF4-FFF2-40B4-BE49-F238E27FC236}">
                <a16:creationId xmlns:a16="http://schemas.microsoft.com/office/drawing/2014/main" id="{37B96BAA-5614-444C-B498-7A955BA4B18E}"/>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107" name="Oval 106">
              <a:extLst>
                <a:ext uri="{FF2B5EF4-FFF2-40B4-BE49-F238E27FC236}">
                  <a16:creationId xmlns:a16="http://schemas.microsoft.com/office/drawing/2014/main" id="{DCABBC6E-3007-44A6-94CA-65D7318D9FF6}"/>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DE2A120D-2311-46C5-A93C-5BD14A638B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09" name="Group 108">
            <a:extLst>
              <a:ext uri="{FF2B5EF4-FFF2-40B4-BE49-F238E27FC236}">
                <a16:creationId xmlns:a16="http://schemas.microsoft.com/office/drawing/2014/main" id="{F1C49253-6A68-4B08-B0AF-79B4EBEB285E}"/>
              </a:ext>
            </a:extLst>
          </p:cNvPr>
          <p:cNvGrpSpPr/>
          <p:nvPr/>
        </p:nvGrpSpPr>
        <p:grpSpPr>
          <a:xfrm rot="24924">
            <a:off x="10463853" y="-77176"/>
            <a:ext cx="172657" cy="174433"/>
            <a:chOff x="4388156" y="1754971"/>
            <a:chExt cx="2362200" cy="2362200"/>
          </a:xfrm>
          <a:solidFill>
            <a:srgbClr val="FFC000"/>
          </a:solidFill>
        </p:grpSpPr>
        <p:sp>
          <p:nvSpPr>
            <p:cNvPr id="110" name="Oval 109">
              <a:extLst>
                <a:ext uri="{FF2B5EF4-FFF2-40B4-BE49-F238E27FC236}">
                  <a16:creationId xmlns:a16="http://schemas.microsoft.com/office/drawing/2014/main" id="{16CC19AB-7C96-4598-8B7E-92648C857D93}"/>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1" name="Picture 110">
              <a:extLst>
                <a:ext uri="{FF2B5EF4-FFF2-40B4-BE49-F238E27FC236}">
                  <a16:creationId xmlns:a16="http://schemas.microsoft.com/office/drawing/2014/main" id="{0F26AD10-D41D-4E01-BAB5-BB6D8B151A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112" name="Group 111">
            <a:extLst>
              <a:ext uri="{FF2B5EF4-FFF2-40B4-BE49-F238E27FC236}">
                <a16:creationId xmlns:a16="http://schemas.microsoft.com/office/drawing/2014/main" id="{3C5F42DF-8D9F-4D20-86CA-960ABF8A5102}"/>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113" name="Oval 112">
              <a:extLst>
                <a:ext uri="{FF2B5EF4-FFF2-40B4-BE49-F238E27FC236}">
                  <a16:creationId xmlns:a16="http://schemas.microsoft.com/office/drawing/2014/main" id="{FAB0352F-15DD-47B2-86FB-98CAE2A8E232}"/>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ABEDF322-1674-4FF9-974D-2D9F508BBB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115" name="Group 114">
            <a:extLst>
              <a:ext uri="{FF2B5EF4-FFF2-40B4-BE49-F238E27FC236}">
                <a16:creationId xmlns:a16="http://schemas.microsoft.com/office/drawing/2014/main" id="{F74FEF52-3D65-48FE-B560-78138B0F2B58}"/>
              </a:ext>
            </a:extLst>
          </p:cNvPr>
          <p:cNvGrpSpPr/>
          <p:nvPr/>
        </p:nvGrpSpPr>
        <p:grpSpPr>
          <a:xfrm rot="5493691">
            <a:off x="11048453" y="124684"/>
            <a:ext cx="235385" cy="247263"/>
            <a:chOff x="3697808" y="-821035"/>
            <a:chExt cx="3284882" cy="3521451"/>
          </a:xfrm>
          <a:solidFill>
            <a:srgbClr val="385723"/>
          </a:solidFill>
        </p:grpSpPr>
        <p:sp>
          <p:nvSpPr>
            <p:cNvPr id="116" name="Oval 115">
              <a:extLst>
                <a:ext uri="{FF2B5EF4-FFF2-40B4-BE49-F238E27FC236}">
                  <a16:creationId xmlns:a16="http://schemas.microsoft.com/office/drawing/2014/main" id="{3F0A204C-9403-4083-B5A0-D7F9C2618DCF}"/>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a:extLst>
                <a:ext uri="{FF2B5EF4-FFF2-40B4-BE49-F238E27FC236}">
                  <a16:creationId xmlns:a16="http://schemas.microsoft.com/office/drawing/2014/main" id="{19029060-1192-49D4-92BA-DB2EAA79C8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118" name="TextBox 117">
            <a:extLst>
              <a:ext uri="{FF2B5EF4-FFF2-40B4-BE49-F238E27FC236}">
                <a16:creationId xmlns:a16="http://schemas.microsoft.com/office/drawing/2014/main" id="{07B7DD3C-499B-4CCD-B13E-1249718AC69E}"/>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3604537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56DC34D-8F40-4EF4-A1C8-DD1356C4396F}"/>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4C6573-CA7F-4706-94E7-DDBD950DDDEA}"/>
              </a:ext>
            </a:extLst>
          </p:cNvPr>
          <p:cNvSpPr txBox="1"/>
          <p:nvPr/>
        </p:nvSpPr>
        <p:spPr>
          <a:xfrm>
            <a:off x="220280" y="292314"/>
            <a:ext cx="5705540" cy="461665"/>
          </a:xfrm>
          <a:prstGeom prst="rect">
            <a:avLst/>
          </a:prstGeom>
          <a:noFill/>
        </p:spPr>
        <p:txBody>
          <a:bodyPr wrap="square" rtlCol="0">
            <a:spAutoFit/>
          </a:bodyPr>
          <a:lstStyle/>
          <a:p>
            <a:r>
              <a:rPr lang="en-US" sz="2400" b="1" dirty="0">
                <a:solidFill>
                  <a:schemeClr val="bg1"/>
                </a:solidFill>
              </a:rPr>
              <a:t>Significance of the Project</a:t>
            </a:r>
          </a:p>
        </p:txBody>
      </p:sp>
      <p:sp>
        <p:nvSpPr>
          <p:cNvPr id="6" name="TextBox 5">
            <a:extLst>
              <a:ext uri="{FF2B5EF4-FFF2-40B4-BE49-F238E27FC236}">
                <a16:creationId xmlns:a16="http://schemas.microsoft.com/office/drawing/2014/main" id="{A8E8E84D-19D3-4F72-BF9A-5F294606F23D}"/>
              </a:ext>
            </a:extLst>
          </p:cNvPr>
          <p:cNvSpPr txBox="1"/>
          <p:nvPr/>
        </p:nvSpPr>
        <p:spPr>
          <a:xfrm>
            <a:off x="4341405" y="1594103"/>
            <a:ext cx="4847497" cy="1015663"/>
          </a:xfrm>
          <a:prstGeom prst="rect">
            <a:avLst/>
          </a:prstGeom>
          <a:noFill/>
        </p:spPr>
        <p:txBody>
          <a:bodyPr wrap="square" rtlCol="0">
            <a:spAutoFit/>
          </a:bodyPr>
          <a:lstStyle/>
          <a:p>
            <a:r>
              <a:rPr lang="en-US" sz="2000" dirty="0">
                <a:solidFill>
                  <a:schemeClr val="bg1">
                    <a:lumMod val="95000"/>
                  </a:schemeClr>
                </a:solidFill>
                <a:latin typeface="Rockwell" panose="02060603020205020403" pitchFamily="18" charset="0"/>
              </a:rPr>
              <a:t>The project addresses food waste by encouraging users to utilize available ingredients.</a:t>
            </a:r>
          </a:p>
        </p:txBody>
      </p:sp>
      <p:pic>
        <p:nvPicPr>
          <p:cNvPr id="8" name="Picture 7">
            <a:extLst>
              <a:ext uri="{FF2B5EF4-FFF2-40B4-BE49-F238E27FC236}">
                <a16:creationId xmlns:a16="http://schemas.microsoft.com/office/drawing/2014/main" id="{2906CED1-B7C6-4731-B919-B8D831842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080" y="2783019"/>
            <a:ext cx="2783802" cy="18558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DA3683EF-8FAD-4951-A8A8-3380F52F7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887" y="1215643"/>
            <a:ext cx="2658873" cy="17725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Rectangle 12">
            <a:extLst>
              <a:ext uri="{FF2B5EF4-FFF2-40B4-BE49-F238E27FC236}">
                <a16:creationId xmlns:a16="http://schemas.microsoft.com/office/drawing/2014/main" id="{3E98F358-2695-490F-9FA6-DE7D0FEFC0B4}"/>
              </a:ext>
            </a:extLst>
          </p:cNvPr>
          <p:cNvSpPr/>
          <p:nvPr/>
        </p:nvSpPr>
        <p:spPr>
          <a:xfrm>
            <a:off x="1798320" y="3469666"/>
            <a:ext cx="6477158" cy="400110"/>
          </a:xfrm>
          <a:prstGeom prst="rect">
            <a:avLst/>
          </a:prstGeom>
        </p:spPr>
        <p:txBody>
          <a:bodyPr wrap="none">
            <a:spAutoFit/>
          </a:bodyPr>
          <a:lstStyle/>
          <a:p>
            <a:r>
              <a:rPr lang="en-US" sz="2000" dirty="0">
                <a:solidFill>
                  <a:schemeClr val="bg1">
                    <a:lumMod val="95000"/>
                  </a:schemeClr>
                </a:solidFill>
                <a:latin typeface="Rockwell" panose="02060603020205020403" pitchFamily="18" charset="0"/>
              </a:rPr>
              <a:t>It promotes sustainability and creativity in the kitchen</a:t>
            </a:r>
          </a:p>
        </p:txBody>
      </p:sp>
      <p:pic>
        <p:nvPicPr>
          <p:cNvPr id="15" name="Picture 14">
            <a:extLst>
              <a:ext uri="{FF2B5EF4-FFF2-40B4-BE49-F238E27FC236}">
                <a16:creationId xmlns:a16="http://schemas.microsoft.com/office/drawing/2014/main" id="{77CF182A-152F-4035-A146-7C8797EC0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1887" y="4521965"/>
            <a:ext cx="2658873" cy="18558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extBox 15">
            <a:extLst>
              <a:ext uri="{FF2B5EF4-FFF2-40B4-BE49-F238E27FC236}">
                <a16:creationId xmlns:a16="http://schemas.microsoft.com/office/drawing/2014/main" id="{17449E53-DF4B-4C1E-B4E5-FA706EE4F58E}"/>
              </a:ext>
            </a:extLst>
          </p:cNvPr>
          <p:cNvSpPr txBox="1"/>
          <p:nvPr/>
        </p:nvSpPr>
        <p:spPr>
          <a:xfrm>
            <a:off x="4341405" y="4916423"/>
            <a:ext cx="7338567" cy="1292662"/>
          </a:xfrm>
          <a:prstGeom prst="rect">
            <a:avLst/>
          </a:prstGeom>
          <a:noFill/>
        </p:spPr>
        <p:txBody>
          <a:bodyPr wrap="square" rtlCol="0">
            <a:spAutoFit/>
          </a:bodyPr>
          <a:lstStyle/>
          <a:p>
            <a:r>
              <a:rPr lang="en-US" sz="2000" dirty="0">
                <a:solidFill>
                  <a:schemeClr val="bg1">
                    <a:lumMod val="95000"/>
                  </a:schemeClr>
                </a:solidFill>
                <a:latin typeface="Rockwell" panose="02060603020205020403" pitchFamily="18" charset="0"/>
              </a:rPr>
              <a:t>The application uses AI-powered chatbots to provide personalized recipe suggestions, making cooking more enjoyable and efficient."</a:t>
            </a:r>
          </a:p>
          <a:p>
            <a:endParaRPr lang="en-US" dirty="0"/>
          </a:p>
        </p:txBody>
      </p:sp>
      <p:sp>
        <p:nvSpPr>
          <p:cNvPr id="38" name="Freeform: Shape 37">
            <a:extLst>
              <a:ext uri="{FF2B5EF4-FFF2-40B4-BE49-F238E27FC236}">
                <a16:creationId xmlns:a16="http://schemas.microsoft.com/office/drawing/2014/main" id="{EC0C21B4-FAF1-4D25-9BB5-BED98C21E8DE}"/>
              </a:ext>
            </a:extLst>
          </p:cNvPr>
          <p:cNvSpPr/>
          <p:nvPr/>
        </p:nvSpPr>
        <p:spPr>
          <a:xfrm rot="9514165">
            <a:off x="10380354" y="583270"/>
            <a:ext cx="267593" cy="323776"/>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39" name="Freeform: Shape 38">
            <a:extLst>
              <a:ext uri="{FF2B5EF4-FFF2-40B4-BE49-F238E27FC236}">
                <a16:creationId xmlns:a16="http://schemas.microsoft.com/office/drawing/2014/main" id="{EF8AD517-FD22-40E4-9A99-3958E201238E}"/>
              </a:ext>
            </a:extLst>
          </p:cNvPr>
          <p:cNvSpPr/>
          <p:nvPr/>
        </p:nvSpPr>
        <p:spPr>
          <a:xfrm rot="9514165">
            <a:off x="10217671" y="557154"/>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0" name="Freeform: Shape 39">
            <a:extLst>
              <a:ext uri="{FF2B5EF4-FFF2-40B4-BE49-F238E27FC236}">
                <a16:creationId xmlns:a16="http://schemas.microsoft.com/office/drawing/2014/main" id="{7FB9EFB7-C6D0-432D-B7F8-1CC005146193}"/>
              </a:ext>
            </a:extLst>
          </p:cNvPr>
          <p:cNvSpPr/>
          <p:nvPr/>
        </p:nvSpPr>
        <p:spPr>
          <a:xfrm rot="9514165">
            <a:off x="10656387" y="478433"/>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1" name="Freeform: Shape 40">
            <a:extLst>
              <a:ext uri="{FF2B5EF4-FFF2-40B4-BE49-F238E27FC236}">
                <a16:creationId xmlns:a16="http://schemas.microsoft.com/office/drawing/2014/main" id="{2B111F63-46FE-4C9E-B780-6899605C7FFE}"/>
              </a:ext>
            </a:extLst>
          </p:cNvPr>
          <p:cNvSpPr/>
          <p:nvPr/>
        </p:nvSpPr>
        <p:spPr>
          <a:xfrm rot="9514165">
            <a:off x="10106753" y="283508"/>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42" name="Freeform: Shape 41">
            <a:extLst>
              <a:ext uri="{FF2B5EF4-FFF2-40B4-BE49-F238E27FC236}">
                <a16:creationId xmlns:a16="http://schemas.microsoft.com/office/drawing/2014/main" id="{D9BE0BF1-F9DA-468B-8DF2-1CF6D9E9FA44}"/>
              </a:ext>
            </a:extLst>
          </p:cNvPr>
          <p:cNvSpPr/>
          <p:nvPr/>
        </p:nvSpPr>
        <p:spPr>
          <a:xfrm rot="8279918">
            <a:off x="10650969" y="182286"/>
            <a:ext cx="581492" cy="425461"/>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3" name="Freeform: Shape 42">
            <a:extLst>
              <a:ext uri="{FF2B5EF4-FFF2-40B4-BE49-F238E27FC236}">
                <a16:creationId xmlns:a16="http://schemas.microsoft.com/office/drawing/2014/main" id="{AEDB816E-7579-4935-AA7E-D1C08E5C005A}"/>
              </a:ext>
            </a:extLst>
          </p:cNvPr>
          <p:cNvSpPr/>
          <p:nvPr/>
        </p:nvSpPr>
        <p:spPr>
          <a:xfrm rot="9514165">
            <a:off x="10194352" y="124386"/>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44" name="Freeform: Shape 43">
            <a:extLst>
              <a:ext uri="{FF2B5EF4-FFF2-40B4-BE49-F238E27FC236}">
                <a16:creationId xmlns:a16="http://schemas.microsoft.com/office/drawing/2014/main" id="{188A0788-2451-4C40-AEE5-B805300843F2}"/>
              </a:ext>
            </a:extLst>
          </p:cNvPr>
          <p:cNvSpPr/>
          <p:nvPr/>
        </p:nvSpPr>
        <p:spPr>
          <a:xfrm rot="9514165">
            <a:off x="10471246" y="23479"/>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5" name="Oval 44">
            <a:extLst>
              <a:ext uri="{FF2B5EF4-FFF2-40B4-BE49-F238E27FC236}">
                <a16:creationId xmlns:a16="http://schemas.microsoft.com/office/drawing/2014/main" id="{4453B191-7D56-49EA-BA6F-BFCB9D3F1B52}"/>
              </a:ext>
            </a:extLst>
          </p:cNvPr>
          <p:cNvSpPr/>
          <p:nvPr/>
        </p:nvSpPr>
        <p:spPr>
          <a:xfrm rot="13348160">
            <a:off x="10336639" y="217102"/>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14" name="Group 13">
            <a:extLst>
              <a:ext uri="{FF2B5EF4-FFF2-40B4-BE49-F238E27FC236}">
                <a16:creationId xmlns:a16="http://schemas.microsoft.com/office/drawing/2014/main" id="{375035B9-A5EB-4C51-B1C8-8A4F2ED8A18B}"/>
              </a:ext>
            </a:extLst>
          </p:cNvPr>
          <p:cNvGrpSpPr/>
          <p:nvPr/>
        </p:nvGrpSpPr>
        <p:grpSpPr>
          <a:xfrm rot="11040859">
            <a:off x="10467344" y="839865"/>
            <a:ext cx="165531" cy="169421"/>
            <a:chOff x="1466851" y="1754971"/>
            <a:chExt cx="2362200" cy="2362200"/>
          </a:xfrm>
        </p:grpSpPr>
        <p:sp>
          <p:nvSpPr>
            <p:cNvPr id="36" name="Oval 35">
              <a:extLst>
                <a:ext uri="{FF2B5EF4-FFF2-40B4-BE49-F238E27FC236}">
                  <a16:creationId xmlns:a16="http://schemas.microsoft.com/office/drawing/2014/main" id="{FC945CCE-2A12-4D30-8151-98568B7932DE}"/>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F4F67F82-A0DA-4048-9104-7AF4F31D6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17" name="Group 16">
            <a:extLst>
              <a:ext uri="{FF2B5EF4-FFF2-40B4-BE49-F238E27FC236}">
                <a16:creationId xmlns:a16="http://schemas.microsoft.com/office/drawing/2014/main" id="{8ADC2A4B-3A60-4B49-87D0-1D3CF0C75808}"/>
              </a:ext>
            </a:extLst>
          </p:cNvPr>
          <p:cNvGrpSpPr/>
          <p:nvPr/>
        </p:nvGrpSpPr>
        <p:grpSpPr>
          <a:xfrm rot="13855679">
            <a:off x="10154598" y="691764"/>
            <a:ext cx="172657" cy="174433"/>
            <a:chOff x="4388156" y="1754971"/>
            <a:chExt cx="2362200" cy="2362200"/>
          </a:xfrm>
          <a:solidFill>
            <a:srgbClr val="03A1A4"/>
          </a:solidFill>
        </p:grpSpPr>
        <p:sp>
          <p:nvSpPr>
            <p:cNvPr id="34" name="Oval 33">
              <a:extLst>
                <a:ext uri="{FF2B5EF4-FFF2-40B4-BE49-F238E27FC236}">
                  <a16:creationId xmlns:a16="http://schemas.microsoft.com/office/drawing/2014/main" id="{8C8EFEDA-AD66-4FB2-9EC9-DC5900F3FC15}"/>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6ACB7C57-1F3B-4AED-9623-9CA2159B887D}"/>
                </a:ext>
              </a:extLst>
            </p:cNvPr>
            <p:cNvPicPr>
              <a:picLocks noChangeAspect="1"/>
            </p:cNvPicPr>
            <p:nvPr/>
          </p:nvPicPr>
          <p:blipFill rotWithShape="1">
            <a:blip r:embed="rId6">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8" name="Group 17">
            <a:extLst>
              <a:ext uri="{FF2B5EF4-FFF2-40B4-BE49-F238E27FC236}">
                <a16:creationId xmlns:a16="http://schemas.microsoft.com/office/drawing/2014/main" id="{26ED11A6-6DEC-4C7E-B533-C45DFB850F0E}"/>
              </a:ext>
            </a:extLst>
          </p:cNvPr>
          <p:cNvGrpSpPr/>
          <p:nvPr/>
        </p:nvGrpSpPr>
        <p:grpSpPr>
          <a:xfrm rot="17110019">
            <a:off x="10032494" y="352243"/>
            <a:ext cx="148504" cy="165865"/>
            <a:chOff x="7245656" y="1754971"/>
            <a:chExt cx="2362200" cy="2362200"/>
          </a:xfrm>
          <a:solidFill>
            <a:srgbClr val="EE9524"/>
          </a:solidFill>
        </p:grpSpPr>
        <p:sp>
          <p:nvSpPr>
            <p:cNvPr id="32" name="Oval 31">
              <a:extLst>
                <a:ext uri="{FF2B5EF4-FFF2-40B4-BE49-F238E27FC236}">
                  <a16:creationId xmlns:a16="http://schemas.microsoft.com/office/drawing/2014/main" id="{96C9F5DC-2240-4558-8122-72120E3A5C89}"/>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D09A0911-4EE0-492F-9438-CA4B4491D2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9" name="Group 18">
            <a:extLst>
              <a:ext uri="{FF2B5EF4-FFF2-40B4-BE49-F238E27FC236}">
                <a16:creationId xmlns:a16="http://schemas.microsoft.com/office/drawing/2014/main" id="{CABDD357-A789-440F-93C6-935E2FF40F9A}"/>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30" name="Oval 29">
              <a:extLst>
                <a:ext uri="{FF2B5EF4-FFF2-40B4-BE49-F238E27FC236}">
                  <a16:creationId xmlns:a16="http://schemas.microsoft.com/office/drawing/2014/main" id="{32EB34D8-247C-45E8-8260-ABE8697ECEF1}"/>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7C3DC446-3DBB-4792-B99F-EEF0F7B4FB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20" name="Group 19">
            <a:extLst>
              <a:ext uri="{FF2B5EF4-FFF2-40B4-BE49-F238E27FC236}">
                <a16:creationId xmlns:a16="http://schemas.microsoft.com/office/drawing/2014/main" id="{94FFBA04-76E4-4788-AABB-181D5879E9A0}"/>
              </a:ext>
            </a:extLst>
          </p:cNvPr>
          <p:cNvGrpSpPr/>
          <p:nvPr/>
        </p:nvGrpSpPr>
        <p:grpSpPr>
          <a:xfrm rot="24924">
            <a:off x="10463853" y="-77176"/>
            <a:ext cx="172657" cy="174433"/>
            <a:chOff x="4388156" y="1754971"/>
            <a:chExt cx="2362200" cy="2362200"/>
          </a:xfrm>
          <a:solidFill>
            <a:srgbClr val="FFC000"/>
          </a:solidFill>
        </p:grpSpPr>
        <p:sp>
          <p:nvSpPr>
            <p:cNvPr id="28" name="Oval 27">
              <a:extLst>
                <a:ext uri="{FF2B5EF4-FFF2-40B4-BE49-F238E27FC236}">
                  <a16:creationId xmlns:a16="http://schemas.microsoft.com/office/drawing/2014/main" id="{49077B77-5CB9-4EE0-8B64-149533D7BDAF}"/>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B4ECCC1A-443B-48B3-85BB-E0075A78A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21" name="Group 20">
            <a:extLst>
              <a:ext uri="{FF2B5EF4-FFF2-40B4-BE49-F238E27FC236}">
                <a16:creationId xmlns:a16="http://schemas.microsoft.com/office/drawing/2014/main" id="{5199DC8C-2C32-4921-9820-5E16D2C48F1C}"/>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26" name="Oval 25">
              <a:extLst>
                <a:ext uri="{FF2B5EF4-FFF2-40B4-BE49-F238E27FC236}">
                  <a16:creationId xmlns:a16="http://schemas.microsoft.com/office/drawing/2014/main" id="{63B8881F-12C8-4210-93FA-C7AA4D8BDB63}"/>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C9A17CEF-C65A-424A-9C03-9532C74EF0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22" name="Group 21">
            <a:extLst>
              <a:ext uri="{FF2B5EF4-FFF2-40B4-BE49-F238E27FC236}">
                <a16:creationId xmlns:a16="http://schemas.microsoft.com/office/drawing/2014/main" id="{0B5D9C08-6DFF-4E75-A7C7-ADD5D11D1F2C}"/>
              </a:ext>
            </a:extLst>
          </p:cNvPr>
          <p:cNvGrpSpPr/>
          <p:nvPr/>
        </p:nvGrpSpPr>
        <p:grpSpPr>
          <a:xfrm rot="5493691">
            <a:off x="11048453" y="124684"/>
            <a:ext cx="235385" cy="247263"/>
            <a:chOff x="3697808" y="-821035"/>
            <a:chExt cx="3284882" cy="3521451"/>
          </a:xfrm>
          <a:solidFill>
            <a:srgbClr val="385723"/>
          </a:solidFill>
        </p:grpSpPr>
        <p:sp>
          <p:nvSpPr>
            <p:cNvPr id="24" name="Oval 23">
              <a:extLst>
                <a:ext uri="{FF2B5EF4-FFF2-40B4-BE49-F238E27FC236}">
                  <a16:creationId xmlns:a16="http://schemas.microsoft.com/office/drawing/2014/main" id="{7B02C9A5-7470-4D1F-BA16-CCAF93434966}"/>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12DB817-D4DE-4267-9862-670A175635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23" name="TextBox 22">
            <a:extLst>
              <a:ext uri="{FF2B5EF4-FFF2-40B4-BE49-F238E27FC236}">
                <a16:creationId xmlns:a16="http://schemas.microsoft.com/office/drawing/2014/main" id="{029724B2-AAA8-4AC3-BB92-9FB505F849EA}"/>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3268742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1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5"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1000" fill="hold"/>
                                        <p:tgtEl>
                                          <p:spTgt spid="16"/>
                                        </p:tgtEl>
                                        <p:attrNameLst>
                                          <p:attrName>ppt_w</p:attrName>
                                        </p:attrNameLst>
                                      </p:cBhvr>
                                      <p:tavLst>
                                        <p:tav tm="0">
                                          <p:val>
                                            <p:fltVal val="0"/>
                                          </p:val>
                                        </p:tav>
                                        <p:tav tm="100000">
                                          <p:val>
                                            <p:strVal val="#ppt_w"/>
                                          </p:val>
                                        </p:tav>
                                      </p:tavLst>
                                    </p:anim>
                                    <p:anim calcmode="lin" valueType="num">
                                      <p:cBhvr>
                                        <p:cTn id="43" dur="1000" fill="hold"/>
                                        <p:tgtEl>
                                          <p:spTgt spid="16"/>
                                        </p:tgtEl>
                                        <p:attrNameLst>
                                          <p:attrName>ppt_h</p:attrName>
                                        </p:attrNameLst>
                                      </p:cBhvr>
                                      <p:tavLst>
                                        <p:tav tm="0">
                                          <p:val>
                                            <p:fltVal val="0"/>
                                          </p:val>
                                        </p:tav>
                                        <p:tav tm="100000">
                                          <p:val>
                                            <p:strVal val="#ppt_h"/>
                                          </p:val>
                                        </p:tav>
                                      </p:tavLst>
                                    </p:anim>
                                    <p:anim calcmode="lin" valueType="num">
                                      <p:cBhvr>
                                        <p:cTn id="44"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E507C05-258D-4600-B913-4E8DF9F2A2F7}"/>
              </a:ext>
            </a:extLst>
          </p:cNvPr>
          <p:cNvCxnSpPr/>
          <p:nvPr/>
        </p:nvCxnSpPr>
        <p:spPr>
          <a:xfrm>
            <a:off x="220280" y="7652496"/>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5C738C9-4167-453B-91C4-4F758B73209B}"/>
              </a:ext>
            </a:extLst>
          </p:cNvPr>
          <p:cNvCxnSpPr>
            <a:cxnSpLocks/>
            <a:endCxn id="20" idx="1"/>
          </p:cNvCxnSpPr>
          <p:nvPr/>
        </p:nvCxnSpPr>
        <p:spPr>
          <a:xfrm flipH="1">
            <a:off x="-5764786" y="2068582"/>
            <a:ext cx="822681" cy="49417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9B773A-E566-41B8-B15E-C5C9DAF52E97}"/>
              </a:ext>
            </a:extLst>
          </p:cNvPr>
          <p:cNvCxnSpPr>
            <a:cxnSpLocks/>
            <a:endCxn id="18" idx="1"/>
          </p:cNvCxnSpPr>
          <p:nvPr/>
        </p:nvCxnSpPr>
        <p:spPr>
          <a:xfrm flipH="1" flipV="1">
            <a:off x="-5764786" y="-371641"/>
            <a:ext cx="822681" cy="2325883"/>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004DF1E-FDE9-43CD-A3ED-F8035F7C2435}"/>
              </a:ext>
            </a:extLst>
          </p:cNvPr>
          <p:cNvCxnSpPr>
            <a:cxnSpLocks/>
          </p:cNvCxnSpPr>
          <p:nvPr/>
        </p:nvCxnSpPr>
        <p:spPr>
          <a:xfrm flipH="1">
            <a:off x="-13284441" y="-606440"/>
            <a:ext cx="272781"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F345DB-D920-49AD-874F-62ECCE46FC4A}"/>
              </a:ext>
            </a:extLst>
          </p:cNvPr>
          <p:cNvCxnSpPr>
            <a:cxnSpLocks/>
          </p:cNvCxnSpPr>
          <p:nvPr/>
        </p:nvCxnSpPr>
        <p:spPr>
          <a:xfrm flipV="1">
            <a:off x="-14088646" y="1648999"/>
            <a:ext cx="0" cy="1960"/>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07391A-C823-4BB3-B376-6F621005D57B}"/>
              </a:ext>
            </a:extLst>
          </p:cNvPr>
          <p:cNvCxnSpPr>
            <a:cxnSpLocks/>
          </p:cNvCxnSpPr>
          <p:nvPr/>
        </p:nvCxnSpPr>
        <p:spPr>
          <a:xfrm flipV="1">
            <a:off x="-14088646" y="1649346"/>
            <a:ext cx="0" cy="12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AD259E-0C4E-4109-97CA-9E5161C67CE6}"/>
              </a:ext>
            </a:extLst>
          </p:cNvPr>
          <p:cNvSpPr txBox="1"/>
          <p:nvPr/>
        </p:nvSpPr>
        <p:spPr>
          <a:xfrm flipH="1">
            <a:off x="-12841141" y="4092858"/>
            <a:ext cx="164093" cy="13018949"/>
          </a:xfrm>
          <a:prstGeom prst="rect">
            <a:avLst/>
          </a:prstGeom>
          <a:noFill/>
        </p:spPr>
        <p:txBody>
          <a:bodyPr wrap="square" rtlCol="0">
            <a:spAutoFit/>
          </a:bodyPr>
          <a:lstStyle/>
          <a:p>
            <a:pPr marL="342900" lvl="0" indent="-342900" algn="ctr">
              <a:buFont typeface="Arial" panose="020B0604020202020204" pitchFamily="34" charset="0"/>
              <a:buChar char="•"/>
            </a:pPr>
            <a:r>
              <a:rPr lang="en-US" sz="2400" dirty="0">
                <a:solidFill>
                  <a:schemeClr val="bg1">
                    <a:lumMod val="95000"/>
                  </a:schemeClr>
                </a:solidFill>
                <a:latin typeface="Rockwell" panose="02060603020205020403" pitchFamily="18" charset="0"/>
              </a:rPr>
              <a:t>Existing recipe platforms often require</a:t>
            </a:r>
            <a:endParaRPr lang="en-US" sz="2000" dirty="0">
              <a:solidFill>
                <a:schemeClr val="bg1">
                  <a:lumMod val="95000"/>
                </a:schemeClr>
              </a:solidFill>
              <a:latin typeface="Rockwell" panose="02060603020205020403" pitchFamily="18" charset="0"/>
            </a:endParaRPr>
          </a:p>
        </p:txBody>
      </p:sp>
      <p:sp>
        <p:nvSpPr>
          <p:cNvPr id="17" name="Rectangle 16">
            <a:extLst>
              <a:ext uri="{FF2B5EF4-FFF2-40B4-BE49-F238E27FC236}">
                <a16:creationId xmlns:a16="http://schemas.microsoft.com/office/drawing/2014/main" id="{AE7C5F41-2298-4186-A588-1640A62682E7}"/>
              </a:ext>
            </a:extLst>
          </p:cNvPr>
          <p:cNvSpPr/>
          <p:nvPr/>
        </p:nvSpPr>
        <p:spPr>
          <a:xfrm flipH="1">
            <a:off x="-4284944" y="-61829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64889654-E50C-48A2-BEE1-0DFF25920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035510" y="-461928"/>
            <a:ext cx="270724" cy="180573"/>
          </a:xfrm>
          <a:prstGeom prst="rect">
            <a:avLst/>
          </a:prstGeom>
          <a:ln>
            <a:noFill/>
          </a:ln>
          <a:effectLst>
            <a:softEdge rad="112500"/>
          </a:effectLst>
        </p:spPr>
      </p:pic>
      <p:sp>
        <p:nvSpPr>
          <p:cNvPr id="19" name="TextBox 18">
            <a:extLst>
              <a:ext uri="{FF2B5EF4-FFF2-40B4-BE49-F238E27FC236}">
                <a16:creationId xmlns:a16="http://schemas.microsoft.com/office/drawing/2014/main" id="{02180216-F408-4070-9AFC-A5F33F2612E5}"/>
              </a:ext>
            </a:extLst>
          </p:cNvPr>
          <p:cNvSpPr txBox="1"/>
          <p:nvPr/>
        </p:nvSpPr>
        <p:spPr>
          <a:xfrm flipH="1">
            <a:off x="-3849074" y="4055705"/>
            <a:ext cx="63728" cy="5632311"/>
          </a:xfrm>
          <a:prstGeom prst="rect">
            <a:avLst/>
          </a:prstGeom>
          <a:noFill/>
        </p:spPr>
        <p:txBody>
          <a:bodyPr wrap="square" rtlCol="0">
            <a:spAutoFit/>
          </a:bodyPr>
          <a:lstStyle/>
          <a:p>
            <a:pPr algn="ctr"/>
            <a:r>
              <a:rPr lang="en-US" sz="2400" dirty="0">
                <a:solidFill>
                  <a:schemeClr val="bg1">
                    <a:lumMod val="95000"/>
                  </a:schemeClr>
                </a:solidFill>
                <a:latin typeface="Rockwell" panose="02060603020205020403" pitchFamily="18" charset="0"/>
              </a:rPr>
              <a:t>manual searching </a:t>
            </a:r>
          </a:p>
        </p:txBody>
      </p:sp>
      <p:pic>
        <p:nvPicPr>
          <p:cNvPr id="20" name="Picture 19">
            <a:extLst>
              <a:ext uri="{FF2B5EF4-FFF2-40B4-BE49-F238E27FC236}">
                <a16:creationId xmlns:a16="http://schemas.microsoft.com/office/drawing/2014/main" id="{1FFE4A5B-1895-481F-B7BC-8DA8013C4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035511" y="2472513"/>
            <a:ext cx="270725" cy="180483"/>
          </a:xfrm>
          <a:prstGeom prst="rect">
            <a:avLst/>
          </a:prstGeom>
          <a:ln>
            <a:noFill/>
          </a:ln>
          <a:effectLst>
            <a:softEdge rad="112500"/>
          </a:effectLst>
        </p:spPr>
      </p:pic>
      <p:sp>
        <p:nvSpPr>
          <p:cNvPr id="21" name="TextBox 20">
            <a:extLst>
              <a:ext uri="{FF2B5EF4-FFF2-40B4-BE49-F238E27FC236}">
                <a16:creationId xmlns:a16="http://schemas.microsoft.com/office/drawing/2014/main" id="{C80851D2-A489-4EB8-8396-33E00C2D0DC3}"/>
              </a:ext>
            </a:extLst>
          </p:cNvPr>
          <p:cNvSpPr txBox="1"/>
          <p:nvPr/>
        </p:nvSpPr>
        <p:spPr>
          <a:xfrm flipH="1">
            <a:off x="-4079632" y="7085533"/>
            <a:ext cx="71181" cy="7109639"/>
          </a:xfrm>
          <a:prstGeom prst="rect">
            <a:avLst/>
          </a:prstGeom>
          <a:noFill/>
        </p:spPr>
        <p:txBody>
          <a:bodyPr wrap="square" rtlCol="0">
            <a:spAutoFit/>
          </a:bodyPr>
          <a:lstStyle/>
          <a:p>
            <a:r>
              <a:rPr lang="en-US" sz="2400" dirty="0">
                <a:solidFill>
                  <a:schemeClr val="bg1">
                    <a:lumMod val="95000"/>
                  </a:schemeClr>
                </a:solidFill>
                <a:latin typeface="Rockwell" panose="02060603020205020403" pitchFamily="18" charset="0"/>
              </a:rPr>
              <a:t>specific ingredients</a:t>
            </a:r>
          </a:p>
        </p:txBody>
      </p:sp>
      <p:sp>
        <p:nvSpPr>
          <p:cNvPr id="22" name="Rectangle 21">
            <a:extLst>
              <a:ext uri="{FF2B5EF4-FFF2-40B4-BE49-F238E27FC236}">
                <a16:creationId xmlns:a16="http://schemas.microsoft.com/office/drawing/2014/main" id="{B1517148-708E-401F-AB08-AB2F1759815A}"/>
              </a:ext>
            </a:extLst>
          </p:cNvPr>
          <p:cNvSpPr/>
          <p:nvPr/>
        </p:nvSpPr>
        <p:spPr>
          <a:xfrm flipH="1">
            <a:off x="-11939597" y="5342154"/>
            <a:ext cx="150109" cy="13295948"/>
          </a:xfrm>
          <a:prstGeom prst="rect">
            <a:avLst/>
          </a:prstGeom>
        </p:spPr>
        <p:txBody>
          <a:bodyPr wrap="square">
            <a:spAutoFit/>
          </a:bodyPr>
          <a:lstStyle/>
          <a:p>
            <a:pPr lvl="0">
              <a:spcAft>
                <a:spcPts val="500"/>
              </a:spcAft>
              <a:buSzPts val="1000"/>
              <a:tabLst>
                <a:tab pos="457200" algn="l"/>
              </a:tabLst>
            </a:pPr>
            <a:r>
              <a:rPr lang="en-US" sz="2200" dirty="0">
                <a:solidFill>
                  <a:schemeClr val="bg1">
                    <a:lumMod val="95000"/>
                  </a:schemeClr>
                </a:solidFill>
                <a:latin typeface="Rockwell" panose="02060603020205020403" pitchFamily="18" charset="0"/>
              </a:rPr>
              <a:t>Making them less convenient for everyday use</a:t>
            </a:r>
            <a:r>
              <a:rPr lang="en-US" sz="2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200" dirty="0">
              <a:solidFill>
                <a:schemeClr val="bg1"/>
              </a:solidFill>
              <a:latin typeface="Times New Roman" panose="02020603050405020304" pitchFamily="18" charset="0"/>
              <a:ea typeface="Times New Roman" panose="02020603050405020304" pitchFamily="18" charset="0"/>
            </a:endParaRPr>
          </a:p>
        </p:txBody>
      </p:sp>
      <p:sp>
        <p:nvSpPr>
          <p:cNvPr id="30" name="TextBox 29">
            <a:extLst>
              <a:ext uri="{FF2B5EF4-FFF2-40B4-BE49-F238E27FC236}">
                <a16:creationId xmlns:a16="http://schemas.microsoft.com/office/drawing/2014/main" id="{25057937-0239-4BE2-95EE-919017AFDDED}"/>
              </a:ext>
            </a:extLst>
          </p:cNvPr>
          <p:cNvSpPr txBox="1"/>
          <p:nvPr/>
        </p:nvSpPr>
        <p:spPr>
          <a:xfrm>
            <a:off x="519491" y="2633874"/>
            <a:ext cx="6759677" cy="1754326"/>
          </a:xfrm>
          <a:prstGeom prst="rect">
            <a:avLst/>
          </a:prstGeom>
          <a:noFill/>
        </p:spPr>
        <p:txBody>
          <a:bodyPr wrap="square" rtlCol="0">
            <a:spAutoFit/>
          </a:bodyPr>
          <a:lstStyle/>
          <a:p>
            <a:r>
              <a:rPr lang="en-US" sz="5400" b="1" dirty="0">
                <a:solidFill>
                  <a:schemeClr val="bg1"/>
                </a:solidFill>
              </a:rPr>
              <a:t>Project Aim and Objectives</a:t>
            </a:r>
          </a:p>
        </p:txBody>
      </p:sp>
      <p:sp>
        <p:nvSpPr>
          <p:cNvPr id="24" name="Oval 23">
            <a:extLst>
              <a:ext uri="{FF2B5EF4-FFF2-40B4-BE49-F238E27FC236}">
                <a16:creationId xmlns:a16="http://schemas.microsoft.com/office/drawing/2014/main" id="{36B564A1-ACB8-4BE6-B0F9-D8E1691954E0}"/>
              </a:ext>
            </a:extLst>
          </p:cNvPr>
          <p:cNvSpPr/>
          <p:nvPr/>
        </p:nvSpPr>
        <p:spPr>
          <a:xfrm>
            <a:off x="8327939" y="2498833"/>
            <a:ext cx="1676201" cy="1697504"/>
          </a:xfrm>
          <a:prstGeom prst="ellipse">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ircle: Hollow 24">
            <a:extLst>
              <a:ext uri="{FF2B5EF4-FFF2-40B4-BE49-F238E27FC236}">
                <a16:creationId xmlns:a16="http://schemas.microsoft.com/office/drawing/2014/main" id="{C3132A48-16D1-48C3-9240-E3E214655B65}"/>
              </a:ext>
            </a:extLst>
          </p:cNvPr>
          <p:cNvSpPr/>
          <p:nvPr/>
        </p:nvSpPr>
        <p:spPr>
          <a:xfrm>
            <a:off x="7078612" y="1233626"/>
            <a:ext cx="4174855" cy="4227916"/>
          </a:xfrm>
          <a:prstGeom prst="donut">
            <a:avLst>
              <a:gd name="adj" fmla="val 10440"/>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ircle: Hollow 25">
            <a:extLst>
              <a:ext uri="{FF2B5EF4-FFF2-40B4-BE49-F238E27FC236}">
                <a16:creationId xmlns:a16="http://schemas.microsoft.com/office/drawing/2014/main" id="{2274A153-373B-49E8-B714-F27011AD3135}"/>
              </a:ext>
            </a:extLst>
          </p:cNvPr>
          <p:cNvSpPr/>
          <p:nvPr/>
        </p:nvSpPr>
        <p:spPr>
          <a:xfrm>
            <a:off x="7701234" y="1864162"/>
            <a:ext cx="2929605" cy="2966840"/>
          </a:xfrm>
          <a:prstGeom prst="donut">
            <a:avLst>
              <a:gd name="adj" fmla="val 12789"/>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Target outline">
            <a:extLst>
              <a:ext uri="{FF2B5EF4-FFF2-40B4-BE49-F238E27FC236}">
                <a16:creationId xmlns:a16="http://schemas.microsoft.com/office/drawing/2014/main" id="{EBF36849-6590-4C37-B18B-688822736D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1398" y="2715006"/>
            <a:ext cx="1249280" cy="1265159"/>
          </a:xfrm>
          <a:prstGeom prst="rect">
            <a:avLst/>
          </a:prstGeom>
        </p:spPr>
      </p:pic>
      <p:sp>
        <p:nvSpPr>
          <p:cNvPr id="28" name="Rectangle 27">
            <a:extLst>
              <a:ext uri="{FF2B5EF4-FFF2-40B4-BE49-F238E27FC236}">
                <a16:creationId xmlns:a16="http://schemas.microsoft.com/office/drawing/2014/main" id="{6B6723AB-B365-4B66-B6B7-004A75DA94E6}"/>
              </a:ext>
            </a:extLst>
          </p:cNvPr>
          <p:cNvSpPr/>
          <p:nvPr/>
        </p:nvSpPr>
        <p:spPr>
          <a:xfrm>
            <a:off x="519492" y="3462951"/>
            <a:ext cx="3571848" cy="923330"/>
          </a:xfrm>
          <a:prstGeom prst="rect">
            <a:avLst/>
          </a:prstGeom>
        </p:spPr>
        <p:txBody>
          <a:bodyPr wrap="square">
            <a:spAutoFit/>
          </a:bodyPr>
          <a:lstStyle/>
          <a:p>
            <a:r>
              <a:rPr lang="en-US" sz="5400" b="1" dirty="0">
                <a:solidFill>
                  <a:schemeClr val="bg1"/>
                </a:solidFill>
              </a:rPr>
              <a:t>Objectives</a:t>
            </a:r>
            <a:endParaRPr lang="en-US" sz="500" dirty="0">
              <a:solidFill>
                <a:schemeClr val="bg1"/>
              </a:solidFill>
            </a:endParaRPr>
          </a:p>
        </p:txBody>
      </p:sp>
      <p:cxnSp>
        <p:nvCxnSpPr>
          <p:cNvPr id="31" name="Straight Connector 30">
            <a:extLst>
              <a:ext uri="{FF2B5EF4-FFF2-40B4-BE49-F238E27FC236}">
                <a16:creationId xmlns:a16="http://schemas.microsoft.com/office/drawing/2014/main" id="{1AB9BDFB-D0BA-4F3C-B738-A8C6406A0664}"/>
              </a:ext>
            </a:extLst>
          </p:cNvPr>
          <p:cNvCxnSpPr>
            <a:cxnSpLocks/>
          </p:cNvCxnSpPr>
          <p:nvPr/>
        </p:nvCxnSpPr>
        <p:spPr>
          <a:xfrm flipV="1">
            <a:off x="-573493" y="1879600"/>
            <a:ext cx="0" cy="108759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297B96-A793-4E22-97F0-2BEB37495E25}"/>
              </a:ext>
            </a:extLst>
          </p:cNvPr>
          <p:cNvCxnSpPr>
            <a:cxnSpLocks/>
          </p:cNvCxnSpPr>
          <p:nvPr/>
        </p:nvCxnSpPr>
        <p:spPr>
          <a:xfrm>
            <a:off x="5877551" y="4524324"/>
            <a:ext cx="180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AD393DE-61D0-4CA7-992F-BAA926BA010C}"/>
              </a:ext>
            </a:extLst>
          </p:cNvPr>
          <p:cNvSpPr/>
          <p:nvPr/>
        </p:nvSpPr>
        <p:spPr>
          <a:xfrm>
            <a:off x="7782258" y="1990195"/>
            <a:ext cx="148914" cy="156774"/>
          </a:xfrm>
          <a:prstGeom prst="rect">
            <a:avLst/>
          </a:prstGeom>
          <a:solidFill>
            <a:srgbClr val="0014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645A4201-A1A2-413A-A124-FB16322FDC66}"/>
              </a:ext>
            </a:extLst>
          </p:cNvPr>
          <p:cNvSpPr/>
          <p:nvPr/>
        </p:nvSpPr>
        <p:spPr>
          <a:xfrm>
            <a:off x="10507638" y="2062055"/>
            <a:ext cx="173844" cy="136328"/>
          </a:xfrm>
          <a:prstGeom prst="rect">
            <a:avLst/>
          </a:prstGeom>
          <a:solidFill>
            <a:srgbClr val="0014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27939DF-3C52-44C4-BE59-E11A0D5A4D63}"/>
              </a:ext>
            </a:extLst>
          </p:cNvPr>
          <p:cNvSpPr/>
          <p:nvPr/>
        </p:nvSpPr>
        <p:spPr>
          <a:xfrm>
            <a:off x="7650594" y="4479806"/>
            <a:ext cx="101282" cy="89035"/>
          </a:xfrm>
          <a:prstGeom prst="rect">
            <a:avLst/>
          </a:prstGeom>
          <a:solidFill>
            <a:srgbClr val="0014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85752659-CE90-4FBF-8241-648B9A96584E}"/>
              </a:ext>
            </a:extLst>
          </p:cNvPr>
          <p:cNvSpPr/>
          <p:nvPr/>
        </p:nvSpPr>
        <p:spPr>
          <a:xfrm>
            <a:off x="10725151" y="4249376"/>
            <a:ext cx="99632" cy="123400"/>
          </a:xfrm>
          <a:prstGeom prst="rect">
            <a:avLst/>
          </a:prstGeom>
          <a:solidFill>
            <a:srgbClr val="0014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7" name="Group 76">
            <a:extLst>
              <a:ext uri="{FF2B5EF4-FFF2-40B4-BE49-F238E27FC236}">
                <a16:creationId xmlns:a16="http://schemas.microsoft.com/office/drawing/2014/main" id="{5DDCFBC4-C2B2-4E05-AEB9-FDD9CECB062D}"/>
              </a:ext>
            </a:extLst>
          </p:cNvPr>
          <p:cNvGrpSpPr/>
          <p:nvPr/>
        </p:nvGrpSpPr>
        <p:grpSpPr>
          <a:xfrm rot="12214165">
            <a:off x="10121062" y="-22562"/>
            <a:ext cx="984103" cy="944532"/>
            <a:chOff x="2472280" y="599525"/>
            <a:chExt cx="6465894" cy="6344750"/>
          </a:xfrm>
        </p:grpSpPr>
        <p:sp>
          <p:nvSpPr>
            <p:cNvPr id="78" name="Freeform: Shape 77">
              <a:extLst>
                <a:ext uri="{FF2B5EF4-FFF2-40B4-BE49-F238E27FC236}">
                  <a16:creationId xmlns:a16="http://schemas.microsoft.com/office/drawing/2014/main" id="{712F5974-9595-49A0-AEF0-D172173BD98F}"/>
                </a:ext>
              </a:extLst>
            </p:cNvPr>
            <p:cNvSpPr/>
            <p:nvPr/>
          </p:nvSpPr>
          <p:spPr>
            <a:xfrm rot="18900000">
              <a:off x="4645896" y="599525"/>
              <a:ext cx="1758175" cy="2174918"/>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9" name="Freeform: Shape 78">
              <a:extLst>
                <a:ext uri="{FF2B5EF4-FFF2-40B4-BE49-F238E27FC236}">
                  <a16:creationId xmlns:a16="http://schemas.microsoft.com/office/drawing/2014/main" id="{5C599759-4252-4E94-B048-EA9B3F846481}"/>
                </a:ext>
              </a:extLst>
            </p:cNvPr>
            <p:cNvSpPr/>
            <p:nvPr/>
          </p:nvSpPr>
          <p:spPr>
            <a:xfrm rot="18900000">
              <a:off x="5376355" y="807897"/>
              <a:ext cx="2174917" cy="1758175"/>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80" name="Freeform: Shape 79">
              <a:extLst>
                <a:ext uri="{FF2B5EF4-FFF2-40B4-BE49-F238E27FC236}">
                  <a16:creationId xmlns:a16="http://schemas.microsoft.com/office/drawing/2014/main" id="{0D0C3B8D-0BE9-409F-99E3-A486EF10200C}"/>
                </a:ext>
              </a:extLst>
            </p:cNvPr>
            <p:cNvSpPr/>
            <p:nvPr/>
          </p:nvSpPr>
          <p:spPr>
            <a:xfrm rot="18900000">
              <a:off x="3258994" y="1986425"/>
              <a:ext cx="1758176" cy="2174918"/>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81" name="Freeform: Shape 80">
              <a:extLst>
                <a:ext uri="{FF2B5EF4-FFF2-40B4-BE49-F238E27FC236}">
                  <a16:creationId xmlns:a16="http://schemas.microsoft.com/office/drawing/2014/main" id="{1B4CA09D-CAB0-4F07-8FB9-6B7592E0E424}"/>
                </a:ext>
              </a:extLst>
            </p:cNvPr>
            <p:cNvSpPr/>
            <p:nvPr/>
          </p:nvSpPr>
          <p:spPr>
            <a:xfrm rot="18900000">
              <a:off x="6763257" y="2194799"/>
              <a:ext cx="2174917" cy="1758175"/>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reeform: Shape 81">
              <a:extLst>
                <a:ext uri="{FF2B5EF4-FFF2-40B4-BE49-F238E27FC236}">
                  <a16:creationId xmlns:a16="http://schemas.microsoft.com/office/drawing/2014/main" id="{6BC78DAD-0B48-446E-9D94-02ADF76715B5}"/>
                </a:ext>
              </a:extLst>
            </p:cNvPr>
            <p:cNvSpPr/>
            <p:nvPr/>
          </p:nvSpPr>
          <p:spPr>
            <a:xfrm rot="17665753">
              <a:off x="1916948" y="3593520"/>
              <a:ext cx="3906087" cy="2795424"/>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83" name="Freeform: Shape 82">
              <a:extLst>
                <a:ext uri="{FF2B5EF4-FFF2-40B4-BE49-F238E27FC236}">
                  <a16:creationId xmlns:a16="http://schemas.microsoft.com/office/drawing/2014/main" id="{866D3009-2CEA-4CE7-B52A-930C1D4CA6F1}"/>
                </a:ext>
              </a:extLst>
            </p:cNvPr>
            <p:cNvSpPr/>
            <p:nvPr/>
          </p:nvSpPr>
          <p:spPr>
            <a:xfrm rot="18900000">
              <a:off x="6971628" y="2925255"/>
              <a:ext cx="1758176" cy="2174918"/>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4" name="Freeform: Shape 83">
              <a:extLst>
                <a:ext uri="{FF2B5EF4-FFF2-40B4-BE49-F238E27FC236}">
                  <a16:creationId xmlns:a16="http://schemas.microsoft.com/office/drawing/2014/main" id="{A3133BCC-BEE8-4A8E-9EA6-658E792F8A15}"/>
                </a:ext>
              </a:extLst>
            </p:cNvPr>
            <p:cNvSpPr/>
            <p:nvPr/>
          </p:nvSpPr>
          <p:spPr>
            <a:xfrm rot="18900000">
              <a:off x="5574489" y="4316105"/>
              <a:ext cx="1758175" cy="21479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85" name="Oval 84">
              <a:extLst>
                <a:ext uri="{FF2B5EF4-FFF2-40B4-BE49-F238E27FC236}">
                  <a16:creationId xmlns:a16="http://schemas.microsoft.com/office/drawing/2014/main" id="{83B03123-BAF0-4B40-9AD6-51F934FCE18A}"/>
                </a:ext>
              </a:extLst>
            </p:cNvPr>
            <p:cNvSpPr/>
            <p:nvPr/>
          </p:nvSpPr>
          <p:spPr>
            <a:xfrm rot="1133995">
              <a:off x="4348077" y="2087571"/>
              <a:ext cx="3148813" cy="3148813"/>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grpSp>
        <p:nvGrpSpPr>
          <p:cNvPr id="86" name="Group 85">
            <a:extLst>
              <a:ext uri="{FF2B5EF4-FFF2-40B4-BE49-F238E27FC236}">
                <a16:creationId xmlns:a16="http://schemas.microsoft.com/office/drawing/2014/main" id="{4C34A448-DB60-4A09-AD53-DA394CCD5563}"/>
              </a:ext>
            </a:extLst>
          </p:cNvPr>
          <p:cNvGrpSpPr/>
          <p:nvPr/>
        </p:nvGrpSpPr>
        <p:grpSpPr>
          <a:xfrm rot="11040859">
            <a:off x="10467344" y="839865"/>
            <a:ext cx="165531" cy="169421"/>
            <a:chOff x="1466851" y="1754971"/>
            <a:chExt cx="2362200" cy="2362200"/>
          </a:xfrm>
        </p:grpSpPr>
        <p:sp>
          <p:nvSpPr>
            <p:cNvPr id="87" name="Oval 86">
              <a:extLst>
                <a:ext uri="{FF2B5EF4-FFF2-40B4-BE49-F238E27FC236}">
                  <a16:creationId xmlns:a16="http://schemas.microsoft.com/office/drawing/2014/main" id="{2A0DE614-A4EB-4C8B-A045-2494496F316F}"/>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87">
              <a:extLst>
                <a:ext uri="{FF2B5EF4-FFF2-40B4-BE49-F238E27FC236}">
                  <a16:creationId xmlns:a16="http://schemas.microsoft.com/office/drawing/2014/main" id="{F33B35F0-F844-4572-A686-2A0796CBD1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89" name="Group 88">
            <a:extLst>
              <a:ext uri="{FF2B5EF4-FFF2-40B4-BE49-F238E27FC236}">
                <a16:creationId xmlns:a16="http://schemas.microsoft.com/office/drawing/2014/main" id="{3DE023AE-6D5B-4121-BABA-6F3D513F48EF}"/>
              </a:ext>
            </a:extLst>
          </p:cNvPr>
          <p:cNvGrpSpPr/>
          <p:nvPr/>
        </p:nvGrpSpPr>
        <p:grpSpPr>
          <a:xfrm rot="13855679">
            <a:off x="10154598" y="691764"/>
            <a:ext cx="172657" cy="174433"/>
            <a:chOff x="4388156" y="1754971"/>
            <a:chExt cx="2362200" cy="2362200"/>
          </a:xfrm>
          <a:solidFill>
            <a:srgbClr val="03A1A4"/>
          </a:solidFill>
        </p:grpSpPr>
        <p:sp>
          <p:nvSpPr>
            <p:cNvPr id="90" name="Oval 89">
              <a:extLst>
                <a:ext uri="{FF2B5EF4-FFF2-40B4-BE49-F238E27FC236}">
                  <a16:creationId xmlns:a16="http://schemas.microsoft.com/office/drawing/2014/main" id="{B5C34FBB-305F-4794-B9FF-6F7D18B01588}"/>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90">
              <a:extLst>
                <a:ext uri="{FF2B5EF4-FFF2-40B4-BE49-F238E27FC236}">
                  <a16:creationId xmlns:a16="http://schemas.microsoft.com/office/drawing/2014/main" id="{C25875BB-EDD2-4565-BCC2-B70EF9D48943}"/>
                </a:ext>
              </a:extLst>
            </p:cNvPr>
            <p:cNvPicPr>
              <a:picLocks noChangeAspect="1"/>
            </p:cNvPicPr>
            <p:nvPr/>
          </p:nvPicPr>
          <p:blipFill rotWithShape="1">
            <a:blip r:embed="rId7">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92" name="Group 91">
            <a:extLst>
              <a:ext uri="{FF2B5EF4-FFF2-40B4-BE49-F238E27FC236}">
                <a16:creationId xmlns:a16="http://schemas.microsoft.com/office/drawing/2014/main" id="{ECD87BDA-7B7F-4CBE-9A09-A96FD1B0F55B}"/>
              </a:ext>
            </a:extLst>
          </p:cNvPr>
          <p:cNvGrpSpPr/>
          <p:nvPr/>
        </p:nvGrpSpPr>
        <p:grpSpPr>
          <a:xfrm rot="17110019">
            <a:off x="10032494" y="352243"/>
            <a:ext cx="148504" cy="165865"/>
            <a:chOff x="7245656" y="1754971"/>
            <a:chExt cx="2362200" cy="2362200"/>
          </a:xfrm>
          <a:solidFill>
            <a:srgbClr val="EE9524"/>
          </a:solidFill>
        </p:grpSpPr>
        <p:sp>
          <p:nvSpPr>
            <p:cNvPr id="93" name="Oval 92">
              <a:extLst>
                <a:ext uri="{FF2B5EF4-FFF2-40B4-BE49-F238E27FC236}">
                  <a16:creationId xmlns:a16="http://schemas.microsoft.com/office/drawing/2014/main" id="{38F11711-072D-479A-92D4-9C7372AF63F1}"/>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4" name="Picture 93">
              <a:extLst>
                <a:ext uri="{FF2B5EF4-FFF2-40B4-BE49-F238E27FC236}">
                  <a16:creationId xmlns:a16="http://schemas.microsoft.com/office/drawing/2014/main" id="{216DDE4D-E11A-480E-9E8A-808EF7CDC7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95" name="Group 94">
            <a:extLst>
              <a:ext uri="{FF2B5EF4-FFF2-40B4-BE49-F238E27FC236}">
                <a16:creationId xmlns:a16="http://schemas.microsoft.com/office/drawing/2014/main" id="{EC57B48A-36BB-41F6-8BA2-EE4FAD455E85}"/>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96" name="Oval 95">
              <a:extLst>
                <a:ext uri="{FF2B5EF4-FFF2-40B4-BE49-F238E27FC236}">
                  <a16:creationId xmlns:a16="http://schemas.microsoft.com/office/drawing/2014/main" id="{A7B4D90A-3EC3-48AE-90DB-FC3473154197}"/>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63FBA91E-6DA8-4EBD-90A6-9BA43C0EDC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98" name="Group 97">
            <a:extLst>
              <a:ext uri="{FF2B5EF4-FFF2-40B4-BE49-F238E27FC236}">
                <a16:creationId xmlns:a16="http://schemas.microsoft.com/office/drawing/2014/main" id="{5CEB4C1E-5252-4532-827F-5303D013F79A}"/>
              </a:ext>
            </a:extLst>
          </p:cNvPr>
          <p:cNvGrpSpPr/>
          <p:nvPr/>
        </p:nvGrpSpPr>
        <p:grpSpPr>
          <a:xfrm rot="24924">
            <a:off x="10463853" y="-77176"/>
            <a:ext cx="172657" cy="174433"/>
            <a:chOff x="4388156" y="1754971"/>
            <a:chExt cx="2362200" cy="2362200"/>
          </a:xfrm>
          <a:solidFill>
            <a:srgbClr val="FFC000"/>
          </a:solidFill>
        </p:grpSpPr>
        <p:sp>
          <p:nvSpPr>
            <p:cNvPr id="99" name="Oval 98">
              <a:extLst>
                <a:ext uri="{FF2B5EF4-FFF2-40B4-BE49-F238E27FC236}">
                  <a16:creationId xmlns:a16="http://schemas.microsoft.com/office/drawing/2014/main" id="{5FA99891-9689-40C0-B45D-DDD28ED28E0E}"/>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507A4B55-E9A6-4962-93E9-B43F69A3A3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101" name="Group 100">
            <a:extLst>
              <a:ext uri="{FF2B5EF4-FFF2-40B4-BE49-F238E27FC236}">
                <a16:creationId xmlns:a16="http://schemas.microsoft.com/office/drawing/2014/main" id="{C9147E9C-0C3F-4FDE-8D8D-7322FF7D748C}"/>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102" name="Oval 101">
              <a:extLst>
                <a:ext uri="{FF2B5EF4-FFF2-40B4-BE49-F238E27FC236}">
                  <a16:creationId xmlns:a16="http://schemas.microsoft.com/office/drawing/2014/main" id="{94249066-83BE-47B0-9770-1E5C7C760A24}"/>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a:extLst>
                <a:ext uri="{FF2B5EF4-FFF2-40B4-BE49-F238E27FC236}">
                  <a16:creationId xmlns:a16="http://schemas.microsoft.com/office/drawing/2014/main" id="{BC6866C3-B699-47D1-8340-E6156CA470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104" name="Group 103">
            <a:extLst>
              <a:ext uri="{FF2B5EF4-FFF2-40B4-BE49-F238E27FC236}">
                <a16:creationId xmlns:a16="http://schemas.microsoft.com/office/drawing/2014/main" id="{8D50CE0A-F175-457A-B4F3-A0EB0CADDF5E}"/>
              </a:ext>
            </a:extLst>
          </p:cNvPr>
          <p:cNvGrpSpPr/>
          <p:nvPr/>
        </p:nvGrpSpPr>
        <p:grpSpPr>
          <a:xfrm rot="5493691">
            <a:off x="11048453" y="124684"/>
            <a:ext cx="235385" cy="247263"/>
            <a:chOff x="3697808" y="-821035"/>
            <a:chExt cx="3284882" cy="3521451"/>
          </a:xfrm>
          <a:solidFill>
            <a:srgbClr val="385723"/>
          </a:solidFill>
        </p:grpSpPr>
        <p:sp>
          <p:nvSpPr>
            <p:cNvPr id="105" name="Oval 104">
              <a:extLst>
                <a:ext uri="{FF2B5EF4-FFF2-40B4-BE49-F238E27FC236}">
                  <a16:creationId xmlns:a16="http://schemas.microsoft.com/office/drawing/2014/main" id="{A32D2CE6-8BAC-4C0A-89C9-C08D3813ECE7}"/>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3C4CE9E7-50C5-4769-A0D7-16DA40C824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107" name="TextBox 106">
            <a:extLst>
              <a:ext uri="{FF2B5EF4-FFF2-40B4-BE49-F238E27FC236}">
                <a16:creationId xmlns:a16="http://schemas.microsoft.com/office/drawing/2014/main" id="{A0524E1C-447D-4F32-9998-81ABFF1BB4F3}"/>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1843317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1" name="Oval 90">
            <a:extLst>
              <a:ext uri="{FF2B5EF4-FFF2-40B4-BE49-F238E27FC236}">
                <a16:creationId xmlns:a16="http://schemas.microsoft.com/office/drawing/2014/main" id="{E56B54E6-3E44-DB8B-0188-BAD185630A1D}"/>
              </a:ext>
            </a:extLst>
          </p:cNvPr>
          <p:cNvSpPr/>
          <p:nvPr/>
        </p:nvSpPr>
        <p:spPr>
          <a:xfrm>
            <a:off x="5743633" y="3502841"/>
            <a:ext cx="921774" cy="921774"/>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ircle: Hollow 94">
            <a:extLst>
              <a:ext uri="{FF2B5EF4-FFF2-40B4-BE49-F238E27FC236}">
                <a16:creationId xmlns:a16="http://schemas.microsoft.com/office/drawing/2014/main" id="{F6553FAA-3E10-6F12-550D-F2D37DC10568}"/>
              </a:ext>
            </a:extLst>
          </p:cNvPr>
          <p:cNvSpPr/>
          <p:nvPr/>
        </p:nvSpPr>
        <p:spPr>
          <a:xfrm>
            <a:off x="5056604" y="2815812"/>
            <a:ext cx="2295832" cy="2295832"/>
          </a:xfrm>
          <a:prstGeom prst="donut">
            <a:avLst>
              <a:gd name="adj" fmla="val 1044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ircle: Hollow 95">
            <a:extLst>
              <a:ext uri="{FF2B5EF4-FFF2-40B4-BE49-F238E27FC236}">
                <a16:creationId xmlns:a16="http://schemas.microsoft.com/office/drawing/2014/main" id="{2BFF61F9-F3A4-975D-77E0-E482FE27280C}"/>
              </a:ext>
            </a:extLst>
          </p:cNvPr>
          <p:cNvSpPr/>
          <p:nvPr/>
        </p:nvSpPr>
        <p:spPr>
          <a:xfrm>
            <a:off x="5398997" y="3158205"/>
            <a:ext cx="1611046" cy="1611046"/>
          </a:xfrm>
          <a:prstGeom prst="donut">
            <a:avLst>
              <a:gd name="adj" fmla="val 12789"/>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1" name="Straight Connector 220">
            <a:extLst>
              <a:ext uri="{FF2B5EF4-FFF2-40B4-BE49-F238E27FC236}">
                <a16:creationId xmlns:a16="http://schemas.microsoft.com/office/drawing/2014/main" id="{5D830D72-8A3D-4AB1-949F-D571ADF52A5C}"/>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2DAEF048-7877-460A-9127-C9F43DA6A1F3}"/>
              </a:ext>
            </a:extLst>
          </p:cNvPr>
          <p:cNvSpPr txBox="1"/>
          <p:nvPr/>
        </p:nvSpPr>
        <p:spPr>
          <a:xfrm>
            <a:off x="220280" y="308516"/>
            <a:ext cx="5685220" cy="461665"/>
          </a:xfrm>
          <a:prstGeom prst="rect">
            <a:avLst/>
          </a:prstGeom>
          <a:noFill/>
        </p:spPr>
        <p:txBody>
          <a:bodyPr wrap="square" rtlCol="0">
            <a:spAutoFit/>
          </a:bodyPr>
          <a:lstStyle/>
          <a:p>
            <a:r>
              <a:rPr lang="en-US" sz="2400" b="1" dirty="0">
                <a:solidFill>
                  <a:schemeClr val="bg1"/>
                </a:solidFill>
              </a:rPr>
              <a:t>Project Aim and Objectives</a:t>
            </a:r>
          </a:p>
        </p:txBody>
      </p:sp>
      <p:sp>
        <p:nvSpPr>
          <p:cNvPr id="2" name="Rectangle 1">
            <a:extLst>
              <a:ext uri="{FF2B5EF4-FFF2-40B4-BE49-F238E27FC236}">
                <a16:creationId xmlns:a16="http://schemas.microsoft.com/office/drawing/2014/main" id="{A7607955-3BC8-410A-92CD-EC0D1DB58209}"/>
              </a:ext>
            </a:extLst>
          </p:cNvPr>
          <p:cNvSpPr/>
          <p:nvPr/>
        </p:nvSpPr>
        <p:spPr>
          <a:xfrm>
            <a:off x="108059" y="1970943"/>
            <a:ext cx="6096461" cy="923330"/>
          </a:xfrm>
          <a:prstGeom prst="rect">
            <a:avLst/>
          </a:prstGeom>
        </p:spPr>
        <p:txBody>
          <a:bodyPr wrap="square">
            <a:spAutoFit/>
          </a:bodyPr>
          <a:lstStyle/>
          <a:p>
            <a:pPr lvl="1"/>
            <a:r>
              <a:rPr lang="en-US" b="1" dirty="0">
                <a:solidFill>
                  <a:schemeClr val="bg1"/>
                </a:solidFill>
              </a:rPr>
              <a:t>Aim:</a:t>
            </a:r>
            <a:r>
              <a:rPr lang="en-US" dirty="0">
                <a:solidFill>
                  <a:schemeClr val="bg1"/>
                </a:solidFill>
              </a:rPr>
              <a:t> "To develop an intelligent recipe application that simplifies meal planning, reduces food waste, and promotes sustainability."</a:t>
            </a:r>
          </a:p>
        </p:txBody>
      </p:sp>
      <p:sp>
        <p:nvSpPr>
          <p:cNvPr id="7" name="Rectangle 6">
            <a:extLst>
              <a:ext uri="{FF2B5EF4-FFF2-40B4-BE49-F238E27FC236}">
                <a16:creationId xmlns:a16="http://schemas.microsoft.com/office/drawing/2014/main" id="{15D98EED-A086-4F86-AF8B-8C115062508B}"/>
              </a:ext>
            </a:extLst>
          </p:cNvPr>
          <p:cNvSpPr/>
          <p:nvPr/>
        </p:nvSpPr>
        <p:spPr>
          <a:xfrm>
            <a:off x="1489539" y="3609785"/>
            <a:ext cx="2796934" cy="707886"/>
          </a:xfrm>
          <a:prstGeom prst="rect">
            <a:avLst/>
          </a:prstGeom>
        </p:spPr>
        <p:txBody>
          <a:bodyPr wrap="square">
            <a:spAutoFit/>
          </a:bodyPr>
          <a:lstStyle/>
          <a:p>
            <a:r>
              <a:rPr lang="en-US" sz="4000" b="1" dirty="0">
                <a:solidFill>
                  <a:srgbClr val="4472C4"/>
                </a:solidFill>
              </a:rPr>
              <a:t>Objec</a:t>
            </a:r>
            <a:r>
              <a:rPr lang="en-US" sz="4000" b="1" dirty="0">
                <a:solidFill>
                  <a:srgbClr val="F5AE18"/>
                </a:solidFill>
              </a:rPr>
              <a:t>tives</a:t>
            </a:r>
            <a:endParaRPr lang="en-US" dirty="0">
              <a:solidFill>
                <a:srgbClr val="F5AE18"/>
              </a:solidFill>
            </a:endParaRPr>
          </a:p>
        </p:txBody>
      </p:sp>
      <p:cxnSp>
        <p:nvCxnSpPr>
          <p:cNvPr id="295" name="Straight Connector 294">
            <a:extLst>
              <a:ext uri="{FF2B5EF4-FFF2-40B4-BE49-F238E27FC236}">
                <a16:creationId xmlns:a16="http://schemas.microsoft.com/office/drawing/2014/main" id="{42C9DA7A-A3B0-4E09-B4F8-ECF30F46FA3F}"/>
              </a:ext>
            </a:extLst>
          </p:cNvPr>
          <p:cNvCxnSpPr>
            <a:cxnSpLocks/>
          </p:cNvCxnSpPr>
          <p:nvPr/>
        </p:nvCxnSpPr>
        <p:spPr>
          <a:xfrm flipV="1">
            <a:off x="533947" y="1879600"/>
            <a:ext cx="0" cy="108759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9EEB1963-87B8-4B60-A683-16618BA29BF0}"/>
              </a:ext>
            </a:extLst>
          </p:cNvPr>
          <p:cNvCxnSpPr>
            <a:cxnSpLocks/>
          </p:cNvCxnSpPr>
          <p:nvPr/>
        </p:nvCxnSpPr>
        <p:spPr>
          <a:xfrm>
            <a:off x="11671209" y="2976724"/>
            <a:ext cx="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CD7461FA-BA4E-4EFE-BAD8-C656E5ED67F7}"/>
              </a:ext>
            </a:extLst>
          </p:cNvPr>
          <p:cNvCxnSpPr>
            <a:cxnSpLocks/>
          </p:cNvCxnSpPr>
          <p:nvPr/>
        </p:nvCxnSpPr>
        <p:spPr>
          <a:xfrm>
            <a:off x="6186511" y="3922239"/>
            <a:ext cx="180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2EC1E4D9-95C6-4049-B177-6DBE44F94E89}"/>
              </a:ext>
            </a:extLst>
          </p:cNvPr>
          <p:cNvCxnSpPr>
            <a:cxnSpLocks/>
          </p:cNvCxnSpPr>
          <p:nvPr/>
        </p:nvCxnSpPr>
        <p:spPr>
          <a:xfrm>
            <a:off x="11779947" y="6346640"/>
            <a:ext cx="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0" name="Rectangle 299">
            <a:extLst>
              <a:ext uri="{FF2B5EF4-FFF2-40B4-BE49-F238E27FC236}">
                <a16:creationId xmlns:a16="http://schemas.microsoft.com/office/drawing/2014/main" id="{3B7773F7-4FED-4D15-917B-7CCCE62DE59E}"/>
              </a:ext>
            </a:extLst>
          </p:cNvPr>
          <p:cNvSpPr/>
          <p:nvPr/>
        </p:nvSpPr>
        <p:spPr>
          <a:xfrm>
            <a:off x="5301743" y="3272226"/>
            <a:ext cx="148914" cy="156774"/>
          </a:xfrm>
          <a:prstGeom prst="rect">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1" name="Rectangle 300">
            <a:extLst>
              <a:ext uri="{FF2B5EF4-FFF2-40B4-BE49-F238E27FC236}">
                <a16:creationId xmlns:a16="http://schemas.microsoft.com/office/drawing/2014/main" id="{F1563DBE-9575-4C11-BBB0-670E704E333E}"/>
              </a:ext>
            </a:extLst>
          </p:cNvPr>
          <p:cNvSpPr/>
          <p:nvPr/>
        </p:nvSpPr>
        <p:spPr>
          <a:xfrm>
            <a:off x="6933453" y="3274753"/>
            <a:ext cx="173844" cy="136328"/>
          </a:xfrm>
          <a:prstGeom prst="rect">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Rectangle 301">
            <a:extLst>
              <a:ext uri="{FF2B5EF4-FFF2-40B4-BE49-F238E27FC236}">
                <a16:creationId xmlns:a16="http://schemas.microsoft.com/office/drawing/2014/main" id="{66B88EF4-9757-4B9A-BC98-8FA393FD0AB3}"/>
              </a:ext>
            </a:extLst>
          </p:cNvPr>
          <p:cNvSpPr/>
          <p:nvPr/>
        </p:nvSpPr>
        <p:spPr>
          <a:xfrm>
            <a:off x="5345754" y="4561849"/>
            <a:ext cx="101282" cy="89035"/>
          </a:xfrm>
          <a:prstGeom prst="rect">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Rectangle 302">
            <a:extLst>
              <a:ext uri="{FF2B5EF4-FFF2-40B4-BE49-F238E27FC236}">
                <a16:creationId xmlns:a16="http://schemas.microsoft.com/office/drawing/2014/main" id="{F949E775-B032-4E4B-A668-56159E55B0F3}"/>
              </a:ext>
            </a:extLst>
          </p:cNvPr>
          <p:cNvSpPr/>
          <p:nvPr/>
        </p:nvSpPr>
        <p:spPr>
          <a:xfrm>
            <a:off x="7012645" y="4482967"/>
            <a:ext cx="99632" cy="123400"/>
          </a:xfrm>
          <a:prstGeom prst="rect">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7F1F3FB4-888F-4464-A251-0E45F2A443DF}"/>
              </a:ext>
            </a:extLst>
          </p:cNvPr>
          <p:cNvSpPr/>
          <p:nvPr/>
        </p:nvSpPr>
        <p:spPr>
          <a:xfrm rot="9514165">
            <a:off x="10380354" y="583270"/>
            <a:ext cx="267593" cy="323776"/>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44" name="Freeform: Shape 43">
            <a:extLst>
              <a:ext uri="{FF2B5EF4-FFF2-40B4-BE49-F238E27FC236}">
                <a16:creationId xmlns:a16="http://schemas.microsoft.com/office/drawing/2014/main" id="{6209E355-1A85-4AB6-A055-5B1FE001B7C5}"/>
              </a:ext>
            </a:extLst>
          </p:cNvPr>
          <p:cNvSpPr/>
          <p:nvPr/>
        </p:nvSpPr>
        <p:spPr>
          <a:xfrm rot="9514165">
            <a:off x="10217671" y="557154"/>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5" name="Freeform: Shape 44">
            <a:extLst>
              <a:ext uri="{FF2B5EF4-FFF2-40B4-BE49-F238E27FC236}">
                <a16:creationId xmlns:a16="http://schemas.microsoft.com/office/drawing/2014/main" id="{465C73D2-ECA1-4571-BCFC-4077942EA32D}"/>
              </a:ext>
            </a:extLst>
          </p:cNvPr>
          <p:cNvSpPr/>
          <p:nvPr/>
        </p:nvSpPr>
        <p:spPr>
          <a:xfrm rot="9514165">
            <a:off x="10656387" y="478433"/>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6" name="Freeform: Shape 45">
            <a:extLst>
              <a:ext uri="{FF2B5EF4-FFF2-40B4-BE49-F238E27FC236}">
                <a16:creationId xmlns:a16="http://schemas.microsoft.com/office/drawing/2014/main" id="{26B18CC1-2559-4431-8E9F-4CBBF17F155A}"/>
              </a:ext>
            </a:extLst>
          </p:cNvPr>
          <p:cNvSpPr/>
          <p:nvPr/>
        </p:nvSpPr>
        <p:spPr>
          <a:xfrm rot="9514165">
            <a:off x="10106753" y="283508"/>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47" name="Freeform: Shape 46">
            <a:extLst>
              <a:ext uri="{FF2B5EF4-FFF2-40B4-BE49-F238E27FC236}">
                <a16:creationId xmlns:a16="http://schemas.microsoft.com/office/drawing/2014/main" id="{85ABA606-F212-49F3-AA41-76E30CD45004}"/>
              </a:ext>
            </a:extLst>
          </p:cNvPr>
          <p:cNvSpPr/>
          <p:nvPr/>
        </p:nvSpPr>
        <p:spPr>
          <a:xfrm rot="8279918">
            <a:off x="10650969" y="182286"/>
            <a:ext cx="581492" cy="425461"/>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8" name="Freeform: Shape 47">
            <a:extLst>
              <a:ext uri="{FF2B5EF4-FFF2-40B4-BE49-F238E27FC236}">
                <a16:creationId xmlns:a16="http://schemas.microsoft.com/office/drawing/2014/main" id="{C5C7736D-D6BB-4200-A6B3-7BE5563936C6}"/>
              </a:ext>
            </a:extLst>
          </p:cNvPr>
          <p:cNvSpPr/>
          <p:nvPr/>
        </p:nvSpPr>
        <p:spPr>
          <a:xfrm rot="9514165">
            <a:off x="10194352" y="124386"/>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49" name="Freeform: Shape 48">
            <a:extLst>
              <a:ext uri="{FF2B5EF4-FFF2-40B4-BE49-F238E27FC236}">
                <a16:creationId xmlns:a16="http://schemas.microsoft.com/office/drawing/2014/main" id="{CBEDAD9A-D542-4336-AF3F-0033E9C3A8A6}"/>
              </a:ext>
            </a:extLst>
          </p:cNvPr>
          <p:cNvSpPr/>
          <p:nvPr/>
        </p:nvSpPr>
        <p:spPr>
          <a:xfrm rot="9514165">
            <a:off x="10471246" y="23479"/>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0" name="Oval 49">
            <a:extLst>
              <a:ext uri="{FF2B5EF4-FFF2-40B4-BE49-F238E27FC236}">
                <a16:creationId xmlns:a16="http://schemas.microsoft.com/office/drawing/2014/main" id="{DD7A6798-1BD7-4619-8AF7-07FF9113E54A}"/>
              </a:ext>
            </a:extLst>
          </p:cNvPr>
          <p:cNvSpPr/>
          <p:nvPr/>
        </p:nvSpPr>
        <p:spPr>
          <a:xfrm rot="13348160">
            <a:off x="10336639" y="217102"/>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21" name="Group 20">
            <a:extLst>
              <a:ext uri="{FF2B5EF4-FFF2-40B4-BE49-F238E27FC236}">
                <a16:creationId xmlns:a16="http://schemas.microsoft.com/office/drawing/2014/main" id="{07852EA0-61F2-4464-A545-E789F4A3EA6E}"/>
              </a:ext>
            </a:extLst>
          </p:cNvPr>
          <p:cNvGrpSpPr/>
          <p:nvPr/>
        </p:nvGrpSpPr>
        <p:grpSpPr>
          <a:xfrm rot="11040859">
            <a:off x="10467344" y="839865"/>
            <a:ext cx="165531" cy="169421"/>
            <a:chOff x="1466851" y="1754971"/>
            <a:chExt cx="2362200" cy="2362200"/>
          </a:xfrm>
        </p:grpSpPr>
        <p:sp>
          <p:nvSpPr>
            <p:cNvPr id="41" name="Oval 40">
              <a:extLst>
                <a:ext uri="{FF2B5EF4-FFF2-40B4-BE49-F238E27FC236}">
                  <a16:creationId xmlns:a16="http://schemas.microsoft.com/office/drawing/2014/main" id="{0A237505-5804-4B9B-A913-FC654416ACD7}"/>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83454BEC-749C-40F8-8E23-7443E440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22" name="Group 21">
            <a:extLst>
              <a:ext uri="{FF2B5EF4-FFF2-40B4-BE49-F238E27FC236}">
                <a16:creationId xmlns:a16="http://schemas.microsoft.com/office/drawing/2014/main" id="{4543C6B6-4303-4CCA-88EC-CE58126B5178}"/>
              </a:ext>
            </a:extLst>
          </p:cNvPr>
          <p:cNvGrpSpPr/>
          <p:nvPr/>
        </p:nvGrpSpPr>
        <p:grpSpPr>
          <a:xfrm rot="13855679">
            <a:off x="10154598" y="691764"/>
            <a:ext cx="172657" cy="174433"/>
            <a:chOff x="4388156" y="1754971"/>
            <a:chExt cx="2362200" cy="2362200"/>
          </a:xfrm>
          <a:solidFill>
            <a:srgbClr val="03A1A4"/>
          </a:solidFill>
        </p:grpSpPr>
        <p:sp>
          <p:nvSpPr>
            <p:cNvPr id="39" name="Oval 38">
              <a:extLst>
                <a:ext uri="{FF2B5EF4-FFF2-40B4-BE49-F238E27FC236}">
                  <a16:creationId xmlns:a16="http://schemas.microsoft.com/office/drawing/2014/main" id="{3446464D-E4EE-4709-B0F0-3D89303625C5}"/>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a:extLst>
                <a:ext uri="{FF2B5EF4-FFF2-40B4-BE49-F238E27FC236}">
                  <a16:creationId xmlns:a16="http://schemas.microsoft.com/office/drawing/2014/main" id="{24473636-6788-46A3-9963-CB94F044F7B4}"/>
                </a:ext>
              </a:extLst>
            </p:cNvPr>
            <p:cNvPicPr>
              <a:picLocks noChangeAspect="1"/>
            </p:cNvPicPr>
            <p:nvPr/>
          </p:nvPicPr>
          <p:blipFill rotWithShape="1">
            <a:blip r:embed="rId3">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23" name="Group 22">
            <a:extLst>
              <a:ext uri="{FF2B5EF4-FFF2-40B4-BE49-F238E27FC236}">
                <a16:creationId xmlns:a16="http://schemas.microsoft.com/office/drawing/2014/main" id="{2446BB6F-AD2E-49CB-8BDF-B5B8FE70FE21}"/>
              </a:ext>
            </a:extLst>
          </p:cNvPr>
          <p:cNvGrpSpPr/>
          <p:nvPr/>
        </p:nvGrpSpPr>
        <p:grpSpPr>
          <a:xfrm rot="17110019">
            <a:off x="10032494" y="352243"/>
            <a:ext cx="148504" cy="165865"/>
            <a:chOff x="7245656" y="1754971"/>
            <a:chExt cx="2362200" cy="2362200"/>
          </a:xfrm>
          <a:solidFill>
            <a:srgbClr val="EE9524"/>
          </a:solidFill>
        </p:grpSpPr>
        <p:sp>
          <p:nvSpPr>
            <p:cNvPr id="37" name="Oval 36">
              <a:extLst>
                <a:ext uri="{FF2B5EF4-FFF2-40B4-BE49-F238E27FC236}">
                  <a16:creationId xmlns:a16="http://schemas.microsoft.com/office/drawing/2014/main" id="{F6B5442F-585D-4341-9A21-3A23B2D0A4B3}"/>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30A68C9A-1AF4-4928-AB23-670847C4E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24" name="Group 23">
            <a:extLst>
              <a:ext uri="{FF2B5EF4-FFF2-40B4-BE49-F238E27FC236}">
                <a16:creationId xmlns:a16="http://schemas.microsoft.com/office/drawing/2014/main" id="{90724365-8636-4DDC-9566-F25094098AD2}"/>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35" name="Oval 34">
              <a:extLst>
                <a:ext uri="{FF2B5EF4-FFF2-40B4-BE49-F238E27FC236}">
                  <a16:creationId xmlns:a16="http://schemas.microsoft.com/office/drawing/2014/main" id="{35F3763A-57C7-4107-ABB6-786693D0421F}"/>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AD625106-D77A-439E-A1AE-618D4A402C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25" name="Group 24">
            <a:extLst>
              <a:ext uri="{FF2B5EF4-FFF2-40B4-BE49-F238E27FC236}">
                <a16:creationId xmlns:a16="http://schemas.microsoft.com/office/drawing/2014/main" id="{9EC59158-BD4F-4E66-9EB1-7FFDF5A88421}"/>
              </a:ext>
            </a:extLst>
          </p:cNvPr>
          <p:cNvGrpSpPr/>
          <p:nvPr/>
        </p:nvGrpSpPr>
        <p:grpSpPr>
          <a:xfrm rot="24924">
            <a:off x="10463853" y="-77176"/>
            <a:ext cx="172657" cy="174433"/>
            <a:chOff x="4388156" y="1754971"/>
            <a:chExt cx="2362200" cy="2362200"/>
          </a:xfrm>
          <a:solidFill>
            <a:srgbClr val="FFC000"/>
          </a:solidFill>
        </p:grpSpPr>
        <p:sp>
          <p:nvSpPr>
            <p:cNvPr id="33" name="Oval 32">
              <a:extLst>
                <a:ext uri="{FF2B5EF4-FFF2-40B4-BE49-F238E27FC236}">
                  <a16:creationId xmlns:a16="http://schemas.microsoft.com/office/drawing/2014/main" id="{4E47817E-7108-44D0-B210-B7EF3B285EFB}"/>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887E79C5-1C6F-46CA-A142-D05C49B577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26" name="Group 25">
            <a:extLst>
              <a:ext uri="{FF2B5EF4-FFF2-40B4-BE49-F238E27FC236}">
                <a16:creationId xmlns:a16="http://schemas.microsoft.com/office/drawing/2014/main" id="{856ABE3A-3E31-490A-AB98-51D826D20BC1}"/>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31" name="Oval 30">
              <a:extLst>
                <a:ext uri="{FF2B5EF4-FFF2-40B4-BE49-F238E27FC236}">
                  <a16:creationId xmlns:a16="http://schemas.microsoft.com/office/drawing/2014/main" id="{7007965F-EC50-4E80-8175-8FD87A01D7C2}"/>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06819350-51FE-403B-AB35-F28473EFCE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27" name="Group 26">
            <a:extLst>
              <a:ext uri="{FF2B5EF4-FFF2-40B4-BE49-F238E27FC236}">
                <a16:creationId xmlns:a16="http://schemas.microsoft.com/office/drawing/2014/main" id="{6A41ECE7-A1D5-4E43-B5FD-3404D28F98BF}"/>
              </a:ext>
            </a:extLst>
          </p:cNvPr>
          <p:cNvGrpSpPr/>
          <p:nvPr/>
        </p:nvGrpSpPr>
        <p:grpSpPr>
          <a:xfrm rot="5493691">
            <a:off x="11048453" y="124684"/>
            <a:ext cx="235385" cy="247263"/>
            <a:chOff x="3697808" y="-821035"/>
            <a:chExt cx="3284882" cy="3521451"/>
          </a:xfrm>
          <a:solidFill>
            <a:srgbClr val="385723"/>
          </a:solidFill>
        </p:grpSpPr>
        <p:sp>
          <p:nvSpPr>
            <p:cNvPr id="29" name="Oval 28">
              <a:extLst>
                <a:ext uri="{FF2B5EF4-FFF2-40B4-BE49-F238E27FC236}">
                  <a16:creationId xmlns:a16="http://schemas.microsoft.com/office/drawing/2014/main" id="{3D6012DF-7049-4B27-979A-3427E70D4728}"/>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EDB4A40-54FB-484C-9626-D0D1494204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28" name="TextBox 27">
            <a:extLst>
              <a:ext uri="{FF2B5EF4-FFF2-40B4-BE49-F238E27FC236}">
                <a16:creationId xmlns:a16="http://schemas.microsoft.com/office/drawing/2014/main" id="{B2036EA7-E5F7-42C7-956F-55AEDCA41B96}"/>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grpSp>
        <p:nvGrpSpPr>
          <p:cNvPr id="4" name="Graphic 96" descr="Target outline">
            <a:extLst>
              <a:ext uri="{FF2B5EF4-FFF2-40B4-BE49-F238E27FC236}">
                <a16:creationId xmlns:a16="http://schemas.microsoft.com/office/drawing/2014/main" id="{0F7CD5F0-DF0C-2D6E-04E6-AE44674D83CB}"/>
              </a:ext>
            </a:extLst>
          </p:cNvPr>
          <p:cNvGrpSpPr/>
          <p:nvPr/>
        </p:nvGrpSpPr>
        <p:grpSpPr>
          <a:xfrm>
            <a:off x="5861019" y="3620227"/>
            <a:ext cx="687003" cy="687003"/>
            <a:chOff x="5861019" y="3620227"/>
            <a:chExt cx="687003" cy="687003"/>
          </a:xfrm>
        </p:grpSpPr>
        <p:sp>
          <p:nvSpPr>
            <p:cNvPr id="5" name="Freeform: Shape 4">
              <a:extLst>
                <a:ext uri="{FF2B5EF4-FFF2-40B4-BE49-F238E27FC236}">
                  <a16:creationId xmlns:a16="http://schemas.microsoft.com/office/drawing/2014/main" id="{77E3DBD2-A9BB-44E5-ACB4-2D8381AC1F92}"/>
                </a:ext>
              </a:extLst>
            </p:cNvPr>
            <p:cNvSpPr/>
            <p:nvPr/>
          </p:nvSpPr>
          <p:spPr>
            <a:xfrm>
              <a:off x="6141903" y="3901111"/>
              <a:ext cx="121657" cy="121657"/>
            </a:xfrm>
            <a:custGeom>
              <a:avLst/>
              <a:gdLst>
                <a:gd name="connsiteX0" fmla="*/ 62617 w 121656"/>
                <a:gd name="connsiteY0" fmla="*/ 5367 h 121656"/>
                <a:gd name="connsiteX1" fmla="*/ 5367 w 121656"/>
                <a:gd name="connsiteY1" fmla="*/ 62617 h 121656"/>
                <a:gd name="connsiteX2" fmla="*/ 62617 w 121656"/>
                <a:gd name="connsiteY2" fmla="*/ 119868 h 121656"/>
                <a:gd name="connsiteX3" fmla="*/ 119868 w 121656"/>
                <a:gd name="connsiteY3" fmla="*/ 62617 h 121656"/>
                <a:gd name="connsiteX4" fmla="*/ 62617 w 121656"/>
                <a:gd name="connsiteY4" fmla="*/ 5367 h 121656"/>
                <a:gd name="connsiteX5" fmla="*/ 62617 w 121656"/>
                <a:gd name="connsiteY5" fmla="*/ 105555 h 121656"/>
                <a:gd name="connsiteX6" fmla="*/ 19680 w 121656"/>
                <a:gd name="connsiteY6" fmla="*/ 62617 h 121656"/>
                <a:gd name="connsiteX7" fmla="*/ 62617 w 121656"/>
                <a:gd name="connsiteY7" fmla="*/ 19680 h 121656"/>
                <a:gd name="connsiteX8" fmla="*/ 105555 w 121656"/>
                <a:gd name="connsiteY8" fmla="*/ 62617 h 121656"/>
                <a:gd name="connsiteX9" fmla="*/ 62617 w 121656"/>
                <a:gd name="connsiteY9" fmla="*/ 105555 h 12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56" h="121656">
                  <a:moveTo>
                    <a:pt x="62617" y="5367"/>
                  </a:moveTo>
                  <a:cubicBezTo>
                    <a:pt x="30999" y="5367"/>
                    <a:pt x="5367" y="30999"/>
                    <a:pt x="5367" y="62617"/>
                  </a:cubicBezTo>
                  <a:cubicBezTo>
                    <a:pt x="5367" y="94236"/>
                    <a:pt x="30999" y="119868"/>
                    <a:pt x="62617" y="119868"/>
                  </a:cubicBezTo>
                  <a:cubicBezTo>
                    <a:pt x="94236" y="119868"/>
                    <a:pt x="119868" y="94236"/>
                    <a:pt x="119868" y="62617"/>
                  </a:cubicBezTo>
                  <a:cubicBezTo>
                    <a:pt x="119832" y="31014"/>
                    <a:pt x="94221" y="5403"/>
                    <a:pt x="62617" y="5367"/>
                  </a:cubicBezTo>
                  <a:close/>
                  <a:moveTo>
                    <a:pt x="62617" y="105555"/>
                  </a:moveTo>
                  <a:cubicBezTo>
                    <a:pt x="38904" y="105555"/>
                    <a:pt x="19680" y="86331"/>
                    <a:pt x="19680" y="62617"/>
                  </a:cubicBezTo>
                  <a:cubicBezTo>
                    <a:pt x="19680" y="38904"/>
                    <a:pt x="38904" y="19680"/>
                    <a:pt x="62617" y="19680"/>
                  </a:cubicBezTo>
                  <a:cubicBezTo>
                    <a:pt x="86331" y="19680"/>
                    <a:pt x="105555" y="38904"/>
                    <a:pt x="105555" y="62617"/>
                  </a:cubicBezTo>
                  <a:cubicBezTo>
                    <a:pt x="105532" y="86321"/>
                    <a:pt x="86321" y="105532"/>
                    <a:pt x="62617" y="105555"/>
                  </a:cubicBezTo>
                  <a:close/>
                </a:path>
              </a:pathLst>
            </a:custGeom>
            <a:solidFill>
              <a:srgbClr val="F5AE18"/>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3091484-5C24-4E7D-8928-48C5DAC35474}"/>
                </a:ext>
              </a:extLst>
            </p:cNvPr>
            <p:cNvSpPr/>
            <p:nvPr/>
          </p:nvSpPr>
          <p:spPr>
            <a:xfrm>
              <a:off x="5905746" y="3664954"/>
              <a:ext cx="593971" cy="593971"/>
            </a:xfrm>
            <a:custGeom>
              <a:avLst/>
              <a:gdLst>
                <a:gd name="connsiteX0" fmla="*/ 592182 w 593971"/>
                <a:gd name="connsiteY0" fmla="*/ 291618 h 593971"/>
                <a:gd name="connsiteX1" fmla="*/ 541909 w 593971"/>
                <a:gd name="connsiteY1" fmla="*/ 291618 h 593971"/>
                <a:gd name="connsiteX2" fmla="*/ 305931 w 593971"/>
                <a:gd name="connsiteY2" fmla="*/ 55640 h 593971"/>
                <a:gd name="connsiteX3" fmla="*/ 305931 w 593971"/>
                <a:gd name="connsiteY3" fmla="*/ 5367 h 593971"/>
                <a:gd name="connsiteX4" fmla="*/ 291618 w 593971"/>
                <a:gd name="connsiteY4" fmla="*/ 5367 h 593971"/>
                <a:gd name="connsiteX5" fmla="*/ 291618 w 593971"/>
                <a:gd name="connsiteY5" fmla="*/ 55640 h 593971"/>
                <a:gd name="connsiteX6" fmla="*/ 55640 w 593971"/>
                <a:gd name="connsiteY6" fmla="*/ 291618 h 593971"/>
                <a:gd name="connsiteX7" fmla="*/ 5367 w 593971"/>
                <a:gd name="connsiteY7" fmla="*/ 291618 h 593971"/>
                <a:gd name="connsiteX8" fmla="*/ 5367 w 593971"/>
                <a:gd name="connsiteY8" fmla="*/ 305931 h 593971"/>
                <a:gd name="connsiteX9" fmla="*/ 55640 w 593971"/>
                <a:gd name="connsiteY9" fmla="*/ 305931 h 593971"/>
                <a:gd name="connsiteX10" fmla="*/ 291618 w 593971"/>
                <a:gd name="connsiteY10" fmla="*/ 541909 h 593971"/>
                <a:gd name="connsiteX11" fmla="*/ 291618 w 593971"/>
                <a:gd name="connsiteY11" fmla="*/ 592182 h 593971"/>
                <a:gd name="connsiteX12" fmla="*/ 305931 w 593971"/>
                <a:gd name="connsiteY12" fmla="*/ 592182 h 593971"/>
                <a:gd name="connsiteX13" fmla="*/ 305931 w 593971"/>
                <a:gd name="connsiteY13" fmla="*/ 541909 h 593971"/>
                <a:gd name="connsiteX14" fmla="*/ 541909 w 593971"/>
                <a:gd name="connsiteY14" fmla="*/ 305931 h 593971"/>
                <a:gd name="connsiteX15" fmla="*/ 592182 w 593971"/>
                <a:gd name="connsiteY15" fmla="*/ 305931 h 593971"/>
                <a:gd name="connsiteX16" fmla="*/ 527597 w 593971"/>
                <a:gd name="connsiteY16" fmla="*/ 291618 h 593971"/>
                <a:gd name="connsiteX17" fmla="*/ 470347 w 593971"/>
                <a:gd name="connsiteY17" fmla="*/ 291618 h 593971"/>
                <a:gd name="connsiteX18" fmla="*/ 305931 w 593971"/>
                <a:gd name="connsiteY18" fmla="*/ 127203 h 593971"/>
                <a:gd name="connsiteX19" fmla="*/ 305931 w 593971"/>
                <a:gd name="connsiteY19" fmla="*/ 69953 h 593971"/>
                <a:gd name="connsiteX20" fmla="*/ 527597 w 593971"/>
                <a:gd name="connsiteY20" fmla="*/ 291618 h 593971"/>
                <a:gd name="connsiteX21" fmla="*/ 456034 w 593971"/>
                <a:gd name="connsiteY21" fmla="*/ 305931 h 593971"/>
                <a:gd name="connsiteX22" fmla="*/ 305931 w 593971"/>
                <a:gd name="connsiteY22" fmla="*/ 456034 h 593971"/>
                <a:gd name="connsiteX23" fmla="*/ 305931 w 593971"/>
                <a:gd name="connsiteY23" fmla="*/ 384650 h 593971"/>
                <a:gd name="connsiteX24" fmla="*/ 291618 w 593971"/>
                <a:gd name="connsiteY24" fmla="*/ 384650 h 593971"/>
                <a:gd name="connsiteX25" fmla="*/ 291618 w 593971"/>
                <a:gd name="connsiteY25" fmla="*/ 456034 h 593971"/>
                <a:gd name="connsiteX26" fmla="*/ 141515 w 593971"/>
                <a:gd name="connsiteY26" fmla="*/ 305931 h 593971"/>
                <a:gd name="connsiteX27" fmla="*/ 212899 w 593971"/>
                <a:gd name="connsiteY27" fmla="*/ 305931 h 593971"/>
                <a:gd name="connsiteX28" fmla="*/ 212899 w 593971"/>
                <a:gd name="connsiteY28" fmla="*/ 291618 h 593971"/>
                <a:gd name="connsiteX29" fmla="*/ 141515 w 593971"/>
                <a:gd name="connsiteY29" fmla="*/ 291618 h 593971"/>
                <a:gd name="connsiteX30" fmla="*/ 291618 w 593971"/>
                <a:gd name="connsiteY30" fmla="*/ 141515 h 593971"/>
                <a:gd name="connsiteX31" fmla="*/ 291618 w 593971"/>
                <a:gd name="connsiteY31" fmla="*/ 212899 h 593971"/>
                <a:gd name="connsiteX32" fmla="*/ 305931 w 593971"/>
                <a:gd name="connsiteY32" fmla="*/ 212899 h 593971"/>
                <a:gd name="connsiteX33" fmla="*/ 305931 w 593971"/>
                <a:gd name="connsiteY33" fmla="*/ 141515 h 593971"/>
                <a:gd name="connsiteX34" fmla="*/ 456034 w 593971"/>
                <a:gd name="connsiteY34" fmla="*/ 291618 h 593971"/>
                <a:gd name="connsiteX35" fmla="*/ 384650 w 593971"/>
                <a:gd name="connsiteY35" fmla="*/ 291618 h 593971"/>
                <a:gd name="connsiteX36" fmla="*/ 384650 w 593971"/>
                <a:gd name="connsiteY36" fmla="*/ 305931 h 593971"/>
                <a:gd name="connsiteX37" fmla="*/ 291618 w 593971"/>
                <a:gd name="connsiteY37" fmla="*/ 69953 h 593971"/>
                <a:gd name="connsiteX38" fmla="*/ 291618 w 593971"/>
                <a:gd name="connsiteY38" fmla="*/ 127203 h 593971"/>
                <a:gd name="connsiteX39" fmla="*/ 127203 w 593971"/>
                <a:gd name="connsiteY39" fmla="*/ 291618 h 593971"/>
                <a:gd name="connsiteX40" fmla="*/ 69953 w 593971"/>
                <a:gd name="connsiteY40" fmla="*/ 291618 h 593971"/>
                <a:gd name="connsiteX41" fmla="*/ 291618 w 593971"/>
                <a:gd name="connsiteY41" fmla="*/ 69953 h 593971"/>
                <a:gd name="connsiteX42" fmla="*/ 69953 w 593971"/>
                <a:gd name="connsiteY42" fmla="*/ 305931 h 593971"/>
                <a:gd name="connsiteX43" fmla="*/ 127203 w 593971"/>
                <a:gd name="connsiteY43" fmla="*/ 305931 h 593971"/>
                <a:gd name="connsiteX44" fmla="*/ 291618 w 593971"/>
                <a:gd name="connsiteY44" fmla="*/ 470347 h 593971"/>
                <a:gd name="connsiteX45" fmla="*/ 291618 w 593971"/>
                <a:gd name="connsiteY45" fmla="*/ 527597 h 593971"/>
                <a:gd name="connsiteX46" fmla="*/ 69953 w 593971"/>
                <a:gd name="connsiteY46" fmla="*/ 305931 h 593971"/>
                <a:gd name="connsiteX47" fmla="*/ 305931 w 593971"/>
                <a:gd name="connsiteY47" fmla="*/ 527597 h 593971"/>
                <a:gd name="connsiteX48" fmla="*/ 305931 w 593971"/>
                <a:gd name="connsiteY48" fmla="*/ 470347 h 593971"/>
                <a:gd name="connsiteX49" fmla="*/ 470347 w 593971"/>
                <a:gd name="connsiteY49" fmla="*/ 305931 h 593971"/>
                <a:gd name="connsiteX50" fmla="*/ 527597 w 593971"/>
                <a:gd name="connsiteY50" fmla="*/ 305931 h 593971"/>
                <a:gd name="connsiteX51" fmla="*/ 305931 w 593971"/>
                <a:gd name="connsiteY51" fmla="*/ 527597 h 59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93971" h="593971">
                  <a:moveTo>
                    <a:pt x="592182" y="291618"/>
                  </a:moveTo>
                  <a:lnTo>
                    <a:pt x="541909" y="291618"/>
                  </a:lnTo>
                  <a:cubicBezTo>
                    <a:pt x="537978" y="162954"/>
                    <a:pt x="434595" y="59571"/>
                    <a:pt x="305931" y="55640"/>
                  </a:cubicBezTo>
                  <a:lnTo>
                    <a:pt x="305931" y="5367"/>
                  </a:lnTo>
                  <a:lnTo>
                    <a:pt x="291618" y="5367"/>
                  </a:lnTo>
                  <a:lnTo>
                    <a:pt x="291618" y="55640"/>
                  </a:lnTo>
                  <a:cubicBezTo>
                    <a:pt x="162954" y="59571"/>
                    <a:pt x="59571" y="162954"/>
                    <a:pt x="55640" y="291618"/>
                  </a:cubicBezTo>
                  <a:lnTo>
                    <a:pt x="5367" y="291618"/>
                  </a:lnTo>
                  <a:lnTo>
                    <a:pt x="5367" y="305931"/>
                  </a:lnTo>
                  <a:lnTo>
                    <a:pt x="55640" y="305931"/>
                  </a:lnTo>
                  <a:cubicBezTo>
                    <a:pt x="59571" y="434595"/>
                    <a:pt x="162954" y="537978"/>
                    <a:pt x="291618" y="541909"/>
                  </a:cubicBezTo>
                  <a:lnTo>
                    <a:pt x="291618" y="592182"/>
                  </a:lnTo>
                  <a:lnTo>
                    <a:pt x="305931" y="592182"/>
                  </a:lnTo>
                  <a:lnTo>
                    <a:pt x="305931" y="541909"/>
                  </a:lnTo>
                  <a:cubicBezTo>
                    <a:pt x="434595" y="537978"/>
                    <a:pt x="537978" y="434595"/>
                    <a:pt x="541909" y="305931"/>
                  </a:cubicBezTo>
                  <a:lnTo>
                    <a:pt x="592182" y="305931"/>
                  </a:lnTo>
                  <a:close/>
                  <a:moveTo>
                    <a:pt x="527597" y="291618"/>
                  </a:moveTo>
                  <a:lnTo>
                    <a:pt x="470347" y="291618"/>
                  </a:lnTo>
                  <a:cubicBezTo>
                    <a:pt x="466521" y="202447"/>
                    <a:pt x="395103" y="131029"/>
                    <a:pt x="305931" y="127203"/>
                  </a:cubicBezTo>
                  <a:lnTo>
                    <a:pt x="305931" y="69953"/>
                  </a:lnTo>
                  <a:cubicBezTo>
                    <a:pt x="426698" y="73862"/>
                    <a:pt x="523687" y="170852"/>
                    <a:pt x="527597" y="291618"/>
                  </a:cubicBezTo>
                  <a:close/>
                  <a:moveTo>
                    <a:pt x="456034" y="305931"/>
                  </a:moveTo>
                  <a:cubicBezTo>
                    <a:pt x="452240" y="387207"/>
                    <a:pt x="387207" y="452240"/>
                    <a:pt x="305931" y="456034"/>
                  </a:cubicBezTo>
                  <a:lnTo>
                    <a:pt x="305931" y="384650"/>
                  </a:lnTo>
                  <a:lnTo>
                    <a:pt x="291618" y="384650"/>
                  </a:lnTo>
                  <a:lnTo>
                    <a:pt x="291618" y="456034"/>
                  </a:lnTo>
                  <a:cubicBezTo>
                    <a:pt x="210342" y="452240"/>
                    <a:pt x="145310" y="387207"/>
                    <a:pt x="141515" y="305931"/>
                  </a:cubicBezTo>
                  <a:lnTo>
                    <a:pt x="212899" y="305931"/>
                  </a:lnTo>
                  <a:lnTo>
                    <a:pt x="212899" y="291618"/>
                  </a:lnTo>
                  <a:lnTo>
                    <a:pt x="141515" y="291618"/>
                  </a:lnTo>
                  <a:cubicBezTo>
                    <a:pt x="145310" y="210342"/>
                    <a:pt x="210342" y="145310"/>
                    <a:pt x="291618" y="141515"/>
                  </a:cubicBezTo>
                  <a:lnTo>
                    <a:pt x="291618" y="212899"/>
                  </a:lnTo>
                  <a:lnTo>
                    <a:pt x="305931" y="212899"/>
                  </a:lnTo>
                  <a:lnTo>
                    <a:pt x="305931" y="141515"/>
                  </a:lnTo>
                  <a:cubicBezTo>
                    <a:pt x="387207" y="145310"/>
                    <a:pt x="452240" y="210342"/>
                    <a:pt x="456034" y="291618"/>
                  </a:cubicBezTo>
                  <a:lnTo>
                    <a:pt x="384650" y="291618"/>
                  </a:lnTo>
                  <a:lnTo>
                    <a:pt x="384650" y="305931"/>
                  </a:lnTo>
                  <a:close/>
                  <a:moveTo>
                    <a:pt x="291618" y="69953"/>
                  </a:moveTo>
                  <a:lnTo>
                    <a:pt x="291618" y="127203"/>
                  </a:lnTo>
                  <a:cubicBezTo>
                    <a:pt x="202447" y="131029"/>
                    <a:pt x="131029" y="202447"/>
                    <a:pt x="127203" y="291618"/>
                  </a:cubicBezTo>
                  <a:lnTo>
                    <a:pt x="69953" y="291618"/>
                  </a:lnTo>
                  <a:cubicBezTo>
                    <a:pt x="73862" y="170852"/>
                    <a:pt x="170852" y="73862"/>
                    <a:pt x="291618" y="69953"/>
                  </a:cubicBezTo>
                  <a:close/>
                  <a:moveTo>
                    <a:pt x="69953" y="305931"/>
                  </a:moveTo>
                  <a:lnTo>
                    <a:pt x="127203" y="305931"/>
                  </a:lnTo>
                  <a:cubicBezTo>
                    <a:pt x="131029" y="395103"/>
                    <a:pt x="202447" y="466521"/>
                    <a:pt x="291618" y="470347"/>
                  </a:cubicBezTo>
                  <a:lnTo>
                    <a:pt x="291618" y="527597"/>
                  </a:lnTo>
                  <a:cubicBezTo>
                    <a:pt x="170852" y="523687"/>
                    <a:pt x="73862" y="426698"/>
                    <a:pt x="69953" y="305931"/>
                  </a:cubicBezTo>
                  <a:close/>
                  <a:moveTo>
                    <a:pt x="305931" y="527597"/>
                  </a:moveTo>
                  <a:lnTo>
                    <a:pt x="305931" y="470347"/>
                  </a:lnTo>
                  <a:cubicBezTo>
                    <a:pt x="395103" y="466521"/>
                    <a:pt x="466521" y="395103"/>
                    <a:pt x="470347" y="305931"/>
                  </a:cubicBezTo>
                  <a:lnTo>
                    <a:pt x="527597" y="305931"/>
                  </a:lnTo>
                  <a:cubicBezTo>
                    <a:pt x="523687" y="426698"/>
                    <a:pt x="426698" y="523687"/>
                    <a:pt x="305931" y="527597"/>
                  </a:cubicBezTo>
                  <a:close/>
                </a:path>
              </a:pathLst>
            </a:custGeom>
            <a:solidFill>
              <a:srgbClr val="F5AE18"/>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503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6" name="Rectangle 215">
            <a:extLst>
              <a:ext uri="{FF2B5EF4-FFF2-40B4-BE49-F238E27FC236}">
                <a16:creationId xmlns:a16="http://schemas.microsoft.com/office/drawing/2014/main" id="{AE155B68-605C-CA33-F937-50F14FEE16B0}"/>
              </a:ext>
            </a:extLst>
          </p:cNvPr>
          <p:cNvSpPr/>
          <p:nvPr/>
        </p:nvSpPr>
        <p:spPr>
          <a:xfrm>
            <a:off x="515938" y="1425677"/>
            <a:ext cx="396825" cy="371374"/>
          </a:xfrm>
          <a:prstGeom prst="rect">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11E6378-BAFA-4609-89B7-9884713CF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71" y="1440456"/>
            <a:ext cx="353263" cy="353263"/>
          </a:xfrm>
          <a:prstGeom prst="rect">
            <a:avLst/>
          </a:prstGeom>
        </p:spPr>
      </p:pic>
      <p:sp>
        <p:nvSpPr>
          <p:cNvPr id="91" name="Oval 90">
            <a:extLst>
              <a:ext uri="{FF2B5EF4-FFF2-40B4-BE49-F238E27FC236}">
                <a16:creationId xmlns:a16="http://schemas.microsoft.com/office/drawing/2014/main" id="{E56B54E6-3E44-DB8B-0188-BAD185630A1D}"/>
              </a:ext>
            </a:extLst>
          </p:cNvPr>
          <p:cNvSpPr/>
          <p:nvPr/>
        </p:nvSpPr>
        <p:spPr>
          <a:xfrm>
            <a:off x="5635113" y="3406314"/>
            <a:ext cx="921774" cy="921774"/>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ircle: Hollow 94">
            <a:extLst>
              <a:ext uri="{FF2B5EF4-FFF2-40B4-BE49-F238E27FC236}">
                <a16:creationId xmlns:a16="http://schemas.microsoft.com/office/drawing/2014/main" id="{F6553FAA-3E10-6F12-550D-F2D37DC10568}"/>
              </a:ext>
            </a:extLst>
          </p:cNvPr>
          <p:cNvSpPr/>
          <p:nvPr/>
        </p:nvSpPr>
        <p:spPr>
          <a:xfrm>
            <a:off x="4948084" y="2719285"/>
            <a:ext cx="2295832" cy="2295832"/>
          </a:xfrm>
          <a:prstGeom prst="donut">
            <a:avLst>
              <a:gd name="adj" fmla="val 1044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ircle: Hollow 95">
            <a:extLst>
              <a:ext uri="{FF2B5EF4-FFF2-40B4-BE49-F238E27FC236}">
                <a16:creationId xmlns:a16="http://schemas.microsoft.com/office/drawing/2014/main" id="{2BFF61F9-F3A4-975D-77E0-E482FE27280C}"/>
              </a:ext>
            </a:extLst>
          </p:cNvPr>
          <p:cNvSpPr/>
          <p:nvPr/>
        </p:nvSpPr>
        <p:spPr>
          <a:xfrm>
            <a:off x="5290477" y="3061678"/>
            <a:ext cx="1611046" cy="1611046"/>
          </a:xfrm>
          <a:prstGeom prst="donut">
            <a:avLst>
              <a:gd name="adj" fmla="val 12789"/>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Graphic 96" descr="Target outline">
            <a:extLst>
              <a:ext uri="{FF2B5EF4-FFF2-40B4-BE49-F238E27FC236}">
                <a16:creationId xmlns:a16="http://schemas.microsoft.com/office/drawing/2014/main" id="{0F7CD5F0-DF0C-2D6E-04E6-AE44674D83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2499" y="3523700"/>
            <a:ext cx="687003" cy="687003"/>
          </a:xfrm>
          <a:prstGeom prst="rect">
            <a:avLst/>
          </a:prstGeom>
        </p:spPr>
      </p:pic>
      <p:grpSp>
        <p:nvGrpSpPr>
          <p:cNvPr id="142" name="Group 141">
            <a:extLst>
              <a:ext uri="{FF2B5EF4-FFF2-40B4-BE49-F238E27FC236}">
                <a16:creationId xmlns:a16="http://schemas.microsoft.com/office/drawing/2014/main" id="{1B5E8A53-9BAC-27D2-7C49-D8E6D767A7B4}"/>
              </a:ext>
            </a:extLst>
          </p:cNvPr>
          <p:cNvGrpSpPr/>
          <p:nvPr/>
        </p:nvGrpSpPr>
        <p:grpSpPr>
          <a:xfrm rot="12600000">
            <a:off x="-1555647" y="-476218"/>
            <a:ext cx="1843046" cy="824678"/>
            <a:chOff x="9719648" y="3325201"/>
            <a:chExt cx="1981397" cy="886584"/>
          </a:xfrm>
        </p:grpSpPr>
        <p:sp>
          <p:nvSpPr>
            <p:cNvPr id="143" name="Freeform: Shape 142">
              <a:extLst>
                <a:ext uri="{FF2B5EF4-FFF2-40B4-BE49-F238E27FC236}">
                  <a16:creationId xmlns:a16="http://schemas.microsoft.com/office/drawing/2014/main" id="{29C6170F-AA37-7127-B3AC-622F29320792}"/>
                </a:ext>
              </a:extLst>
            </p:cNvPr>
            <p:cNvSpPr/>
            <p:nvPr/>
          </p:nvSpPr>
          <p:spPr>
            <a:xfrm flipV="1">
              <a:off x="9719648" y="3325201"/>
              <a:ext cx="418034" cy="185637"/>
            </a:xfrm>
            <a:custGeom>
              <a:avLst/>
              <a:gdLst>
                <a:gd name="connsiteX0" fmla="*/ 391954 w 418034"/>
                <a:gd name="connsiteY0" fmla="*/ 40085 h 185637"/>
                <a:gd name="connsiteX1" fmla="*/ -10333 w 418034"/>
                <a:gd name="connsiteY1" fmla="*/ 180139 h 185637"/>
                <a:gd name="connsiteX2" fmla="*/ 374173 w 418034"/>
                <a:gd name="connsiteY2" fmla="*/ -3216 h 185637"/>
                <a:gd name="connsiteX3" fmla="*/ 405419 w 418034"/>
                <a:gd name="connsiteY3" fmla="*/ 7871 h 185637"/>
                <a:gd name="connsiteX4" fmla="*/ 394332 w 418034"/>
                <a:gd name="connsiteY4" fmla="*/ 39117 h 185637"/>
                <a:gd name="connsiteX5" fmla="*/ 391954 w 418034"/>
                <a:gd name="connsiteY5" fmla="*/ 40085 h 18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34" h="185637">
                  <a:moveTo>
                    <a:pt x="391954" y="40085"/>
                  </a:moveTo>
                  <a:lnTo>
                    <a:pt x="-10333" y="180139"/>
                  </a:lnTo>
                  <a:lnTo>
                    <a:pt x="374173" y="-3216"/>
                  </a:lnTo>
                  <a:cubicBezTo>
                    <a:pt x="385865" y="-8780"/>
                    <a:pt x="399856" y="-3821"/>
                    <a:pt x="405419" y="7871"/>
                  </a:cubicBezTo>
                  <a:cubicBezTo>
                    <a:pt x="410983" y="19563"/>
                    <a:pt x="406024" y="33553"/>
                    <a:pt x="394332" y="39117"/>
                  </a:cubicBezTo>
                  <a:cubicBezTo>
                    <a:pt x="393566" y="39480"/>
                    <a:pt x="392760" y="39802"/>
                    <a:pt x="391954" y="40085"/>
                  </a:cubicBezTo>
                </a:path>
              </a:pathLst>
            </a:custGeom>
            <a:solidFill>
              <a:srgbClr val="00144F"/>
            </a:solidFill>
            <a:ln w="40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88C03CF5-C80F-2B1B-798E-7AEED794E8B2}"/>
                </a:ext>
              </a:extLst>
            </p:cNvPr>
            <p:cNvSpPr/>
            <p:nvPr/>
          </p:nvSpPr>
          <p:spPr>
            <a:xfrm flipV="1">
              <a:off x="11180473" y="3854697"/>
              <a:ext cx="520572" cy="139680"/>
            </a:xfrm>
            <a:custGeom>
              <a:avLst/>
              <a:gdLst>
                <a:gd name="connsiteX0" fmla="*/ 456910 w 520572"/>
                <a:gd name="connsiteY0" fmla="*/ -4077 h 163003"/>
                <a:gd name="connsiteX1" fmla="*/ -13191 w 520572"/>
                <a:gd name="connsiteY1" fmla="*/ 158926 h 163003"/>
                <a:gd name="connsiteX2" fmla="*/ 488316 w 520572"/>
                <a:gd name="connsiteY2" fmla="*/ 118205 h 163003"/>
                <a:gd name="connsiteX3" fmla="*/ 490332 w 520572"/>
                <a:gd name="connsiteY3" fmla="*/ 117198 h 163003"/>
                <a:gd name="connsiteX4" fmla="*/ 490413 w 520572"/>
                <a:gd name="connsiteY4" fmla="*/ 36442 h 163003"/>
                <a:gd name="connsiteX5" fmla="*/ 456910 w 520572"/>
                <a:gd name="connsiteY5" fmla="*/ -4077 h 16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72" h="163003">
                  <a:moveTo>
                    <a:pt x="456910" y="-4077"/>
                  </a:moveTo>
                  <a:lnTo>
                    <a:pt x="-13191" y="158926"/>
                  </a:lnTo>
                  <a:lnTo>
                    <a:pt x="488316" y="118205"/>
                  </a:lnTo>
                  <a:lnTo>
                    <a:pt x="490332" y="117198"/>
                  </a:lnTo>
                  <a:cubicBezTo>
                    <a:pt x="513031" y="106151"/>
                    <a:pt x="513072" y="63777"/>
                    <a:pt x="490413" y="36442"/>
                  </a:cubicBezTo>
                  <a:lnTo>
                    <a:pt x="456910" y="-4077"/>
                  </a:lnTo>
                </a:path>
              </a:pathLst>
            </a:custGeom>
            <a:solidFill>
              <a:srgbClr val="C48A08"/>
            </a:solidFill>
            <a:ln w="40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DDFC0589-D962-5CF6-AF03-BE6184A6EBC5}"/>
                </a:ext>
              </a:extLst>
            </p:cNvPr>
            <p:cNvSpPr/>
            <p:nvPr/>
          </p:nvSpPr>
          <p:spPr>
            <a:xfrm flipV="1">
              <a:off x="11174546" y="3779698"/>
              <a:ext cx="521709" cy="190328"/>
            </a:xfrm>
            <a:custGeom>
              <a:avLst/>
              <a:gdLst>
                <a:gd name="connsiteX0" fmla="*/ 460913 w 521709"/>
                <a:gd name="connsiteY0" fmla="*/ -4229 h 222108"/>
                <a:gd name="connsiteX1" fmla="*/ -13179 w 521709"/>
                <a:gd name="connsiteY1" fmla="*/ 152565 h 222108"/>
                <a:gd name="connsiteX2" fmla="*/ 60763 w 521709"/>
                <a:gd name="connsiteY2" fmla="*/ 217880 h 222108"/>
                <a:gd name="connsiteX3" fmla="*/ 494255 w 521709"/>
                <a:gd name="connsiteY3" fmla="*/ 93702 h 222108"/>
                <a:gd name="connsiteX4" fmla="*/ 496351 w 521709"/>
                <a:gd name="connsiteY4" fmla="*/ 36774 h 222108"/>
                <a:gd name="connsiteX5" fmla="*/ 460913 w 521709"/>
                <a:gd name="connsiteY5" fmla="*/ -4229 h 2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709" h="222108">
                  <a:moveTo>
                    <a:pt x="460913" y="-4229"/>
                  </a:moveTo>
                  <a:lnTo>
                    <a:pt x="-13179" y="152565"/>
                  </a:lnTo>
                  <a:lnTo>
                    <a:pt x="60763" y="217880"/>
                  </a:lnTo>
                  <a:lnTo>
                    <a:pt x="494255" y="93702"/>
                  </a:lnTo>
                  <a:cubicBezTo>
                    <a:pt x="512317" y="88501"/>
                    <a:pt x="513486" y="56610"/>
                    <a:pt x="496351" y="36774"/>
                  </a:cubicBezTo>
                  <a:lnTo>
                    <a:pt x="460913" y="-4229"/>
                  </a:lnTo>
                </a:path>
              </a:pathLst>
            </a:custGeom>
            <a:solidFill>
              <a:srgbClr val="F5AE18"/>
            </a:solidFill>
            <a:ln w="40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832BE2B-3263-61AA-CEEF-091C5430D4E3}"/>
                </a:ext>
              </a:extLst>
            </p:cNvPr>
            <p:cNvSpPr/>
            <p:nvPr/>
          </p:nvSpPr>
          <p:spPr>
            <a:xfrm flipV="1">
              <a:off x="11154710" y="3891271"/>
              <a:ext cx="485985" cy="319122"/>
            </a:xfrm>
            <a:custGeom>
              <a:avLst/>
              <a:gdLst>
                <a:gd name="connsiteX0" fmla="*/ 472887 w 485985"/>
                <a:gd name="connsiteY0" fmla="*/ 196004 h 372407"/>
                <a:gd name="connsiteX1" fmla="*/ -13098 w 485985"/>
                <a:gd name="connsiteY1" fmla="*/ 368643 h 372407"/>
                <a:gd name="connsiteX2" fmla="*/ 344436 w 485985"/>
                <a:gd name="connsiteY2" fmla="*/ 4456 h 372407"/>
                <a:gd name="connsiteX3" fmla="*/ 370884 w 485985"/>
                <a:gd name="connsiteY3" fmla="*/ -2398 h 372407"/>
                <a:gd name="connsiteX4" fmla="*/ 438295 w 485985"/>
                <a:gd name="connsiteY4" fmla="*/ 55982 h 372407"/>
                <a:gd name="connsiteX5" fmla="*/ 472887 w 485985"/>
                <a:gd name="connsiteY5" fmla="*/ 196004 h 3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985" h="372407">
                  <a:moveTo>
                    <a:pt x="472887" y="196004"/>
                  </a:moveTo>
                  <a:lnTo>
                    <a:pt x="-13098" y="368643"/>
                  </a:lnTo>
                  <a:lnTo>
                    <a:pt x="344436" y="4456"/>
                  </a:lnTo>
                  <a:lnTo>
                    <a:pt x="370884" y="-2398"/>
                  </a:lnTo>
                  <a:cubicBezTo>
                    <a:pt x="396848" y="-10340"/>
                    <a:pt x="428780" y="17277"/>
                    <a:pt x="438295" y="55982"/>
                  </a:cubicBezTo>
                  <a:lnTo>
                    <a:pt x="472887" y="196004"/>
                  </a:lnTo>
                </a:path>
              </a:pathLst>
            </a:custGeom>
            <a:solidFill>
              <a:srgbClr val="F5AE18"/>
            </a:solidFill>
            <a:ln w="40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D4B2810-37A5-CB96-4AD4-FBCB2F6B5D48}"/>
                </a:ext>
              </a:extLst>
            </p:cNvPr>
            <p:cNvSpPr/>
            <p:nvPr/>
          </p:nvSpPr>
          <p:spPr>
            <a:xfrm flipV="1">
              <a:off x="11157330" y="3920548"/>
              <a:ext cx="469052" cy="284150"/>
            </a:xfrm>
            <a:custGeom>
              <a:avLst/>
              <a:gdLst>
                <a:gd name="connsiteX0" fmla="*/ 455967 w 469052"/>
                <a:gd name="connsiteY0" fmla="*/ 176561 h 331595"/>
                <a:gd name="connsiteX1" fmla="*/ -13086 w 469052"/>
                <a:gd name="connsiteY1" fmla="*/ 327873 h 331595"/>
                <a:gd name="connsiteX2" fmla="*/ 5218 w 469052"/>
                <a:gd name="connsiteY2" fmla="*/ 128060 h 331595"/>
                <a:gd name="connsiteX3" fmla="*/ 341828 w 469052"/>
                <a:gd name="connsiteY3" fmla="*/ -1198 h 331595"/>
                <a:gd name="connsiteX4" fmla="*/ 426656 w 469052"/>
                <a:gd name="connsiteY4" fmla="*/ 67463 h 331595"/>
                <a:gd name="connsiteX5" fmla="*/ 455967 w 469052"/>
                <a:gd name="connsiteY5" fmla="*/ 176561 h 3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052" h="331595">
                  <a:moveTo>
                    <a:pt x="455967" y="176561"/>
                  </a:moveTo>
                  <a:lnTo>
                    <a:pt x="-13086" y="327873"/>
                  </a:lnTo>
                  <a:lnTo>
                    <a:pt x="5218" y="128060"/>
                  </a:lnTo>
                  <a:lnTo>
                    <a:pt x="341828" y="-1198"/>
                  </a:lnTo>
                  <a:cubicBezTo>
                    <a:pt x="373316" y="-13293"/>
                    <a:pt x="413714" y="19445"/>
                    <a:pt x="426656" y="67463"/>
                  </a:cubicBezTo>
                  <a:lnTo>
                    <a:pt x="455967" y="176561"/>
                  </a:lnTo>
                </a:path>
              </a:pathLst>
            </a:custGeom>
            <a:solidFill>
              <a:srgbClr val="C48A08"/>
            </a:solidFill>
            <a:ln w="403"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0D9D1B8-0908-E7CA-BA53-C8208B2B66A3}"/>
                </a:ext>
              </a:extLst>
            </p:cNvPr>
            <p:cNvSpPr/>
            <p:nvPr/>
          </p:nvSpPr>
          <p:spPr>
            <a:xfrm flipV="1">
              <a:off x="10788069" y="3672651"/>
              <a:ext cx="866178" cy="379614"/>
            </a:xfrm>
            <a:custGeom>
              <a:avLst/>
              <a:gdLst>
                <a:gd name="connsiteX0" fmla="*/ 829103 w 866178"/>
                <a:gd name="connsiteY0" fmla="*/ 110871 h 442999"/>
                <a:gd name="connsiteX1" fmla="*/ 470036 w 866178"/>
                <a:gd name="connsiteY1" fmla="*/ 237065 h 442999"/>
                <a:gd name="connsiteX2" fmla="*/ 279295 w 866178"/>
                <a:gd name="connsiteY2" fmla="*/ 317095 h 442999"/>
                <a:gd name="connsiteX3" fmla="*/ 92182 w 866178"/>
                <a:gd name="connsiteY3" fmla="*/ 411720 h 442999"/>
                <a:gd name="connsiteX4" fmla="*/ 55291 w 866178"/>
                <a:gd name="connsiteY4" fmla="*/ 438692 h 442999"/>
                <a:gd name="connsiteX5" fmla="*/ -4177 w 866178"/>
                <a:gd name="connsiteY5" fmla="*/ 370273 h 442999"/>
                <a:gd name="connsiteX6" fmla="*/ -7079 w 866178"/>
                <a:gd name="connsiteY6" fmla="*/ 287058 h 442999"/>
                <a:gd name="connsiteX7" fmla="*/ 25860 w 866178"/>
                <a:gd name="connsiteY7" fmla="*/ 283349 h 442999"/>
                <a:gd name="connsiteX8" fmla="*/ 227850 w 866178"/>
                <a:gd name="connsiteY8" fmla="*/ 227832 h 442999"/>
                <a:gd name="connsiteX9" fmla="*/ 612356 w 866178"/>
                <a:gd name="connsiteY9" fmla="*/ 79101 h 442999"/>
                <a:gd name="connsiteX10" fmla="*/ 777497 w 866178"/>
                <a:gd name="connsiteY10" fmla="*/ 2256 h 442999"/>
                <a:gd name="connsiteX11" fmla="*/ 811524 w 866178"/>
                <a:gd name="connsiteY11" fmla="*/ -1695 h 442999"/>
                <a:gd name="connsiteX12" fmla="*/ 844746 w 866178"/>
                <a:gd name="connsiteY12" fmla="*/ 32374 h 442999"/>
                <a:gd name="connsiteX13" fmla="*/ 829103 w 866178"/>
                <a:gd name="connsiteY13" fmla="*/ 110871 h 4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178" h="442999">
                  <a:moveTo>
                    <a:pt x="829103" y="110871"/>
                  </a:moveTo>
                  <a:cubicBezTo>
                    <a:pt x="706538" y="144859"/>
                    <a:pt x="587803" y="190256"/>
                    <a:pt x="470036" y="237065"/>
                  </a:cubicBezTo>
                  <a:cubicBezTo>
                    <a:pt x="405932" y="262505"/>
                    <a:pt x="342512" y="289518"/>
                    <a:pt x="279295" y="317095"/>
                  </a:cubicBezTo>
                  <a:cubicBezTo>
                    <a:pt x="215351" y="344994"/>
                    <a:pt x="150320" y="371160"/>
                    <a:pt x="92182" y="411720"/>
                  </a:cubicBezTo>
                  <a:cubicBezTo>
                    <a:pt x="79724" y="420388"/>
                    <a:pt x="67508" y="429500"/>
                    <a:pt x="55291" y="438692"/>
                  </a:cubicBezTo>
                  <a:cubicBezTo>
                    <a:pt x="36584" y="429822"/>
                    <a:pt x="10378" y="410671"/>
                    <a:pt x="-4177" y="370273"/>
                  </a:cubicBezTo>
                  <a:cubicBezTo>
                    <a:pt x="-16635" y="335681"/>
                    <a:pt x="-13530" y="307741"/>
                    <a:pt x="-7079" y="287058"/>
                  </a:cubicBezTo>
                  <a:cubicBezTo>
                    <a:pt x="3927" y="285889"/>
                    <a:pt x="14934" y="284720"/>
                    <a:pt x="25860" y="283349"/>
                  </a:cubicBezTo>
                  <a:cubicBezTo>
                    <a:pt x="96536" y="274439"/>
                    <a:pt x="161931" y="250974"/>
                    <a:pt x="227850" y="227832"/>
                  </a:cubicBezTo>
                  <a:cubicBezTo>
                    <a:pt x="357591" y="182273"/>
                    <a:pt x="486204" y="133772"/>
                    <a:pt x="612356" y="79101"/>
                  </a:cubicBezTo>
                  <a:cubicBezTo>
                    <a:pt x="668035" y="54991"/>
                    <a:pt x="723391" y="30035"/>
                    <a:pt x="777497" y="2256"/>
                  </a:cubicBezTo>
                  <a:cubicBezTo>
                    <a:pt x="788059" y="-3146"/>
                    <a:pt x="798220" y="-7178"/>
                    <a:pt x="811524" y="-1695"/>
                  </a:cubicBezTo>
                  <a:cubicBezTo>
                    <a:pt x="824507" y="3668"/>
                    <a:pt x="836884" y="16327"/>
                    <a:pt x="844746" y="32374"/>
                  </a:cubicBezTo>
                  <a:cubicBezTo>
                    <a:pt x="861195" y="66039"/>
                    <a:pt x="853454" y="104138"/>
                    <a:pt x="829103" y="110871"/>
                  </a:cubicBezTo>
                </a:path>
              </a:pathLst>
            </a:custGeom>
            <a:solidFill>
              <a:schemeClr val="accent1"/>
            </a:solidFill>
            <a:ln w="403"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5163693-AA1E-1207-E0AD-21CA0AA2FB78}"/>
                </a:ext>
              </a:extLst>
            </p:cNvPr>
            <p:cNvSpPr/>
            <p:nvPr/>
          </p:nvSpPr>
          <p:spPr>
            <a:xfrm flipV="1">
              <a:off x="11166765" y="3683061"/>
              <a:ext cx="482477" cy="297729"/>
            </a:xfrm>
            <a:custGeom>
              <a:avLst/>
              <a:gdLst>
                <a:gd name="connsiteX0" fmla="*/ 469357 w 482477"/>
                <a:gd name="connsiteY0" fmla="*/ 13123 h 347441"/>
                <a:gd name="connsiteX1" fmla="*/ 454440 w 482477"/>
                <a:gd name="connsiteY1" fmla="*/ -4375 h 347441"/>
                <a:gd name="connsiteX2" fmla="*/ -13121 w 482477"/>
                <a:gd name="connsiteY2" fmla="*/ 192052 h 347441"/>
                <a:gd name="connsiteX3" fmla="*/ 144883 w 482477"/>
                <a:gd name="connsiteY3" fmla="*/ 306150 h 347441"/>
                <a:gd name="connsiteX4" fmla="*/ 190281 w 482477"/>
                <a:gd name="connsiteY4" fmla="*/ 324413 h 347441"/>
                <a:gd name="connsiteX5" fmla="*/ 390335 w 482477"/>
                <a:gd name="connsiteY5" fmla="*/ 342839 h 347441"/>
                <a:gd name="connsiteX6" fmla="*/ 448352 w 482477"/>
                <a:gd name="connsiteY6" fmla="*/ 279500 h 347441"/>
                <a:gd name="connsiteX7" fmla="*/ 469357 w 482477"/>
                <a:gd name="connsiteY7" fmla="*/ 13123 h 34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477" h="347441">
                  <a:moveTo>
                    <a:pt x="469357" y="13123"/>
                  </a:moveTo>
                  <a:lnTo>
                    <a:pt x="454440" y="-4375"/>
                  </a:lnTo>
                  <a:lnTo>
                    <a:pt x="-13121" y="192052"/>
                  </a:lnTo>
                  <a:lnTo>
                    <a:pt x="144883" y="306150"/>
                  </a:lnTo>
                  <a:cubicBezTo>
                    <a:pt x="159639" y="316834"/>
                    <a:pt x="175242" y="323123"/>
                    <a:pt x="190281" y="324413"/>
                  </a:cubicBezTo>
                  <a:lnTo>
                    <a:pt x="390335" y="342839"/>
                  </a:lnTo>
                  <a:cubicBezTo>
                    <a:pt x="422186" y="345782"/>
                    <a:pt x="445852" y="319979"/>
                    <a:pt x="448352" y="279500"/>
                  </a:cubicBezTo>
                  <a:lnTo>
                    <a:pt x="469357" y="13123"/>
                  </a:lnTo>
                </a:path>
              </a:pathLst>
            </a:custGeom>
            <a:solidFill>
              <a:srgbClr val="F5AE18"/>
            </a:solidFill>
            <a:ln w="403"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1862FCDD-47E7-0731-C780-B123915F1776}"/>
                </a:ext>
              </a:extLst>
            </p:cNvPr>
            <p:cNvSpPr/>
            <p:nvPr/>
          </p:nvSpPr>
          <p:spPr>
            <a:xfrm flipV="1">
              <a:off x="11166765" y="3701353"/>
              <a:ext cx="467560" cy="279438"/>
            </a:xfrm>
            <a:custGeom>
              <a:avLst/>
              <a:gdLst>
                <a:gd name="connsiteX0" fmla="*/ 454456 w 467560"/>
                <a:gd name="connsiteY0" fmla="*/ -4345 h 326096"/>
                <a:gd name="connsiteX1" fmla="*/ -13104 w 467560"/>
                <a:gd name="connsiteY1" fmla="*/ 192082 h 326096"/>
                <a:gd name="connsiteX2" fmla="*/ 130506 w 467560"/>
                <a:gd name="connsiteY2" fmla="*/ 279449 h 326096"/>
                <a:gd name="connsiteX3" fmla="*/ 200013 w 467560"/>
                <a:gd name="connsiteY3" fmla="*/ 304366 h 326096"/>
                <a:gd name="connsiteX4" fmla="*/ 356928 w 467560"/>
                <a:gd name="connsiteY4" fmla="*/ 321339 h 326096"/>
                <a:gd name="connsiteX5" fmla="*/ 438006 w 467560"/>
                <a:gd name="connsiteY5" fmla="*/ 242680 h 326096"/>
                <a:gd name="connsiteX6" fmla="*/ 454456 w 467560"/>
                <a:gd name="connsiteY6" fmla="*/ -4345 h 32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60" h="326096">
                  <a:moveTo>
                    <a:pt x="454456" y="-4345"/>
                  </a:moveTo>
                  <a:lnTo>
                    <a:pt x="-13104" y="192082"/>
                  </a:lnTo>
                  <a:lnTo>
                    <a:pt x="130506" y="279449"/>
                  </a:lnTo>
                  <a:cubicBezTo>
                    <a:pt x="153446" y="293399"/>
                    <a:pt x="177073" y="301866"/>
                    <a:pt x="200013" y="304366"/>
                  </a:cubicBezTo>
                  <a:lnTo>
                    <a:pt x="356928" y="321339"/>
                  </a:lnTo>
                  <a:cubicBezTo>
                    <a:pt x="399060" y="325895"/>
                    <a:pt x="430548" y="292310"/>
                    <a:pt x="438006" y="242680"/>
                  </a:cubicBezTo>
                  <a:lnTo>
                    <a:pt x="454456" y="-4345"/>
                  </a:lnTo>
                </a:path>
              </a:pathLst>
            </a:custGeom>
            <a:solidFill>
              <a:srgbClr val="C48A08"/>
            </a:solidFill>
            <a:ln w="403"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EA5B43A-CFB9-0C4D-3F55-54774C75F357}"/>
                </a:ext>
              </a:extLst>
            </p:cNvPr>
            <p:cNvSpPr/>
            <p:nvPr/>
          </p:nvSpPr>
          <p:spPr>
            <a:xfrm flipV="1">
              <a:off x="11144583" y="3966165"/>
              <a:ext cx="472930" cy="245620"/>
            </a:xfrm>
            <a:custGeom>
              <a:avLst/>
              <a:gdLst>
                <a:gd name="connsiteX0" fmla="*/ 459504 w 472930"/>
                <a:gd name="connsiteY0" fmla="*/ 173894 h 286632"/>
                <a:gd name="connsiteX1" fmla="*/ 459867 w 472930"/>
                <a:gd name="connsiteY1" fmla="*/ 194818 h 286632"/>
                <a:gd name="connsiteX2" fmla="*/ -10354 w 472930"/>
                <a:gd name="connsiteY2" fmla="*/ 282993 h 286632"/>
                <a:gd name="connsiteX3" fmla="*/ -12934 w 472930"/>
                <a:gd name="connsiteY3" fmla="*/ 216227 h 286632"/>
                <a:gd name="connsiteX4" fmla="*/ 20448 w 472930"/>
                <a:gd name="connsiteY4" fmla="*/ 125513 h 286632"/>
                <a:gd name="connsiteX5" fmla="*/ 155351 w 472930"/>
                <a:gd name="connsiteY5" fmla="*/ 10165 h 286632"/>
                <a:gd name="connsiteX6" fmla="*/ 242557 w 472930"/>
                <a:gd name="connsiteY6" fmla="*/ 14560 h 286632"/>
                <a:gd name="connsiteX7" fmla="*/ 459504 w 472930"/>
                <a:gd name="connsiteY7" fmla="*/ 173894 h 2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930" h="286632">
                  <a:moveTo>
                    <a:pt x="459504" y="173894"/>
                  </a:moveTo>
                  <a:lnTo>
                    <a:pt x="459867" y="194818"/>
                  </a:lnTo>
                  <a:lnTo>
                    <a:pt x="-10354" y="282993"/>
                  </a:lnTo>
                  <a:lnTo>
                    <a:pt x="-12934" y="216227"/>
                  </a:lnTo>
                  <a:cubicBezTo>
                    <a:pt x="-14466" y="176797"/>
                    <a:pt x="-2210" y="143535"/>
                    <a:pt x="20448" y="125513"/>
                  </a:cubicBezTo>
                  <a:lnTo>
                    <a:pt x="155351" y="10165"/>
                  </a:lnTo>
                  <a:cubicBezTo>
                    <a:pt x="178573" y="-9711"/>
                    <a:pt x="211835" y="-8018"/>
                    <a:pt x="242557" y="14560"/>
                  </a:cubicBezTo>
                  <a:lnTo>
                    <a:pt x="459504" y="173894"/>
                  </a:lnTo>
                </a:path>
              </a:pathLst>
            </a:custGeom>
            <a:solidFill>
              <a:srgbClr val="C48A08"/>
            </a:solidFill>
            <a:ln w="403"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8233E75-D26E-8142-DE54-A1E537EEA368}"/>
                </a:ext>
              </a:extLst>
            </p:cNvPr>
            <p:cNvSpPr/>
            <p:nvPr/>
          </p:nvSpPr>
          <p:spPr>
            <a:xfrm flipV="1">
              <a:off x="11146965" y="3898048"/>
              <a:ext cx="470548" cy="274475"/>
            </a:xfrm>
            <a:custGeom>
              <a:avLst/>
              <a:gdLst>
                <a:gd name="connsiteX0" fmla="*/ 457483 w 470548"/>
                <a:gd name="connsiteY0" fmla="*/ 155400 h 320305"/>
                <a:gd name="connsiteX1" fmla="*/ -8142 w 470548"/>
                <a:gd name="connsiteY1" fmla="*/ 316508 h 320305"/>
                <a:gd name="connsiteX2" fmla="*/ -12738 w 470548"/>
                <a:gd name="connsiteY2" fmla="*/ 233616 h 320305"/>
                <a:gd name="connsiteX3" fmla="*/ 25805 w 470548"/>
                <a:gd name="connsiteY3" fmla="*/ 120606 h 320305"/>
                <a:gd name="connsiteX4" fmla="*/ 152240 w 470548"/>
                <a:gd name="connsiteY4" fmla="*/ 12798 h 320305"/>
                <a:gd name="connsiteX5" fmla="*/ 253920 w 470548"/>
                <a:gd name="connsiteY5" fmla="*/ 15620 h 320305"/>
                <a:gd name="connsiteX6" fmla="*/ 457483 w 470548"/>
                <a:gd name="connsiteY6" fmla="*/ 155400 h 3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548" h="320305">
                  <a:moveTo>
                    <a:pt x="457483" y="155400"/>
                  </a:moveTo>
                  <a:lnTo>
                    <a:pt x="-8142" y="316508"/>
                  </a:lnTo>
                  <a:lnTo>
                    <a:pt x="-12738" y="233616"/>
                  </a:lnTo>
                  <a:cubicBezTo>
                    <a:pt x="-15440" y="185155"/>
                    <a:pt x="-1288" y="143708"/>
                    <a:pt x="25805" y="120606"/>
                  </a:cubicBezTo>
                  <a:lnTo>
                    <a:pt x="152240" y="12798"/>
                  </a:lnTo>
                  <a:cubicBezTo>
                    <a:pt x="179333" y="-10304"/>
                    <a:pt x="217756" y="-9215"/>
                    <a:pt x="253920" y="15620"/>
                  </a:cubicBezTo>
                  <a:lnTo>
                    <a:pt x="457483" y="155400"/>
                  </a:lnTo>
                </a:path>
              </a:pathLst>
            </a:custGeom>
            <a:solidFill>
              <a:srgbClr val="F5AE18"/>
            </a:solidFill>
            <a:ln w="403"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0A812173-2B00-14E4-94FB-E1B490E67849}"/>
                </a:ext>
              </a:extLst>
            </p:cNvPr>
            <p:cNvSpPr/>
            <p:nvPr/>
          </p:nvSpPr>
          <p:spPr>
            <a:xfrm flipV="1">
              <a:off x="10095700" y="3434936"/>
              <a:ext cx="749488" cy="372823"/>
            </a:xfrm>
            <a:custGeom>
              <a:avLst/>
              <a:gdLst>
                <a:gd name="connsiteX0" fmla="*/ 612971 w 749488"/>
                <a:gd name="connsiteY0" fmla="*/ 37610 h 372823"/>
                <a:gd name="connsiteX1" fmla="*/ 612746 w 749488"/>
                <a:gd name="connsiteY1" fmla="*/ 36777 h 372823"/>
                <a:gd name="connsiteX2" fmla="*/ 613090 w 749488"/>
                <a:gd name="connsiteY2" fmla="*/ 35569 h 372823"/>
                <a:gd name="connsiteX3" fmla="*/ 672971 w 749488"/>
                <a:gd name="connsiteY3" fmla="*/ 15865 h 372823"/>
                <a:gd name="connsiteX4" fmla="*/ 672437 w 749488"/>
                <a:gd name="connsiteY4" fmla="*/ 18042 h 372823"/>
                <a:gd name="connsiteX5" fmla="*/ 539372 w 749488"/>
                <a:gd name="connsiteY5" fmla="*/ 61828 h 372823"/>
                <a:gd name="connsiteX6" fmla="*/ 538877 w 749488"/>
                <a:gd name="connsiteY6" fmla="*/ 59989 h 372823"/>
                <a:gd name="connsiteX7" fmla="*/ 595326 w 749488"/>
                <a:gd name="connsiteY7" fmla="*/ 41414 h 372823"/>
                <a:gd name="connsiteX8" fmla="*/ 595284 w 749488"/>
                <a:gd name="connsiteY8" fmla="*/ 41696 h 372823"/>
                <a:gd name="connsiteX9" fmla="*/ 595710 w 749488"/>
                <a:gd name="connsiteY9" fmla="*/ 43289 h 372823"/>
                <a:gd name="connsiteX10" fmla="*/ 633819 w 749488"/>
                <a:gd name="connsiteY10" fmla="*/ 105681 h 372823"/>
                <a:gd name="connsiteX11" fmla="*/ 629165 w 749488"/>
                <a:gd name="connsiteY11" fmla="*/ 97664 h 372823"/>
                <a:gd name="connsiteX12" fmla="*/ 629000 w 749488"/>
                <a:gd name="connsiteY12" fmla="*/ 97050 h 372823"/>
                <a:gd name="connsiteX13" fmla="*/ 684560 w 749488"/>
                <a:gd name="connsiteY13" fmla="*/ 78769 h 372823"/>
                <a:gd name="connsiteX14" fmla="*/ 692456 w 749488"/>
                <a:gd name="connsiteY14" fmla="*/ 92372 h 372823"/>
                <a:gd name="connsiteX15" fmla="*/ 689001 w 749488"/>
                <a:gd name="connsiteY15" fmla="*/ 87524 h 372823"/>
                <a:gd name="connsiteX16" fmla="*/ 559995 w 749488"/>
                <a:gd name="connsiteY16" fmla="*/ 129971 h 372823"/>
                <a:gd name="connsiteX17" fmla="*/ 555762 w 749488"/>
                <a:gd name="connsiteY17" fmla="*/ 122677 h 372823"/>
                <a:gd name="connsiteX18" fmla="*/ 555384 w 749488"/>
                <a:gd name="connsiteY18" fmla="*/ 121272 h 372823"/>
                <a:gd name="connsiteX19" fmla="*/ 612407 w 749488"/>
                <a:gd name="connsiteY19" fmla="*/ 102509 h 372823"/>
                <a:gd name="connsiteX20" fmla="*/ 617389 w 749488"/>
                <a:gd name="connsiteY20" fmla="*/ 111087 h 372823"/>
                <a:gd name="connsiteX21" fmla="*/ 585893 w 749488"/>
                <a:gd name="connsiteY21" fmla="*/ 168359 h 372823"/>
                <a:gd name="connsiteX22" fmla="*/ 582182 w 749488"/>
                <a:gd name="connsiteY22" fmla="*/ 164077 h 372823"/>
                <a:gd name="connsiteX23" fmla="*/ 640745 w 749488"/>
                <a:gd name="connsiteY23" fmla="*/ 144811 h 372823"/>
                <a:gd name="connsiteX24" fmla="*/ 644458 w 749488"/>
                <a:gd name="connsiteY24" fmla="*/ 149093 h 372823"/>
                <a:gd name="connsiteX25" fmla="*/ 56221 w 749488"/>
                <a:gd name="connsiteY25" fmla="*/ 220810 h 372823"/>
                <a:gd name="connsiteX26" fmla="*/ 56251 w 749488"/>
                <a:gd name="connsiteY26" fmla="*/ 218798 h 372823"/>
                <a:gd name="connsiteX27" fmla="*/ 519157 w 749488"/>
                <a:gd name="connsiteY27" fmla="*/ 66478 h 372823"/>
                <a:gd name="connsiteX28" fmla="*/ 519647 w 749488"/>
                <a:gd name="connsiteY28" fmla="*/ 68318 h 372823"/>
                <a:gd name="connsiteX29" fmla="*/ 74133 w 749488"/>
                <a:gd name="connsiteY29" fmla="*/ 289833 h 372823"/>
                <a:gd name="connsiteX30" fmla="*/ 72035 w 749488"/>
                <a:gd name="connsiteY30" fmla="*/ 286222 h 372823"/>
                <a:gd name="connsiteX31" fmla="*/ 70569 w 749488"/>
                <a:gd name="connsiteY31" fmla="*/ 280789 h 372823"/>
                <a:gd name="connsiteX32" fmla="*/ 535469 w 749488"/>
                <a:gd name="connsiteY32" fmla="*/ 127824 h 372823"/>
                <a:gd name="connsiteX33" fmla="*/ 535777 w 749488"/>
                <a:gd name="connsiteY33" fmla="*/ 128984 h 372823"/>
                <a:gd name="connsiteX34" fmla="*/ 537186 w 749488"/>
                <a:gd name="connsiteY34" fmla="*/ 128520 h 372823"/>
                <a:gd name="connsiteX35" fmla="*/ 541554 w 749488"/>
                <a:gd name="connsiteY35" fmla="*/ 136039 h 372823"/>
                <a:gd name="connsiteX36" fmla="*/ 100219 w 749488"/>
                <a:gd name="connsiteY36" fmla="*/ 328134 h 372823"/>
                <a:gd name="connsiteX37" fmla="*/ 96506 w 749488"/>
                <a:gd name="connsiteY37" fmla="*/ 323851 h 372823"/>
                <a:gd name="connsiteX38" fmla="*/ 563974 w 749488"/>
                <a:gd name="connsiteY38" fmla="*/ 170067 h 372823"/>
                <a:gd name="connsiteX39" fmla="*/ 567687 w 749488"/>
                <a:gd name="connsiteY39" fmla="*/ 174349 h 372823"/>
                <a:gd name="connsiteX40" fmla="*/ 137155 w 749488"/>
                <a:gd name="connsiteY40" fmla="*/ 372098 h 372823"/>
                <a:gd name="connsiteX41" fmla="*/ 231982 w 749488"/>
                <a:gd name="connsiteY41" fmla="*/ 353477 h 372823"/>
                <a:gd name="connsiteX42" fmla="*/ 422562 w 749488"/>
                <a:gd name="connsiteY42" fmla="*/ 296782 h 372823"/>
                <a:gd name="connsiteX43" fmla="*/ 611005 w 749488"/>
                <a:gd name="connsiteY43" fmla="*/ 223676 h 372823"/>
                <a:gd name="connsiteX44" fmla="*/ 699583 w 749488"/>
                <a:gd name="connsiteY44" fmla="*/ 178452 h 372823"/>
                <a:gd name="connsiteX45" fmla="*/ 746834 w 749488"/>
                <a:gd name="connsiteY45" fmla="*/ 148291 h 372823"/>
                <a:gd name="connsiteX46" fmla="*/ 712847 w 749488"/>
                <a:gd name="connsiteY46" fmla="*/ 126595 h 372823"/>
                <a:gd name="connsiteX47" fmla="*/ 660687 w 749488"/>
                <a:gd name="connsiteY47" fmla="*/ 143754 h 372823"/>
                <a:gd name="connsiteX48" fmla="*/ 656976 w 749488"/>
                <a:gd name="connsiteY48" fmla="*/ 139472 h 372823"/>
                <a:gd name="connsiteX49" fmla="*/ 712909 w 749488"/>
                <a:gd name="connsiteY49" fmla="*/ 121071 h 372823"/>
                <a:gd name="connsiteX50" fmla="*/ 703752 w 749488"/>
                <a:gd name="connsiteY50" fmla="*/ 108222 h 372823"/>
                <a:gd name="connsiteX51" fmla="*/ 714251 w 749488"/>
                <a:gd name="connsiteY51" fmla="*/ 120333 h 372823"/>
                <a:gd name="connsiteX52" fmla="*/ 749488 w 749488"/>
                <a:gd name="connsiteY52" fmla="*/ 128521 h 372823"/>
                <a:gd name="connsiteX53" fmla="*/ 728039 w 749488"/>
                <a:gd name="connsiteY53" fmla="*/ 116636 h 372823"/>
                <a:gd name="connsiteX54" fmla="*/ 697277 w 749488"/>
                <a:gd name="connsiteY54" fmla="*/ 73252 h 372823"/>
                <a:gd name="connsiteX55" fmla="*/ 685822 w 749488"/>
                <a:gd name="connsiteY55" fmla="*/ 30717 h 372823"/>
                <a:gd name="connsiteX56" fmla="*/ 683989 w 749488"/>
                <a:gd name="connsiteY56" fmla="*/ 23779 h 372823"/>
                <a:gd name="connsiteX57" fmla="*/ 690601 w 749488"/>
                <a:gd name="connsiteY57" fmla="*/ 78 h 372823"/>
                <a:gd name="connsiteX58" fmla="*/ 690513 w 749488"/>
                <a:gd name="connsiteY58" fmla="*/ 111 h 372823"/>
                <a:gd name="connsiteX59" fmla="*/ 690544 w 749488"/>
                <a:gd name="connsiteY59" fmla="*/ 0 h 372823"/>
                <a:gd name="connsiteX60" fmla="*/ 684003 w 749488"/>
                <a:gd name="connsiteY60" fmla="*/ 2479 h 372823"/>
                <a:gd name="connsiteX61" fmla="*/ 684540 w 749488"/>
                <a:gd name="connsiteY61" fmla="*/ 606 h 372823"/>
                <a:gd name="connsiteX62" fmla="*/ 613541 w 749488"/>
                <a:gd name="connsiteY62" fmla="*/ 7758 h 372823"/>
                <a:gd name="connsiteX63" fmla="*/ 546069 w 749488"/>
                <a:gd name="connsiteY63" fmla="*/ 21732 h 372823"/>
                <a:gd name="connsiteX64" fmla="*/ 546464 w 749488"/>
                <a:gd name="connsiteY64" fmla="*/ 20988 h 372823"/>
                <a:gd name="connsiteX65" fmla="*/ 528926 w 749488"/>
                <a:gd name="connsiteY65" fmla="*/ 25272 h 372823"/>
                <a:gd name="connsiteX66" fmla="*/ 528919 w 749488"/>
                <a:gd name="connsiteY66" fmla="*/ 25284 h 372823"/>
                <a:gd name="connsiteX67" fmla="*/ 512949 w 749488"/>
                <a:gd name="connsiteY67" fmla="*/ 28591 h 372823"/>
                <a:gd name="connsiteX68" fmla="*/ 317611 w 749488"/>
                <a:gd name="connsiteY68" fmla="*/ 85908 h 372823"/>
                <a:gd name="connsiteX69" fmla="*/ 135014 w 749488"/>
                <a:gd name="connsiteY69" fmla="*/ 156352 h 372823"/>
                <a:gd name="connsiteX70" fmla="*/ 73319 w 749488"/>
                <a:gd name="connsiteY70" fmla="*/ 186816 h 372823"/>
                <a:gd name="connsiteX71" fmla="*/ 60125 w 749488"/>
                <a:gd name="connsiteY71" fmla="*/ 197730 h 372823"/>
                <a:gd name="connsiteX72" fmla="*/ 60801 w 749488"/>
                <a:gd name="connsiteY72" fmla="*/ 195769 h 372823"/>
                <a:gd name="connsiteX73" fmla="*/ 41973 w 749488"/>
                <a:gd name="connsiteY73" fmla="*/ 210107 h 372823"/>
                <a:gd name="connsiteX74" fmla="*/ 41670 w 749488"/>
                <a:gd name="connsiteY74" fmla="*/ 212996 h 372823"/>
                <a:gd name="connsiteX75" fmla="*/ 20392 w 749488"/>
                <a:gd name="connsiteY75" fmla="*/ 230598 h 372823"/>
                <a:gd name="connsiteX76" fmla="*/ 40518 w 749488"/>
                <a:gd name="connsiteY76" fmla="*/ 223975 h 372823"/>
                <a:gd name="connsiteX77" fmla="*/ 40301 w 749488"/>
                <a:gd name="connsiteY77" fmla="*/ 226049 h 372823"/>
                <a:gd name="connsiteX78" fmla="*/ 20410 w 749488"/>
                <a:gd name="connsiteY78" fmla="*/ 232594 h 372823"/>
                <a:gd name="connsiteX79" fmla="*/ 18595 w 749488"/>
                <a:gd name="connsiteY79" fmla="*/ 234632 h 372823"/>
                <a:gd name="connsiteX80" fmla="*/ 1380 w 749488"/>
                <a:gd name="connsiteY80" fmla="*/ 290186 h 372823"/>
                <a:gd name="connsiteX81" fmla="*/ 5049 w 749488"/>
                <a:gd name="connsiteY81" fmla="*/ 302347 h 372823"/>
                <a:gd name="connsiteX82" fmla="*/ 46857 w 749488"/>
                <a:gd name="connsiteY82" fmla="*/ 288591 h 372823"/>
                <a:gd name="connsiteX83" fmla="*/ 49231 w 749488"/>
                <a:gd name="connsiteY83" fmla="*/ 298027 h 372823"/>
                <a:gd name="connsiteX84" fmla="*/ 5017 w 749488"/>
                <a:gd name="connsiteY84" fmla="*/ 312574 h 372823"/>
                <a:gd name="connsiteX85" fmla="*/ 29127 w 749488"/>
                <a:gd name="connsiteY85" fmla="*/ 346017 h 372823"/>
                <a:gd name="connsiteX86" fmla="*/ 80776 w 749488"/>
                <a:gd name="connsiteY86" fmla="*/ 329026 h 372823"/>
                <a:gd name="connsiteX87" fmla="*/ 84489 w 749488"/>
                <a:gd name="connsiteY87" fmla="*/ 333308 h 372823"/>
                <a:gd name="connsiteX88" fmla="*/ 29064 w 749488"/>
                <a:gd name="connsiteY88" fmla="*/ 351542 h 372823"/>
                <a:gd name="connsiteX89" fmla="*/ 50796 w 749488"/>
                <a:gd name="connsiteY89" fmla="*/ 363703 h 372823"/>
                <a:gd name="connsiteX90" fmla="*/ 137155 w 749488"/>
                <a:gd name="connsiteY90" fmla="*/ 372098 h 37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49488" h="372823">
                  <a:moveTo>
                    <a:pt x="612971" y="37610"/>
                  </a:moveTo>
                  <a:lnTo>
                    <a:pt x="612746" y="36777"/>
                  </a:lnTo>
                  <a:lnTo>
                    <a:pt x="613090" y="35569"/>
                  </a:lnTo>
                  <a:lnTo>
                    <a:pt x="672971" y="15865"/>
                  </a:lnTo>
                  <a:lnTo>
                    <a:pt x="672437" y="18042"/>
                  </a:lnTo>
                  <a:close/>
                  <a:moveTo>
                    <a:pt x="539372" y="61828"/>
                  </a:moveTo>
                  <a:lnTo>
                    <a:pt x="538877" y="59989"/>
                  </a:lnTo>
                  <a:lnTo>
                    <a:pt x="595326" y="41414"/>
                  </a:lnTo>
                  <a:lnTo>
                    <a:pt x="595284" y="41696"/>
                  </a:lnTo>
                  <a:lnTo>
                    <a:pt x="595710" y="43289"/>
                  </a:lnTo>
                  <a:close/>
                  <a:moveTo>
                    <a:pt x="633819" y="105681"/>
                  </a:moveTo>
                  <a:lnTo>
                    <a:pt x="629165" y="97664"/>
                  </a:lnTo>
                  <a:lnTo>
                    <a:pt x="629000" y="97050"/>
                  </a:lnTo>
                  <a:lnTo>
                    <a:pt x="684560" y="78769"/>
                  </a:lnTo>
                  <a:lnTo>
                    <a:pt x="692456" y="92372"/>
                  </a:lnTo>
                  <a:lnTo>
                    <a:pt x="689001" y="87524"/>
                  </a:lnTo>
                  <a:close/>
                  <a:moveTo>
                    <a:pt x="559995" y="129971"/>
                  </a:moveTo>
                  <a:lnTo>
                    <a:pt x="555762" y="122677"/>
                  </a:lnTo>
                  <a:lnTo>
                    <a:pt x="555384" y="121272"/>
                  </a:lnTo>
                  <a:lnTo>
                    <a:pt x="612407" y="102509"/>
                  </a:lnTo>
                  <a:lnTo>
                    <a:pt x="617389" y="111087"/>
                  </a:lnTo>
                  <a:close/>
                  <a:moveTo>
                    <a:pt x="585893" y="168359"/>
                  </a:moveTo>
                  <a:lnTo>
                    <a:pt x="582182" y="164077"/>
                  </a:lnTo>
                  <a:lnTo>
                    <a:pt x="640745" y="144811"/>
                  </a:lnTo>
                  <a:lnTo>
                    <a:pt x="644458" y="149093"/>
                  </a:lnTo>
                  <a:close/>
                  <a:moveTo>
                    <a:pt x="56221" y="220810"/>
                  </a:moveTo>
                  <a:lnTo>
                    <a:pt x="56251" y="218798"/>
                  </a:lnTo>
                  <a:lnTo>
                    <a:pt x="519157" y="66478"/>
                  </a:lnTo>
                  <a:lnTo>
                    <a:pt x="519647" y="68318"/>
                  </a:lnTo>
                  <a:close/>
                  <a:moveTo>
                    <a:pt x="74133" y="289833"/>
                  </a:moveTo>
                  <a:lnTo>
                    <a:pt x="72035" y="286222"/>
                  </a:lnTo>
                  <a:lnTo>
                    <a:pt x="70569" y="280789"/>
                  </a:lnTo>
                  <a:lnTo>
                    <a:pt x="535469" y="127824"/>
                  </a:lnTo>
                  <a:lnTo>
                    <a:pt x="535777" y="128984"/>
                  </a:lnTo>
                  <a:lnTo>
                    <a:pt x="537186" y="128520"/>
                  </a:lnTo>
                  <a:lnTo>
                    <a:pt x="541554" y="136039"/>
                  </a:lnTo>
                  <a:close/>
                  <a:moveTo>
                    <a:pt x="100219" y="328134"/>
                  </a:moveTo>
                  <a:lnTo>
                    <a:pt x="96506" y="323851"/>
                  </a:lnTo>
                  <a:lnTo>
                    <a:pt x="563974" y="170067"/>
                  </a:lnTo>
                  <a:lnTo>
                    <a:pt x="567687" y="174349"/>
                  </a:lnTo>
                  <a:close/>
                  <a:moveTo>
                    <a:pt x="137155" y="372098"/>
                  </a:moveTo>
                  <a:cubicBezTo>
                    <a:pt x="170296" y="370025"/>
                    <a:pt x="201018" y="361491"/>
                    <a:pt x="231982" y="353477"/>
                  </a:cubicBezTo>
                  <a:cubicBezTo>
                    <a:pt x="296449" y="336755"/>
                    <a:pt x="360231" y="318410"/>
                    <a:pt x="422562" y="296782"/>
                  </a:cubicBezTo>
                  <a:cubicBezTo>
                    <a:pt x="486465" y="274637"/>
                    <a:pt x="548876" y="249450"/>
                    <a:pt x="611005" y="223676"/>
                  </a:cubicBezTo>
                  <a:cubicBezTo>
                    <a:pt x="641808" y="210894"/>
                    <a:pt x="671320" y="195796"/>
                    <a:pt x="699583" y="178452"/>
                  </a:cubicBezTo>
                  <a:cubicBezTo>
                    <a:pt x="715508" y="168675"/>
                    <a:pt x="731151" y="158414"/>
                    <a:pt x="746834" y="148291"/>
                  </a:cubicBezTo>
                  <a:cubicBezTo>
                    <a:pt x="736675" y="144146"/>
                    <a:pt x="724337" y="137409"/>
                    <a:pt x="712847" y="126595"/>
                  </a:cubicBezTo>
                  <a:lnTo>
                    <a:pt x="660687" y="143754"/>
                  </a:lnTo>
                  <a:lnTo>
                    <a:pt x="656976" y="139472"/>
                  </a:lnTo>
                  <a:lnTo>
                    <a:pt x="712909" y="121071"/>
                  </a:lnTo>
                  <a:lnTo>
                    <a:pt x="703752" y="108222"/>
                  </a:lnTo>
                  <a:lnTo>
                    <a:pt x="714251" y="120333"/>
                  </a:lnTo>
                  <a:cubicBezTo>
                    <a:pt x="729128" y="133772"/>
                    <a:pt x="740699" y="135465"/>
                    <a:pt x="749488" y="128521"/>
                  </a:cubicBezTo>
                  <a:cubicBezTo>
                    <a:pt x="743198" y="127381"/>
                    <a:pt x="735901" y="123753"/>
                    <a:pt x="728039" y="116636"/>
                  </a:cubicBezTo>
                  <a:cubicBezTo>
                    <a:pt x="716146" y="105857"/>
                    <a:pt x="705260" y="90068"/>
                    <a:pt x="697277" y="73252"/>
                  </a:cubicBezTo>
                  <a:lnTo>
                    <a:pt x="685822" y="30717"/>
                  </a:lnTo>
                  <a:lnTo>
                    <a:pt x="683989" y="23779"/>
                  </a:lnTo>
                  <a:cubicBezTo>
                    <a:pt x="683747" y="12585"/>
                    <a:pt x="686125" y="4500"/>
                    <a:pt x="690601" y="78"/>
                  </a:cubicBezTo>
                  <a:lnTo>
                    <a:pt x="690513" y="111"/>
                  </a:lnTo>
                  <a:lnTo>
                    <a:pt x="690544" y="0"/>
                  </a:lnTo>
                  <a:lnTo>
                    <a:pt x="684003" y="2479"/>
                  </a:lnTo>
                  <a:lnTo>
                    <a:pt x="684540" y="606"/>
                  </a:lnTo>
                  <a:cubicBezTo>
                    <a:pt x="660793" y="2749"/>
                    <a:pt x="637006" y="4752"/>
                    <a:pt x="613541" y="7758"/>
                  </a:cubicBezTo>
                  <a:lnTo>
                    <a:pt x="546069" y="21732"/>
                  </a:lnTo>
                  <a:lnTo>
                    <a:pt x="546464" y="20988"/>
                  </a:lnTo>
                  <a:cubicBezTo>
                    <a:pt x="540578" y="22335"/>
                    <a:pt x="534732" y="23787"/>
                    <a:pt x="528926" y="25272"/>
                  </a:cubicBezTo>
                  <a:lnTo>
                    <a:pt x="528919" y="25284"/>
                  </a:lnTo>
                  <a:lnTo>
                    <a:pt x="512949" y="28591"/>
                  </a:lnTo>
                  <a:cubicBezTo>
                    <a:pt x="447232" y="46350"/>
                    <a:pt x="381716" y="64453"/>
                    <a:pt x="317611" y="85908"/>
                  </a:cubicBezTo>
                  <a:cubicBezTo>
                    <a:pt x="255483" y="106740"/>
                    <a:pt x="194886" y="130856"/>
                    <a:pt x="135014" y="156352"/>
                  </a:cubicBezTo>
                  <a:cubicBezTo>
                    <a:pt x="113707" y="165404"/>
                    <a:pt x="92782" y="175000"/>
                    <a:pt x="73319" y="186816"/>
                  </a:cubicBezTo>
                  <a:lnTo>
                    <a:pt x="60125" y="197730"/>
                  </a:lnTo>
                  <a:lnTo>
                    <a:pt x="60801" y="195769"/>
                  </a:lnTo>
                  <a:cubicBezTo>
                    <a:pt x="54310" y="200226"/>
                    <a:pt x="48021" y="204994"/>
                    <a:pt x="41973" y="210107"/>
                  </a:cubicBezTo>
                  <a:lnTo>
                    <a:pt x="41670" y="212996"/>
                  </a:lnTo>
                  <a:lnTo>
                    <a:pt x="20392" y="230598"/>
                  </a:lnTo>
                  <a:lnTo>
                    <a:pt x="40518" y="223975"/>
                  </a:lnTo>
                  <a:lnTo>
                    <a:pt x="40301" y="226049"/>
                  </a:lnTo>
                  <a:lnTo>
                    <a:pt x="20410" y="232594"/>
                  </a:lnTo>
                  <a:cubicBezTo>
                    <a:pt x="19805" y="233285"/>
                    <a:pt x="19200" y="233907"/>
                    <a:pt x="18595" y="234632"/>
                  </a:cubicBezTo>
                  <a:cubicBezTo>
                    <a:pt x="6500" y="249073"/>
                    <a:pt x="-3821" y="265346"/>
                    <a:pt x="1380" y="290186"/>
                  </a:cubicBezTo>
                  <a:cubicBezTo>
                    <a:pt x="2227" y="294332"/>
                    <a:pt x="3476" y="298374"/>
                    <a:pt x="5049" y="302347"/>
                  </a:cubicBezTo>
                  <a:lnTo>
                    <a:pt x="46857" y="288591"/>
                  </a:lnTo>
                  <a:lnTo>
                    <a:pt x="49231" y="298027"/>
                  </a:lnTo>
                  <a:lnTo>
                    <a:pt x="5017" y="312574"/>
                  </a:lnTo>
                  <a:cubicBezTo>
                    <a:pt x="10137" y="325599"/>
                    <a:pt x="18725" y="337415"/>
                    <a:pt x="29127" y="346017"/>
                  </a:cubicBezTo>
                  <a:lnTo>
                    <a:pt x="80776" y="329026"/>
                  </a:lnTo>
                  <a:lnTo>
                    <a:pt x="84489" y="333308"/>
                  </a:lnTo>
                  <a:lnTo>
                    <a:pt x="29064" y="351542"/>
                  </a:lnTo>
                  <a:cubicBezTo>
                    <a:pt x="35717" y="357070"/>
                    <a:pt x="43095" y="361319"/>
                    <a:pt x="50796" y="363703"/>
                  </a:cubicBezTo>
                  <a:cubicBezTo>
                    <a:pt x="79905" y="372996"/>
                    <a:pt x="109780" y="373826"/>
                    <a:pt x="137155" y="372098"/>
                  </a:cubicBezTo>
                  <a:close/>
                </a:path>
              </a:pathLst>
            </a:custGeom>
            <a:solidFill>
              <a:srgbClr val="F5AE18"/>
            </a:solidFill>
            <a:ln w="403" cap="flat">
              <a:noFill/>
              <a:prstDash val="solid"/>
              <a:miter/>
            </a:ln>
          </p:spPr>
          <p:txBody>
            <a:bodyPr rtlCol="0" anchor="ctr"/>
            <a:lstStyle/>
            <a:p>
              <a:endParaRPr lang="en-US"/>
            </a:p>
          </p:txBody>
        </p:sp>
      </p:grpSp>
      <p:grpSp>
        <p:nvGrpSpPr>
          <p:cNvPr id="154" name="Group 153">
            <a:extLst>
              <a:ext uri="{FF2B5EF4-FFF2-40B4-BE49-F238E27FC236}">
                <a16:creationId xmlns:a16="http://schemas.microsoft.com/office/drawing/2014/main" id="{A7CB3580-1D01-D1CE-3F09-B8947E4FC56C}"/>
              </a:ext>
            </a:extLst>
          </p:cNvPr>
          <p:cNvGrpSpPr/>
          <p:nvPr/>
        </p:nvGrpSpPr>
        <p:grpSpPr>
          <a:xfrm rot="9000000" flipV="1">
            <a:off x="-1719458" y="7158655"/>
            <a:ext cx="1843046" cy="824678"/>
            <a:chOff x="9719648" y="3325201"/>
            <a:chExt cx="1981397" cy="886584"/>
          </a:xfrm>
        </p:grpSpPr>
        <p:sp>
          <p:nvSpPr>
            <p:cNvPr id="155" name="Freeform: Shape 154">
              <a:extLst>
                <a:ext uri="{FF2B5EF4-FFF2-40B4-BE49-F238E27FC236}">
                  <a16:creationId xmlns:a16="http://schemas.microsoft.com/office/drawing/2014/main" id="{1E698B5B-506A-7440-34E5-AD6E05A47EC3}"/>
                </a:ext>
              </a:extLst>
            </p:cNvPr>
            <p:cNvSpPr/>
            <p:nvPr/>
          </p:nvSpPr>
          <p:spPr>
            <a:xfrm flipV="1">
              <a:off x="9719648" y="3325201"/>
              <a:ext cx="418034" cy="185637"/>
            </a:xfrm>
            <a:custGeom>
              <a:avLst/>
              <a:gdLst>
                <a:gd name="connsiteX0" fmla="*/ 391954 w 418034"/>
                <a:gd name="connsiteY0" fmla="*/ 40085 h 185637"/>
                <a:gd name="connsiteX1" fmla="*/ -10333 w 418034"/>
                <a:gd name="connsiteY1" fmla="*/ 180139 h 185637"/>
                <a:gd name="connsiteX2" fmla="*/ 374173 w 418034"/>
                <a:gd name="connsiteY2" fmla="*/ -3216 h 185637"/>
                <a:gd name="connsiteX3" fmla="*/ 405419 w 418034"/>
                <a:gd name="connsiteY3" fmla="*/ 7871 h 185637"/>
                <a:gd name="connsiteX4" fmla="*/ 394332 w 418034"/>
                <a:gd name="connsiteY4" fmla="*/ 39117 h 185637"/>
                <a:gd name="connsiteX5" fmla="*/ 391954 w 418034"/>
                <a:gd name="connsiteY5" fmla="*/ 40085 h 18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34" h="185637">
                  <a:moveTo>
                    <a:pt x="391954" y="40085"/>
                  </a:moveTo>
                  <a:lnTo>
                    <a:pt x="-10333" y="180139"/>
                  </a:lnTo>
                  <a:lnTo>
                    <a:pt x="374173" y="-3216"/>
                  </a:lnTo>
                  <a:cubicBezTo>
                    <a:pt x="385865" y="-8780"/>
                    <a:pt x="399856" y="-3821"/>
                    <a:pt x="405419" y="7871"/>
                  </a:cubicBezTo>
                  <a:cubicBezTo>
                    <a:pt x="410983" y="19563"/>
                    <a:pt x="406024" y="33553"/>
                    <a:pt x="394332" y="39117"/>
                  </a:cubicBezTo>
                  <a:cubicBezTo>
                    <a:pt x="393566" y="39480"/>
                    <a:pt x="392760" y="39802"/>
                    <a:pt x="391954" y="40085"/>
                  </a:cubicBezTo>
                </a:path>
              </a:pathLst>
            </a:custGeom>
            <a:solidFill>
              <a:srgbClr val="00144F"/>
            </a:solidFill>
            <a:ln w="403"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0524426-61C3-A089-2270-F1D9F3B14F2B}"/>
                </a:ext>
              </a:extLst>
            </p:cNvPr>
            <p:cNvSpPr/>
            <p:nvPr/>
          </p:nvSpPr>
          <p:spPr>
            <a:xfrm flipV="1">
              <a:off x="11180473" y="3854697"/>
              <a:ext cx="520572" cy="139680"/>
            </a:xfrm>
            <a:custGeom>
              <a:avLst/>
              <a:gdLst>
                <a:gd name="connsiteX0" fmla="*/ 456910 w 520572"/>
                <a:gd name="connsiteY0" fmla="*/ -4077 h 163003"/>
                <a:gd name="connsiteX1" fmla="*/ -13191 w 520572"/>
                <a:gd name="connsiteY1" fmla="*/ 158926 h 163003"/>
                <a:gd name="connsiteX2" fmla="*/ 488316 w 520572"/>
                <a:gd name="connsiteY2" fmla="*/ 118205 h 163003"/>
                <a:gd name="connsiteX3" fmla="*/ 490332 w 520572"/>
                <a:gd name="connsiteY3" fmla="*/ 117198 h 163003"/>
                <a:gd name="connsiteX4" fmla="*/ 490413 w 520572"/>
                <a:gd name="connsiteY4" fmla="*/ 36442 h 163003"/>
                <a:gd name="connsiteX5" fmla="*/ 456910 w 520572"/>
                <a:gd name="connsiteY5" fmla="*/ -4077 h 16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72" h="163003">
                  <a:moveTo>
                    <a:pt x="456910" y="-4077"/>
                  </a:moveTo>
                  <a:lnTo>
                    <a:pt x="-13191" y="158926"/>
                  </a:lnTo>
                  <a:lnTo>
                    <a:pt x="488316" y="118205"/>
                  </a:lnTo>
                  <a:lnTo>
                    <a:pt x="490332" y="117198"/>
                  </a:lnTo>
                  <a:cubicBezTo>
                    <a:pt x="513031" y="106151"/>
                    <a:pt x="513072" y="63777"/>
                    <a:pt x="490413" y="36442"/>
                  </a:cubicBezTo>
                  <a:lnTo>
                    <a:pt x="456910" y="-4077"/>
                  </a:lnTo>
                </a:path>
              </a:pathLst>
            </a:custGeom>
            <a:solidFill>
              <a:srgbClr val="C48A08"/>
            </a:solidFill>
            <a:ln w="403"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0EC3283-EA29-BE04-C260-94250B553318}"/>
                </a:ext>
              </a:extLst>
            </p:cNvPr>
            <p:cNvSpPr/>
            <p:nvPr/>
          </p:nvSpPr>
          <p:spPr>
            <a:xfrm flipV="1">
              <a:off x="11174546" y="3779698"/>
              <a:ext cx="521709" cy="190328"/>
            </a:xfrm>
            <a:custGeom>
              <a:avLst/>
              <a:gdLst>
                <a:gd name="connsiteX0" fmla="*/ 460913 w 521709"/>
                <a:gd name="connsiteY0" fmla="*/ -4229 h 222108"/>
                <a:gd name="connsiteX1" fmla="*/ -13179 w 521709"/>
                <a:gd name="connsiteY1" fmla="*/ 152565 h 222108"/>
                <a:gd name="connsiteX2" fmla="*/ 60763 w 521709"/>
                <a:gd name="connsiteY2" fmla="*/ 217880 h 222108"/>
                <a:gd name="connsiteX3" fmla="*/ 494255 w 521709"/>
                <a:gd name="connsiteY3" fmla="*/ 93702 h 222108"/>
                <a:gd name="connsiteX4" fmla="*/ 496351 w 521709"/>
                <a:gd name="connsiteY4" fmla="*/ 36774 h 222108"/>
                <a:gd name="connsiteX5" fmla="*/ 460913 w 521709"/>
                <a:gd name="connsiteY5" fmla="*/ -4229 h 2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709" h="222108">
                  <a:moveTo>
                    <a:pt x="460913" y="-4229"/>
                  </a:moveTo>
                  <a:lnTo>
                    <a:pt x="-13179" y="152565"/>
                  </a:lnTo>
                  <a:lnTo>
                    <a:pt x="60763" y="217880"/>
                  </a:lnTo>
                  <a:lnTo>
                    <a:pt x="494255" y="93702"/>
                  </a:lnTo>
                  <a:cubicBezTo>
                    <a:pt x="512317" y="88501"/>
                    <a:pt x="513486" y="56610"/>
                    <a:pt x="496351" y="36774"/>
                  </a:cubicBezTo>
                  <a:lnTo>
                    <a:pt x="460913" y="-4229"/>
                  </a:lnTo>
                </a:path>
              </a:pathLst>
            </a:custGeom>
            <a:solidFill>
              <a:srgbClr val="F5AE18"/>
            </a:solidFill>
            <a:ln w="403"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C728230-887E-0C65-5B65-20C477D40B73}"/>
                </a:ext>
              </a:extLst>
            </p:cNvPr>
            <p:cNvSpPr/>
            <p:nvPr/>
          </p:nvSpPr>
          <p:spPr>
            <a:xfrm flipV="1">
              <a:off x="11154710" y="3891271"/>
              <a:ext cx="485985" cy="319122"/>
            </a:xfrm>
            <a:custGeom>
              <a:avLst/>
              <a:gdLst>
                <a:gd name="connsiteX0" fmla="*/ 472887 w 485985"/>
                <a:gd name="connsiteY0" fmla="*/ 196004 h 372407"/>
                <a:gd name="connsiteX1" fmla="*/ -13098 w 485985"/>
                <a:gd name="connsiteY1" fmla="*/ 368643 h 372407"/>
                <a:gd name="connsiteX2" fmla="*/ 344436 w 485985"/>
                <a:gd name="connsiteY2" fmla="*/ 4456 h 372407"/>
                <a:gd name="connsiteX3" fmla="*/ 370884 w 485985"/>
                <a:gd name="connsiteY3" fmla="*/ -2398 h 372407"/>
                <a:gd name="connsiteX4" fmla="*/ 438295 w 485985"/>
                <a:gd name="connsiteY4" fmla="*/ 55982 h 372407"/>
                <a:gd name="connsiteX5" fmla="*/ 472887 w 485985"/>
                <a:gd name="connsiteY5" fmla="*/ 196004 h 3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985" h="372407">
                  <a:moveTo>
                    <a:pt x="472887" y="196004"/>
                  </a:moveTo>
                  <a:lnTo>
                    <a:pt x="-13098" y="368643"/>
                  </a:lnTo>
                  <a:lnTo>
                    <a:pt x="344436" y="4456"/>
                  </a:lnTo>
                  <a:lnTo>
                    <a:pt x="370884" y="-2398"/>
                  </a:lnTo>
                  <a:cubicBezTo>
                    <a:pt x="396848" y="-10340"/>
                    <a:pt x="428780" y="17277"/>
                    <a:pt x="438295" y="55982"/>
                  </a:cubicBezTo>
                  <a:lnTo>
                    <a:pt x="472887" y="196004"/>
                  </a:lnTo>
                </a:path>
              </a:pathLst>
            </a:custGeom>
            <a:solidFill>
              <a:srgbClr val="F5AE18"/>
            </a:solidFill>
            <a:ln w="403"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94F8A5DE-FA7C-ED56-368A-96B794A6D273}"/>
                </a:ext>
              </a:extLst>
            </p:cNvPr>
            <p:cNvSpPr/>
            <p:nvPr/>
          </p:nvSpPr>
          <p:spPr>
            <a:xfrm flipV="1">
              <a:off x="11157330" y="3920548"/>
              <a:ext cx="469052" cy="284150"/>
            </a:xfrm>
            <a:custGeom>
              <a:avLst/>
              <a:gdLst>
                <a:gd name="connsiteX0" fmla="*/ 455967 w 469052"/>
                <a:gd name="connsiteY0" fmla="*/ 176561 h 331595"/>
                <a:gd name="connsiteX1" fmla="*/ -13086 w 469052"/>
                <a:gd name="connsiteY1" fmla="*/ 327873 h 331595"/>
                <a:gd name="connsiteX2" fmla="*/ 5218 w 469052"/>
                <a:gd name="connsiteY2" fmla="*/ 128060 h 331595"/>
                <a:gd name="connsiteX3" fmla="*/ 341828 w 469052"/>
                <a:gd name="connsiteY3" fmla="*/ -1198 h 331595"/>
                <a:gd name="connsiteX4" fmla="*/ 426656 w 469052"/>
                <a:gd name="connsiteY4" fmla="*/ 67463 h 331595"/>
                <a:gd name="connsiteX5" fmla="*/ 455967 w 469052"/>
                <a:gd name="connsiteY5" fmla="*/ 176561 h 3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052" h="331595">
                  <a:moveTo>
                    <a:pt x="455967" y="176561"/>
                  </a:moveTo>
                  <a:lnTo>
                    <a:pt x="-13086" y="327873"/>
                  </a:lnTo>
                  <a:lnTo>
                    <a:pt x="5218" y="128060"/>
                  </a:lnTo>
                  <a:lnTo>
                    <a:pt x="341828" y="-1198"/>
                  </a:lnTo>
                  <a:cubicBezTo>
                    <a:pt x="373316" y="-13293"/>
                    <a:pt x="413714" y="19445"/>
                    <a:pt x="426656" y="67463"/>
                  </a:cubicBezTo>
                  <a:lnTo>
                    <a:pt x="455967" y="176561"/>
                  </a:lnTo>
                </a:path>
              </a:pathLst>
            </a:custGeom>
            <a:solidFill>
              <a:srgbClr val="C48A08"/>
            </a:solidFill>
            <a:ln w="403"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42F7C5F-E874-C279-5361-0D6800E07DD3}"/>
                </a:ext>
              </a:extLst>
            </p:cNvPr>
            <p:cNvSpPr/>
            <p:nvPr/>
          </p:nvSpPr>
          <p:spPr>
            <a:xfrm flipV="1">
              <a:off x="10788069" y="3672651"/>
              <a:ext cx="866178" cy="379614"/>
            </a:xfrm>
            <a:custGeom>
              <a:avLst/>
              <a:gdLst>
                <a:gd name="connsiteX0" fmla="*/ 829103 w 866178"/>
                <a:gd name="connsiteY0" fmla="*/ 110871 h 442999"/>
                <a:gd name="connsiteX1" fmla="*/ 470036 w 866178"/>
                <a:gd name="connsiteY1" fmla="*/ 237065 h 442999"/>
                <a:gd name="connsiteX2" fmla="*/ 279295 w 866178"/>
                <a:gd name="connsiteY2" fmla="*/ 317095 h 442999"/>
                <a:gd name="connsiteX3" fmla="*/ 92182 w 866178"/>
                <a:gd name="connsiteY3" fmla="*/ 411720 h 442999"/>
                <a:gd name="connsiteX4" fmla="*/ 55291 w 866178"/>
                <a:gd name="connsiteY4" fmla="*/ 438692 h 442999"/>
                <a:gd name="connsiteX5" fmla="*/ -4177 w 866178"/>
                <a:gd name="connsiteY5" fmla="*/ 370273 h 442999"/>
                <a:gd name="connsiteX6" fmla="*/ -7079 w 866178"/>
                <a:gd name="connsiteY6" fmla="*/ 287058 h 442999"/>
                <a:gd name="connsiteX7" fmla="*/ 25860 w 866178"/>
                <a:gd name="connsiteY7" fmla="*/ 283349 h 442999"/>
                <a:gd name="connsiteX8" fmla="*/ 227850 w 866178"/>
                <a:gd name="connsiteY8" fmla="*/ 227832 h 442999"/>
                <a:gd name="connsiteX9" fmla="*/ 612356 w 866178"/>
                <a:gd name="connsiteY9" fmla="*/ 79101 h 442999"/>
                <a:gd name="connsiteX10" fmla="*/ 777497 w 866178"/>
                <a:gd name="connsiteY10" fmla="*/ 2256 h 442999"/>
                <a:gd name="connsiteX11" fmla="*/ 811524 w 866178"/>
                <a:gd name="connsiteY11" fmla="*/ -1695 h 442999"/>
                <a:gd name="connsiteX12" fmla="*/ 844746 w 866178"/>
                <a:gd name="connsiteY12" fmla="*/ 32374 h 442999"/>
                <a:gd name="connsiteX13" fmla="*/ 829103 w 866178"/>
                <a:gd name="connsiteY13" fmla="*/ 110871 h 4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178" h="442999">
                  <a:moveTo>
                    <a:pt x="829103" y="110871"/>
                  </a:moveTo>
                  <a:cubicBezTo>
                    <a:pt x="706538" y="144859"/>
                    <a:pt x="587803" y="190256"/>
                    <a:pt x="470036" y="237065"/>
                  </a:cubicBezTo>
                  <a:cubicBezTo>
                    <a:pt x="405932" y="262505"/>
                    <a:pt x="342512" y="289518"/>
                    <a:pt x="279295" y="317095"/>
                  </a:cubicBezTo>
                  <a:cubicBezTo>
                    <a:pt x="215351" y="344994"/>
                    <a:pt x="150320" y="371160"/>
                    <a:pt x="92182" y="411720"/>
                  </a:cubicBezTo>
                  <a:cubicBezTo>
                    <a:pt x="79724" y="420388"/>
                    <a:pt x="67508" y="429500"/>
                    <a:pt x="55291" y="438692"/>
                  </a:cubicBezTo>
                  <a:cubicBezTo>
                    <a:pt x="36584" y="429822"/>
                    <a:pt x="10378" y="410671"/>
                    <a:pt x="-4177" y="370273"/>
                  </a:cubicBezTo>
                  <a:cubicBezTo>
                    <a:pt x="-16635" y="335681"/>
                    <a:pt x="-13530" y="307741"/>
                    <a:pt x="-7079" y="287058"/>
                  </a:cubicBezTo>
                  <a:cubicBezTo>
                    <a:pt x="3927" y="285889"/>
                    <a:pt x="14934" y="284720"/>
                    <a:pt x="25860" y="283349"/>
                  </a:cubicBezTo>
                  <a:cubicBezTo>
                    <a:pt x="96536" y="274439"/>
                    <a:pt x="161931" y="250974"/>
                    <a:pt x="227850" y="227832"/>
                  </a:cubicBezTo>
                  <a:cubicBezTo>
                    <a:pt x="357591" y="182273"/>
                    <a:pt x="486204" y="133772"/>
                    <a:pt x="612356" y="79101"/>
                  </a:cubicBezTo>
                  <a:cubicBezTo>
                    <a:pt x="668035" y="54991"/>
                    <a:pt x="723391" y="30035"/>
                    <a:pt x="777497" y="2256"/>
                  </a:cubicBezTo>
                  <a:cubicBezTo>
                    <a:pt x="788059" y="-3146"/>
                    <a:pt x="798220" y="-7178"/>
                    <a:pt x="811524" y="-1695"/>
                  </a:cubicBezTo>
                  <a:cubicBezTo>
                    <a:pt x="824507" y="3668"/>
                    <a:pt x="836884" y="16327"/>
                    <a:pt x="844746" y="32374"/>
                  </a:cubicBezTo>
                  <a:cubicBezTo>
                    <a:pt x="861195" y="66039"/>
                    <a:pt x="853454" y="104138"/>
                    <a:pt x="829103" y="110871"/>
                  </a:cubicBezTo>
                </a:path>
              </a:pathLst>
            </a:custGeom>
            <a:solidFill>
              <a:schemeClr val="accent1"/>
            </a:solidFill>
            <a:ln w="403"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4BD6C785-6009-1D93-4D26-538166EB7AC0}"/>
                </a:ext>
              </a:extLst>
            </p:cNvPr>
            <p:cNvSpPr/>
            <p:nvPr/>
          </p:nvSpPr>
          <p:spPr>
            <a:xfrm flipV="1">
              <a:off x="11166765" y="3683061"/>
              <a:ext cx="482477" cy="297729"/>
            </a:xfrm>
            <a:custGeom>
              <a:avLst/>
              <a:gdLst>
                <a:gd name="connsiteX0" fmla="*/ 469357 w 482477"/>
                <a:gd name="connsiteY0" fmla="*/ 13123 h 347441"/>
                <a:gd name="connsiteX1" fmla="*/ 454440 w 482477"/>
                <a:gd name="connsiteY1" fmla="*/ -4375 h 347441"/>
                <a:gd name="connsiteX2" fmla="*/ -13121 w 482477"/>
                <a:gd name="connsiteY2" fmla="*/ 192052 h 347441"/>
                <a:gd name="connsiteX3" fmla="*/ 144883 w 482477"/>
                <a:gd name="connsiteY3" fmla="*/ 306150 h 347441"/>
                <a:gd name="connsiteX4" fmla="*/ 190281 w 482477"/>
                <a:gd name="connsiteY4" fmla="*/ 324413 h 347441"/>
                <a:gd name="connsiteX5" fmla="*/ 390335 w 482477"/>
                <a:gd name="connsiteY5" fmla="*/ 342839 h 347441"/>
                <a:gd name="connsiteX6" fmla="*/ 448352 w 482477"/>
                <a:gd name="connsiteY6" fmla="*/ 279500 h 347441"/>
                <a:gd name="connsiteX7" fmla="*/ 469357 w 482477"/>
                <a:gd name="connsiteY7" fmla="*/ 13123 h 34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477" h="347441">
                  <a:moveTo>
                    <a:pt x="469357" y="13123"/>
                  </a:moveTo>
                  <a:lnTo>
                    <a:pt x="454440" y="-4375"/>
                  </a:lnTo>
                  <a:lnTo>
                    <a:pt x="-13121" y="192052"/>
                  </a:lnTo>
                  <a:lnTo>
                    <a:pt x="144883" y="306150"/>
                  </a:lnTo>
                  <a:cubicBezTo>
                    <a:pt x="159639" y="316834"/>
                    <a:pt x="175242" y="323123"/>
                    <a:pt x="190281" y="324413"/>
                  </a:cubicBezTo>
                  <a:lnTo>
                    <a:pt x="390335" y="342839"/>
                  </a:lnTo>
                  <a:cubicBezTo>
                    <a:pt x="422186" y="345782"/>
                    <a:pt x="445852" y="319979"/>
                    <a:pt x="448352" y="279500"/>
                  </a:cubicBezTo>
                  <a:lnTo>
                    <a:pt x="469357" y="13123"/>
                  </a:lnTo>
                </a:path>
              </a:pathLst>
            </a:custGeom>
            <a:solidFill>
              <a:srgbClr val="F5AE18"/>
            </a:solidFill>
            <a:ln w="403"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04518BC-349F-21E9-5570-6BCD2A0D1C6C}"/>
                </a:ext>
              </a:extLst>
            </p:cNvPr>
            <p:cNvSpPr/>
            <p:nvPr/>
          </p:nvSpPr>
          <p:spPr>
            <a:xfrm flipV="1">
              <a:off x="11166765" y="3701353"/>
              <a:ext cx="467560" cy="279438"/>
            </a:xfrm>
            <a:custGeom>
              <a:avLst/>
              <a:gdLst>
                <a:gd name="connsiteX0" fmla="*/ 454456 w 467560"/>
                <a:gd name="connsiteY0" fmla="*/ -4345 h 326096"/>
                <a:gd name="connsiteX1" fmla="*/ -13104 w 467560"/>
                <a:gd name="connsiteY1" fmla="*/ 192082 h 326096"/>
                <a:gd name="connsiteX2" fmla="*/ 130506 w 467560"/>
                <a:gd name="connsiteY2" fmla="*/ 279449 h 326096"/>
                <a:gd name="connsiteX3" fmla="*/ 200013 w 467560"/>
                <a:gd name="connsiteY3" fmla="*/ 304366 h 326096"/>
                <a:gd name="connsiteX4" fmla="*/ 356928 w 467560"/>
                <a:gd name="connsiteY4" fmla="*/ 321339 h 326096"/>
                <a:gd name="connsiteX5" fmla="*/ 438006 w 467560"/>
                <a:gd name="connsiteY5" fmla="*/ 242680 h 326096"/>
                <a:gd name="connsiteX6" fmla="*/ 454456 w 467560"/>
                <a:gd name="connsiteY6" fmla="*/ -4345 h 32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60" h="326096">
                  <a:moveTo>
                    <a:pt x="454456" y="-4345"/>
                  </a:moveTo>
                  <a:lnTo>
                    <a:pt x="-13104" y="192082"/>
                  </a:lnTo>
                  <a:lnTo>
                    <a:pt x="130506" y="279449"/>
                  </a:lnTo>
                  <a:cubicBezTo>
                    <a:pt x="153446" y="293399"/>
                    <a:pt x="177073" y="301866"/>
                    <a:pt x="200013" y="304366"/>
                  </a:cubicBezTo>
                  <a:lnTo>
                    <a:pt x="356928" y="321339"/>
                  </a:lnTo>
                  <a:cubicBezTo>
                    <a:pt x="399060" y="325895"/>
                    <a:pt x="430548" y="292310"/>
                    <a:pt x="438006" y="242680"/>
                  </a:cubicBezTo>
                  <a:lnTo>
                    <a:pt x="454456" y="-4345"/>
                  </a:lnTo>
                </a:path>
              </a:pathLst>
            </a:custGeom>
            <a:solidFill>
              <a:srgbClr val="C48A08"/>
            </a:solidFill>
            <a:ln w="403"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299CF82-DF52-448D-7287-FB103D3AEDA2}"/>
                </a:ext>
              </a:extLst>
            </p:cNvPr>
            <p:cNvSpPr/>
            <p:nvPr/>
          </p:nvSpPr>
          <p:spPr>
            <a:xfrm flipV="1">
              <a:off x="11144583" y="3966165"/>
              <a:ext cx="472930" cy="245620"/>
            </a:xfrm>
            <a:custGeom>
              <a:avLst/>
              <a:gdLst>
                <a:gd name="connsiteX0" fmla="*/ 459504 w 472930"/>
                <a:gd name="connsiteY0" fmla="*/ 173894 h 286632"/>
                <a:gd name="connsiteX1" fmla="*/ 459867 w 472930"/>
                <a:gd name="connsiteY1" fmla="*/ 194818 h 286632"/>
                <a:gd name="connsiteX2" fmla="*/ -10354 w 472930"/>
                <a:gd name="connsiteY2" fmla="*/ 282993 h 286632"/>
                <a:gd name="connsiteX3" fmla="*/ -12934 w 472930"/>
                <a:gd name="connsiteY3" fmla="*/ 216227 h 286632"/>
                <a:gd name="connsiteX4" fmla="*/ 20448 w 472930"/>
                <a:gd name="connsiteY4" fmla="*/ 125513 h 286632"/>
                <a:gd name="connsiteX5" fmla="*/ 155351 w 472930"/>
                <a:gd name="connsiteY5" fmla="*/ 10165 h 286632"/>
                <a:gd name="connsiteX6" fmla="*/ 242557 w 472930"/>
                <a:gd name="connsiteY6" fmla="*/ 14560 h 286632"/>
                <a:gd name="connsiteX7" fmla="*/ 459504 w 472930"/>
                <a:gd name="connsiteY7" fmla="*/ 173894 h 2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930" h="286632">
                  <a:moveTo>
                    <a:pt x="459504" y="173894"/>
                  </a:moveTo>
                  <a:lnTo>
                    <a:pt x="459867" y="194818"/>
                  </a:lnTo>
                  <a:lnTo>
                    <a:pt x="-10354" y="282993"/>
                  </a:lnTo>
                  <a:lnTo>
                    <a:pt x="-12934" y="216227"/>
                  </a:lnTo>
                  <a:cubicBezTo>
                    <a:pt x="-14466" y="176797"/>
                    <a:pt x="-2210" y="143535"/>
                    <a:pt x="20448" y="125513"/>
                  </a:cubicBezTo>
                  <a:lnTo>
                    <a:pt x="155351" y="10165"/>
                  </a:lnTo>
                  <a:cubicBezTo>
                    <a:pt x="178573" y="-9711"/>
                    <a:pt x="211835" y="-8018"/>
                    <a:pt x="242557" y="14560"/>
                  </a:cubicBezTo>
                  <a:lnTo>
                    <a:pt x="459504" y="173894"/>
                  </a:lnTo>
                </a:path>
              </a:pathLst>
            </a:custGeom>
            <a:solidFill>
              <a:srgbClr val="C48A08"/>
            </a:solidFill>
            <a:ln w="403"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CBF641A-B366-A27D-9BB7-A68423D99552}"/>
                </a:ext>
              </a:extLst>
            </p:cNvPr>
            <p:cNvSpPr/>
            <p:nvPr/>
          </p:nvSpPr>
          <p:spPr>
            <a:xfrm flipV="1">
              <a:off x="11146965" y="3898048"/>
              <a:ext cx="470548" cy="274475"/>
            </a:xfrm>
            <a:custGeom>
              <a:avLst/>
              <a:gdLst>
                <a:gd name="connsiteX0" fmla="*/ 457483 w 470548"/>
                <a:gd name="connsiteY0" fmla="*/ 155400 h 320305"/>
                <a:gd name="connsiteX1" fmla="*/ -8142 w 470548"/>
                <a:gd name="connsiteY1" fmla="*/ 316508 h 320305"/>
                <a:gd name="connsiteX2" fmla="*/ -12738 w 470548"/>
                <a:gd name="connsiteY2" fmla="*/ 233616 h 320305"/>
                <a:gd name="connsiteX3" fmla="*/ 25805 w 470548"/>
                <a:gd name="connsiteY3" fmla="*/ 120606 h 320305"/>
                <a:gd name="connsiteX4" fmla="*/ 152240 w 470548"/>
                <a:gd name="connsiteY4" fmla="*/ 12798 h 320305"/>
                <a:gd name="connsiteX5" fmla="*/ 253920 w 470548"/>
                <a:gd name="connsiteY5" fmla="*/ 15620 h 320305"/>
                <a:gd name="connsiteX6" fmla="*/ 457483 w 470548"/>
                <a:gd name="connsiteY6" fmla="*/ 155400 h 3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548" h="320305">
                  <a:moveTo>
                    <a:pt x="457483" y="155400"/>
                  </a:moveTo>
                  <a:lnTo>
                    <a:pt x="-8142" y="316508"/>
                  </a:lnTo>
                  <a:lnTo>
                    <a:pt x="-12738" y="233616"/>
                  </a:lnTo>
                  <a:cubicBezTo>
                    <a:pt x="-15440" y="185155"/>
                    <a:pt x="-1288" y="143708"/>
                    <a:pt x="25805" y="120606"/>
                  </a:cubicBezTo>
                  <a:lnTo>
                    <a:pt x="152240" y="12798"/>
                  </a:lnTo>
                  <a:cubicBezTo>
                    <a:pt x="179333" y="-10304"/>
                    <a:pt x="217756" y="-9215"/>
                    <a:pt x="253920" y="15620"/>
                  </a:cubicBezTo>
                  <a:lnTo>
                    <a:pt x="457483" y="155400"/>
                  </a:lnTo>
                </a:path>
              </a:pathLst>
            </a:custGeom>
            <a:solidFill>
              <a:srgbClr val="F5AE18"/>
            </a:solidFill>
            <a:ln w="403"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1AF24A24-6FD8-3F50-D840-C95CA16D0050}"/>
                </a:ext>
              </a:extLst>
            </p:cNvPr>
            <p:cNvSpPr/>
            <p:nvPr/>
          </p:nvSpPr>
          <p:spPr>
            <a:xfrm flipV="1">
              <a:off x="10095700" y="3434936"/>
              <a:ext cx="749488" cy="372824"/>
            </a:xfrm>
            <a:custGeom>
              <a:avLst/>
              <a:gdLst>
                <a:gd name="connsiteX0" fmla="*/ 612971 w 749488"/>
                <a:gd name="connsiteY0" fmla="*/ 37610 h 372823"/>
                <a:gd name="connsiteX1" fmla="*/ 612746 w 749488"/>
                <a:gd name="connsiteY1" fmla="*/ 36777 h 372823"/>
                <a:gd name="connsiteX2" fmla="*/ 613090 w 749488"/>
                <a:gd name="connsiteY2" fmla="*/ 35569 h 372823"/>
                <a:gd name="connsiteX3" fmla="*/ 672971 w 749488"/>
                <a:gd name="connsiteY3" fmla="*/ 15865 h 372823"/>
                <a:gd name="connsiteX4" fmla="*/ 672437 w 749488"/>
                <a:gd name="connsiteY4" fmla="*/ 18042 h 372823"/>
                <a:gd name="connsiteX5" fmla="*/ 539372 w 749488"/>
                <a:gd name="connsiteY5" fmla="*/ 61828 h 372823"/>
                <a:gd name="connsiteX6" fmla="*/ 538877 w 749488"/>
                <a:gd name="connsiteY6" fmla="*/ 59989 h 372823"/>
                <a:gd name="connsiteX7" fmla="*/ 595326 w 749488"/>
                <a:gd name="connsiteY7" fmla="*/ 41414 h 372823"/>
                <a:gd name="connsiteX8" fmla="*/ 595284 w 749488"/>
                <a:gd name="connsiteY8" fmla="*/ 41696 h 372823"/>
                <a:gd name="connsiteX9" fmla="*/ 595710 w 749488"/>
                <a:gd name="connsiteY9" fmla="*/ 43289 h 372823"/>
                <a:gd name="connsiteX10" fmla="*/ 633819 w 749488"/>
                <a:gd name="connsiteY10" fmla="*/ 105681 h 372823"/>
                <a:gd name="connsiteX11" fmla="*/ 629165 w 749488"/>
                <a:gd name="connsiteY11" fmla="*/ 97664 h 372823"/>
                <a:gd name="connsiteX12" fmla="*/ 629000 w 749488"/>
                <a:gd name="connsiteY12" fmla="*/ 97050 h 372823"/>
                <a:gd name="connsiteX13" fmla="*/ 684560 w 749488"/>
                <a:gd name="connsiteY13" fmla="*/ 78769 h 372823"/>
                <a:gd name="connsiteX14" fmla="*/ 692456 w 749488"/>
                <a:gd name="connsiteY14" fmla="*/ 92372 h 372823"/>
                <a:gd name="connsiteX15" fmla="*/ 689001 w 749488"/>
                <a:gd name="connsiteY15" fmla="*/ 87524 h 372823"/>
                <a:gd name="connsiteX16" fmla="*/ 559995 w 749488"/>
                <a:gd name="connsiteY16" fmla="*/ 129971 h 372823"/>
                <a:gd name="connsiteX17" fmla="*/ 555762 w 749488"/>
                <a:gd name="connsiteY17" fmla="*/ 122677 h 372823"/>
                <a:gd name="connsiteX18" fmla="*/ 555384 w 749488"/>
                <a:gd name="connsiteY18" fmla="*/ 121272 h 372823"/>
                <a:gd name="connsiteX19" fmla="*/ 612407 w 749488"/>
                <a:gd name="connsiteY19" fmla="*/ 102509 h 372823"/>
                <a:gd name="connsiteX20" fmla="*/ 617389 w 749488"/>
                <a:gd name="connsiteY20" fmla="*/ 111087 h 372823"/>
                <a:gd name="connsiteX21" fmla="*/ 585893 w 749488"/>
                <a:gd name="connsiteY21" fmla="*/ 168359 h 372823"/>
                <a:gd name="connsiteX22" fmla="*/ 582182 w 749488"/>
                <a:gd name="connsiteY22" fmla="*/ 164077 h 372823"/>
                <a:gd name="connsiteX23" fmla="*/ 640745 w 749488"/>
                <a:gd name="connsiteY23" fmla="*/ 144811 h 372823"/>
                <a:gd name="connsiteX24" fmla="*/ 644458 w 749488"/>
                <a:gd name="connsiteY24" fmla="*/ 149093 h 372823"/>
                <a:gd name="connsiteX25" fmla="*/ 56221 w 749488"/>
                <a:gd name="connsiteY25" fmla="*/ 220810 h 372823"/>
                <a:gd name="connsiteX26" fmla="*/ 56251 w 749488"/>
                <a:gd name="connsiteY26" fmla="*/ 218798 h 372823"/>
                <a:gd name="connsiteX27" fmla="*/ 519157 w 749488"/>
                <a:gd name="connsiteY27" fmla="*/ 66478 h 372823"/>
                <a:gd name="connsiteX28" fmla="*/ 519647 w 749488"/>
                <a:gd name="connsiteY28" fmla="*/ 68318 h 372823"/>
                <a:gd name="connsiteX29" fmla="*/ 74133 w 749488"/>
                <a:gd name="connsiteY29" fmla="*/ 289833 h 372823"/>
                <a:gd name="connsiteX30" fmla="*/ 72035 w 749488"/>
                <a:gd name="connsiteY30" fmla="*/ 286222 h 372823"/>
                <a:gd name="connsiteX31" fmla="*/ 70569 w 749488"/>
                <a:gd name="connsiteY31" fmla="*/ 280789 h 372823"/>
                <a:gd name="connsiteX32" fmla="*/ 535469 w 749488"/>
                <a:gd name="connsiteY32" fmla="*/ 127824 h 372823"/>
                <a:gd name="connsiteX33" fmla="*/ 535777 w 749488"/>
                <a:gd name="connsiteY33" fmla="*/ 128984 h 372823"/>
                <a:gd name="connsiteX34" fmla="*/ 537186 w 749488"/>
                <a:gd name="connsiteY34" fmla="*/ 128520 h 372823"/>
                <a:gd name="connsiteX35" fmla="*/ 541554 w 749488"/>
                <a:gd name="connsiteY35" fmla="*/ 136039 h 372823"/>
                <a:gd name="connsiteX36" fmla="*/ 100219 w 749488"/>
                <a:gd name="connsiteY36" fmla="*/ 328134 h 372823"/>
                <a:gd name="connsiteX37" fmla="*/ 96506 w 749488"/>
                <a:gd name="connsiteY37" fmla="*/ 323851 h 372823"/>
                <a:gd name="connsiteX38" fmla="*/ 563974 w 749488"/>
                <a:gd name="connsiteY38" fmla="*/ 170067 h 372823"/>
                <a:gd name="connsiteX39" fmla="*/ 567687 w 749488"/>
                <a:gd name="connsiteY39" fmla="*/ 174349 h 372823"/>
                <a:gd name="connsiteX40" fmla="*/ 137155 w 749488"/>
                <a:gd name="connsiteY40" fmla="*/ 372098 h 372823"/>
                <a:gd name="connsiteX41" fmla="*/ 231982 w 749488"/>
                <a:gd name="connsiteY41" fmla="*/ 353477 h 372823"/>
                <a:gd name="connsiteX42" fmla="*/ 422562 w 749488"/>
                <a:gd name="connsiteY42" fmla="*/ 296782 h 372823"/>
                <a:gd name="connsiteX43" fmla="*/ 611005 w 749488"/>
                <a:gd name="connsiteY43" fmla="*/ 223676 h 372823"/>
                <a:gd name="connsiteX44" fmla="*/ 699583 w 749488"/>
                <a:gd name="connsiteY44" fmla="*/ 178452 h 372823"/>
                <a:gd name="connsiteX45" fmla="*/ 746834 w 749488"/>
                <a:gd name="connsiteY45" fmla="*/ 148291 h 372823"/>
                <a:gd name="connsiteX46" fmla="*/ 712847 w 749488"/>
                <a:gd name="connsiteY46" fmla="*/ 126595 h 372823"/>
                <a:gd name="connsiteX47" fmla="*/ 660687 w 749488"/>
                <a:gd name="connsiteY47" fmla="*/ 143754 h 372823"/>
                <a:gd name="connsiteX48" fmla="*/ 656976 w 749488"/>
                <a:gd name="connsiteY48" fmla="*/ 139472 h 372823"/>
                <a:gd name="connsiteX49" fmla="*/ 712909 w 749488"/>
                <a:gd name="connsiteY49" fmla="*/ 121071 h 372823"/>
                <a:gd name="connsiteX50" fmla="*/ 703752 w 749488"/>
                <a:gd name="connsiteY50" fmla="*/ 108222 h 372823"/>
                <a:gd name="connsiteX51" fmla="*/ 714251 w 749488"/>
                <a:gd name="connsiteY51" fmla="*/ 120333 h 372823"/>
                <a:gd name="connsiteX52" fmla="*/ 749488 w 749488"/>
                <a:gd name="connsiteY52" fmla="*/ 128521 h 372823"/>
                <a:gd name="connsiteX53" fmla="*/ 728039 w 749488"/>
                <a:gd name="connsiteY53" fmla="*/ 116636 h 372823"/>
                <a:gd name="connsiteX54" fmla="*/ 697277 w 749488"/>
                <a:gd name="connsiteY54" fmla="*/ 73252 h 372823"/>
                <a:gd name="connsiteX55" fmla="*/ 685822 w 749488"/>
                <a:gd name="connsiteY55" fmla="*/ 30717 h 372823"/>
                <a:gd name="connsiteX56" fmla="*/ 683989 w 749488"/>
                <a:gd name="connsiteY56" fmla="*/ 23779 h 372823"/>
                <a:gd name="connsiteX57" fmla="*/ 690601 w 749488"/>
                <a:gd name="connsiteY57" fmla="*/ 78 h 372823"/>
                <a:gd name="connsiteX58" fmla="*/ 690513 w 749488"/>
                <a:gd name="connsiteY58" fmla="*/ 111 h 372823"/>
                <a:gd name="connsiteX59" fmla="*/ 690544 w 749488"/>
                <a:gd name="connsiteY59" fmla="*/ 0 h 372823"/>
                <a:gd name="connsiteX60" fmla="*/ 684003 w 749488"/>
                <a:gd name="connsiteY60" fmla="*/ 2479 h 372823"/>
                <a:gd name="connsiteX61" fmla="*/ 684540 w 749488"/>
                <a:gd name="connsiteY61" fmla="*/ 606 h 372823"/>
                <a:gd name="connsiteX62" fmla="*/ 613541 w 749488"/>
                <a:gd name="connsiteY62" fmla="*/ 7758 h 372823"/>
                <a:gd name="connsiteX63" fmla="*/ 546069 w 749488"/>
                <a:gd name="connsiteY63" fmla="*/ 21732 h 372823"/>
                <a:gd name="connsiteX64" fmla="*/ 546464 w 749488"/>
                <a:gd name="connsiteY64" fmla="*/ 20988 h 372823"/>
                <a:gd name="connsiteX65" fmla="*/ 528926 w 749488"/>
                <a:gd name="connsiteY65" fmla="*/ 25272 h 372823"/>
                <a:gd name="connsiteX66" fmla="*/ 528919 w 749488"/>
                <a:gd name="connsiteY66" fmla="*/ 25284 h 372823"/>
                <a:gd name="connsiteX67" fmla="*/ 512949 w 749488"/>
                <a:gd name="connsiteY67" fmla="*/ 28591 h 372823"/>
                <a:gd name="connsiteX68" fmla="*/ 317611 w 749488"/>
                <a:gd name="connsiteY68" fmla="*/ 85908 h 372823"/>
                <a:gd name="connsiteX69" fmla="*/ 135014 w 749488"/>
                <a:gd name="connsiteY69" fmla="*/ 156352 h 372823"/>
                <a:gd name="connsiteX70" fmla="*/ 73319 w 749488"/>
                <a:gd name="connsiteY70" fmla="*/ 186816 h 372823"/>
                <a:gd name="connsiteX71" fmla="*/ 60125 w 749488"/>
                <a:gd name="connsiteY71" fmla="*/ 197730 h 372823"/>
                <a:gd name="connsiteX72" fmla="*/ 60801 w 749488"/>
                <a:gd name="connsiteY72" fmla="*/ 195769 h 372823"/>
                <a:gd name="connsiteX73" fmla="*/ 41973 w 749488"/>
                <a:gd name="connsiteY73" fmla="*/ 210107 h 372823"/>
                <a:gd name="connsiteX74" fmla="*/ 41670 w 749488"/>
                <a:gd name="connsiteY74" fmla="*/ 212996 h 372823"/>
                <a:gd name="connsiteX75" fmla="*/ 20392 w 749488"/>
                <a:gd name="connsiteY75" fmla="*/ 230598 h 372823"/>
                <a:gd name="connsiteX76" fmla="*/ 40518 w 749488"/>
                <a:gd name="connsiteY76" fmla="*/ 223975 h 372823"/>
                <a:gd name="connsiteX77" fmla="*/ 40301 w 749488"/>
                <a:gd name="connsiteY77" fmla="*/ 226049 h 372823"/>
                <a:gd name="connsiteX78" fmla="*/ 20410 w 749488"/>
                <a:gd name="connsiteY78" fmla="*/ 232594 h 372823"/>
                <a:gd name="connsiteX79" fmla="*/ 18595 w 749488"/>
                <a:gd name="connsiteY79" fmla="*/ 234632 h 372823"/>
                <a:gd name="connsiteX80" fmla="*/ 1380 w 749488"/>
                <a:gd name="connsiteY80" fmla="*/ 290186 h 372823"/>
                <a:gd name="connsiteX81" fmla="*/ 5049 w 749488"/>
                <a:gd name="connsiteY81" fmla="*/ 302347 h 372823"/>
                <a:gd name="connsiteX82" fmla="*/ 46857 w 749488"/>
                <a:gd name="connsiteY82" fmla="*/ 288591 h 372823"/>
                <a:gd name="connsiteX83" fmla="*/ 49231 w 749488"/>
                <a:gd name="connsiteY83" fmla="*/ 298027 h 372823"/>
                <a:gd name="connsiteX84" fmla="*/ 5017 w 749488"/>
                <a:gd name="connsiteY84" fmla="*/ 312574 h 372823"/>
                <a:gd name="connsiteX85" fmla="*/ 29127 w 749488"/>
                <a:gd name="connsiteY85" fmla="*/ 346017 h 372823"/>
                <a:gd name="connsiteX86" fmla="*/ 80776 w 749488"/>
                <a:gd name="connsiteY86" fmla="*/ 329026 h 372823"/>
                <a:gd name="connsiteX87" fmla="*/ 84489 w 749488"/>
                <a:gd name="connsiteY87" fmla="*/ 333308 h 372823"/>
                <a:gd name="connsiteX88" fmla="*/ 29064 w 749488"/>
                <a:gd name="connsiteY88" fmla="*/ 351542 h 372823"/>
                <a:gd name="connsiteX89" fmla="*/ 50796 w 749488"/>
                <a:gd name="connsiteY89" fmla="*/ 363703 h 372823"/>
                <a:gd name="connsiteX90" fmla="*/ 137155 w 749488"/>
                <a:gd name="connsiteY90" fmla="*/ 372098 h 37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49488" h="372823">
                  <a:moveTo>
                    <a:pt x="612971" y="37610"/>
                  </a:moveTo>
                  <a:lnTo>
                    <a:pt x="612746" y="36777"/>
                  </a:lnTo>
                  <a:lnTo>
                    <a:pt x="613090" y="35569"/>
                  </a:lnTo>
                  <a:lnTo>
                    <a:pt x="672971" y="15865"/>
                  </a:lnTo>
                  <a:lnTo>
                    <a:pt x="672437" y="18042"/>
                  </a:lnTo>
                  <a:close/>
                  <a:moveTo>
                    <a:pt x="539372" y="61828"/>
                  </a:moveTo>
                  <a:lnTo>
                    <a:pt x="538877" y="59989"/>
                  </a:lnTo>
                  <a:lnTo>
                    <a:pt x="595326" y="41414"/>
                  </a:lnTo>
                  <a:lnTo>
                    <a:pt x="595284" y="41696"/>
                  </a:lnTo>
                  <a:lnTo>
                    <a:pt x="595710" y="43289"/>
                  </a:lnTo>
                  <a:close/>
                  <a:moveTo>
                    <a:pt x="633819" y="105681"/>
                  </a:moveTo>
                  <a:lnTo>
                    <a:pt x="629165" y="97664"/>
                  </a:lnTo>
                  <a:lnTo>
                    <a:pt x="629000" y="97050"/>
                  </a:lnTo>
                  <a:lnTo>
                    <a:pt x="684560" y="78769"/>
                  </a:lnTo>
                  <a:lnTo>
                    <a:pt x="692456" y="92372"/>
                  </a:lnTo>
                  <a:lnTo>
                    <a:pt x="689001" y="87524"/>
                  </a:lnTo>
                  <a:close/>
                  <a:moveTo>
                    <a:pt x="559995" y="129971"/>
                  </a:moveTo>
                  <a:lnTo>
                    <a:pt x="555762" y="122677"/>
                  </a:lnTo>
                  <a:lnTo>
                    <a:pt x="555384" y="121272"/>
                  </a:lnTo>
                  <a:lnTo>
                    <a:pt x="612407" y="102509"/>
                  </a:lnTo>
                  <a:lnTo>
                    <a:pt x="617389" y="111087"/>
                  </a:lnTo>
                  <a:close/>
                  <a:moveTo>
                    <a:pt x="585893" y="168359"/>
                  </a:moveTo>
                  <a:lnTo>
                    <a:pt x="582182" y="164077"/>
                  </a:lnTo>
                  <a:lnTo>
                    <a:pt x="640745" y="144811"/>
                  </a:lnTo>
                  <a:lnTo>
                    <a:pt x="644458" y="149093"/>
                  </a:lnTo>
                  <a:close/>
                  <a:moveTo>
                    <a:pt x="56221" y="220810"/>
                  </a:moveTo>
                  <a:lnTo>
                    <a:pt x="56251" y="218798"/>
                  </a:lnTo>
                  <a:lnTo>
                    <a:pt x="519157" y="66478"/>
                  </a:lnTo>
                  <a:lnTo>
                    <a:pt x="519647" y="68318"/>
                  </a:lnTo>
                  <a:close/>
                  <a:moveTo>
                    <a:pt x="74133" y="289833"/>
                  </a:moveTo>
                  <a:lnTo>
                    <a:pt x="72035" y="286222"/>
                  </a:lnTo>
                  <a:lnTo>
                    <a:pt x="70569" y="280789"/>
                  </a:lnTo>
                  <a:lnTo>
                    <a:pt x="535469" y="127824"/>
                  </a:lnTo>
                  <a:lnTo>
                    <a:pt x="535777" y="128984"/>
                  </a:lnTo>
                  <a:lnTo>
                    <a:pt x="537186" y="128520"/>
                  </a:lnTo>
                  <a:lnTo>
                    <a:pt x="541554" y="136039"/>
                  </a:lnTo>
                  <a:close/>
                  <a:moveTo>
                    <a:pt x="100219" y="328134"/>
                  </a:moveTo>
                  <a:lnTo>
                    <a:pt x="96506" y="323851"/>
                  </a:lnTo>
                  <a:lnTo>
                    <a:pt x="563974" y="170067"/>
                  </a:lnTo>
                  <a:lnTo>
                    <a:pt x="567687" y="174349"/>
                  </a:lnTo>
                  <a:close/>
                  <a:moveTo>
                    <a:pt x="137155" y="372098"/>
                  </a:moveTo>
                  <a:cubicBezTo>
                    <a:pt x="170296" y="370025"/>
                    <a:pt x="201018" y="361491"/>
                    <a:pt x="231982" y="353477"/>
                  </a:cubicBezTo>
                  <a:cubicBezTo>
                    <a:pt x="296449" y="336755"/>
                    <a:pt x="360231" y="318410"/>
                    <a:pt x="422562" y="296782"/>
                  </a:cubicBezTo>
                  <a:cubicBezTo>
                    <a:pt x="486465" y="274637"/>
                    <a:pt x="548876" y="249450"/>
                    <a:pt x="611005" y="223676"/>
                  </a:cubicBezTo>
                  <a:cubicBezTo>
                    <a:pt x="641808" y="210894"/>
                    <a:pt x="671320" y="195796"/>
                    <a:pt x="699583" y="178452"/>
                  </a:cubicBezTo>
                  <a:cubicBezTo>
                    <a:pt x="715508" y="168675"/>
                    <a:pt x="731151" y="158414"/>
                    <a:pt x="746834" y="148291"/>
                  </a:cubicBezTo>
                  <a:cubicBezTo>
                    <a:pt x="736675" y="144146"/>
                    <a:pt x="724337" y="137409"/>
                    <a:pt x="712847" y="126595"/>
                  </a:cubicBezTo>
                  <a:lnTo>
                    <a:pt x="660687" y="143754"/>
                  </a:lnTo>
                  <a:lnTo>
                    <a:pt x="656976" y="139472"/>
                  </a:lnTo>
                  <a:lnTo>
                    <a:pt x="712909" y="121071"/>
                  </a:lnTo>
                  <a:lnTo>
                    <a:pt x="703752" y="108222"/>
                  </a:lnTo>
                  <a:lnTo>
                    <a:pt x="714251" y="120333"/>
                  </a:lnTo>
                  <a:cubicBezTo>
                    <a:pt x="729128" y="133772"/>
                    <a:pt x="740699" y="135465"/>
                    <a:pt x="749488" y="128521"/>
                  </a:cubicBezTo>
                  <a:cubicBezTo>
                    <a:pt x="743198" y="127381"/>
                    <a:pt x="735901" y="123753"/>
                    <a:pt x="728039" y="116636"/>
                  </a:cubicBezTo>
                  <a:cubicBezTo>
                    <a:pt x="716146" y="105857"/>
                    <a:pt x="705260" y="90068"/>
                    <a:pt x="697277" y="73252"/>
                  </a:cubicBezTo>
                  <a:lnTo>
                    <a:pt x="685822" y="30717"/>
                  </a:lnTo>
                  <a:lnTo>
                    <a:pt x="683989" y="23779"/>
                  </a:lnTo>
                  <a:cubicBezTo>
                    <a:pt x="683747" y="12585"/>
                    <a:pt x="686125" y="4500"/>
                    <a:pt x="690601" y="78"/>
                  </a:cubicBezTo>
                  <a:lnTo>
                    <a:pt x="690513" y="111"/>
                  </a:lnTo>
                  <a:lnTo>
                    <a:pt x="690544" y="0"/>
                  </a:lnTo>
                  <a:lnTo>
                    <a:pt x="684003" y="2479"/>
                  </a:lnTo>
                  <a:lnTo>
                    <a:pt x="684540" y="606"/>
                  </a:lnTo>
                  <a:cubicBezTo>
                    <a:pt x="660793" y="2749"/>
                    <a:pt x="637006" y="4752"/>
                    <a:pt x="613541" y="7758"/>
                  </a:cubicBezTo>
                  <a:lnTo>
                    <a:pt x="546069" y="21732"/>
                  </a:lnTo>
                  <a:lnTo>
                    <a:pt x="546464" y="20988"/>
                  </a:lnTo>
                  <a:cubicBezTo>
                    <a:pt x="540578" y="22335"/>
                    <a:pt x="534732" y="23787"/>
                    <a:pt x="528926" y="25272"/>
                  </a:cubicBezTo>
                  <a:lnTo>
                    <a:pt x="528919" y="25284"/>
                  </a:lnTo>
                  <a:lnTo>
                    <a:pt x="512949" y="28591"/>
                  </a:lnTo>
                  <a:cubicBezTo>
                    <a:pt x="447232" y="46350"/>
                    <a:pt x="381716" y="64453"/>
                    <a:pt x="317611" y="85908"/>
                  </a:cubicBezTo>
                  <a:cubicBezTo>
                    <a:pt x="255483" y="106740"/>
                    <a:pt x="194886" y="130856"/>
                    <a:pt x="135014" y="156352"/>
                  </a:cubicBezTo>
                  <a:cubicBezTo>
                    <a:pt x="113707" y="165404"/>
                    <a:pt x="92782" y="175000"/>
                    <a:pt x="73319" y="186816"/>
                  </a:cubicBezTo>
                  <a:lnTo>
                    <a:pt x="60125" y="197730"/>
                  </a:lnTo>
                  <a:lnTo>
                    <a:pt x="60801" y="195769"/>
                  </a:lnTo>
                  <a:cubicBezTo>
                    <a:pt x="54310" y="200226"/>
                    <a:pt x="48021" y="204994"/>
                    <a:pt x="41973" y="210107"/>
                  </a:cubicBezTo>
                  <a:lnTo>
                    <a:pt x="41670" y="212996"/>
                  </a:lnTo>
                  <a:lnTo>
                    <a:pt x="20392" y="230598"/>
                  </a:lnTo>
                  <a:lnTo>
                    <a:pt x="40518" y="223975"/>
                  </a:lnTo>
                  <a:lnTo>
                    <a:pt x="40301" y="226049"/>
                  </a:lnTo>
                  <a:lnTo>
                    <a:pt x="20410" y="232594"/>
                  </a:lnTo>
                  <a:cubicBezTo>
                    <a:pt x="19805" y="233285"/>
                    <a:pt x="19200" y="233907"/>
                    <a:pt x="18595" y="234632"/>
                  </a:cubicBezTo>
                  <a:cubicBezTo>
                    <a:pt x="6500" y="249073"/>
                    <a:pt x="-3821" y="265346"/>
                    <a:pt x="1380" y="290186"/>
                  </a:cubicBezTo>
                  <a:cubicBezTo>
                    <a:pt x="2227" y="294332"/>
                    <a:pt x="3476" y="298374"/>
                    <a:pt x="5049" y="302347"/>
                  </a:cubicBezTo>
                  <a:lnTo>
                    <a:pt x="46857" y="288591"/>
                  </a:lnTo>
                  <a:lnTo>
                    <a:pt x="49231" y="298027"/>
                  </a:lnTo>
                  <a:lnTo>
                    <a:pt x="5017" y="312574"/>
                  </a:lnTo>
                  <a:cubicBezTo>
                    <a:pt x="10137" y="325599"/>
                    <a:pt x="18725" y="337415"/>
                    <a:pt x="29127" y="346017"/>
                  </a:cubicBezTo>
                  <a:lnTo>
                    <a:pt x="80776" y="329026"/>
                  </a:lnTo>
                  <a:lnTo>
                    <a:pt x="84489" y="333308"/>
                  </a:lnTo>
                  <a:lnTo>
                    <a:pt x="29064" y="351542"/>
                  </a:lnTo>
                  <a:cubicBezTo>
                    <a:pt x="35717" y="357070"/>
                    <a:pt x="43095" y="361319"/>
                    <a:pt x="50796" y="363703"/>
                  </a:cubicBezTo>
                  <a:cubicBezTo>
                    <a:pt x="79905" y="372996"/>
                    <a:pt x="109780" y="373826"/>
                    <a:pt x="137155" y="372098"/>
                  </a:cubicBezTo>
                  <a:close/>
                </a:path>
              </a:pathLst>
            </a:custGeom>
            <a:solidFill>
              <a:srgbClr val="F5AE18"/>
            </a:solidFill>
            <a:ln w="403" cap="flat">
              <a:noFill/>
              <a:prstDash val="solid"/>
              <a:miter/>
            </a:ln>
          </p:spPr>
          <p:txBody>
            <a:bodyPr rtlCol="0" anchor="ctr"/>
            <a:lstStyle/>
            <a:p>
              <a:endParaRPr lang="en-US"/>
            </a:p>
          </p:txBody>
        </p:sp>
      </p:grpSp>
      <p:grpSp>
        <p:nvGrpSpPr>
          <p:cNvPr id="178" name="Group 177">
            <a:extLst>
              <a:ext uri="{FF2B5EF4-FFF2-40B4-BE49-F238E27FC236}">
                <a16:creationId xmlns:a16="http://schemas.microsoft.com/office/drawing/2014/main" id="{B0ABB2F9-8CD8-67B3-9A84-321AF93C5636}"/>
              </a:ext>
            </a:extLst>
          </p:cNvPr>
          <p:cNvGrpSpPr/>
          <p:nvPr/>
        </p:nvGrpSpPr>
        <p:grpSpPr>
          <a:xfrm rot="9000000" flipH="1">
            <a:off x="12054428" y="-718604"/>
            <a:ext cx="1843046" cy="824678"/>
            <a:chOff x="9719648" y="3325201"/>
            <a:chExt cx="1981397" cy="886584"/>
          </a:xfrm>
        </p:grpSpPr>
        <p:sp>
          <p:nvSpPr>
            <p:cNvPr id="179" name="Freeform: Shape 178">
              <a:extLst>
                <a:ext uri="{FF2B5EF4-FFF2-40B4-BE49-F238E27FC236}">
                  <a16:creationId xmlns:a16="http://schemas.microsoft.com/office/drawing/2014/main" id="{10E81043-1F07-9B80-7F9F-29CF29C31486}"/>
                </a:ext>
              </a:extLst>
            </p:cNvPr>
            <p:cNvSpPr/>
            <p:nvPr/>
          </p:nvSpPr>
          <p:spPr>
            <a:xfrm flipV="1">
              <a:off x="9719648" y="3325201"/>
              <a:ext cx="418034" cy="185637"/>
            </a:xfrm>
            <a:custGeom>
              <a:avLst/>
              <a:gdLst>
                <a:gd name="connsiteX0" fmla="*/ 391954 w 418034"/>
                <a:gd name="connsiteY0" fmla="*/ 40085 h 185637"/>
                <a:gd name="connsiteX1" fmla="*/ -10333 w 418034"/>
                <a:gd name="connsiteY1" fmla="*/ 180139 h 185637"/>
                <a:gd name="connsiteX2" fmla="*/ 374173 w 418034"/>
                <a:gd name="connsiteY2" fmla="*/ -3216 h 185637"/>
                <a:gd name="connsiteX3" fmla="*/ 405419 w 418034"/>
                <a:gd name="connsiteY3" fmla="*/ 7871 h 185637"/>
                <a:gd name="connsiteX4" fmla="*/ 394332 w 418034"/>
                <a:gd name="connsiteY4" fmla="*/ 39117 h 185637"/>
                <a:gd name="connsiteX5" fmla="*/ 391954 w 418034"/>
                <a:gd name="connsiteY5" fmla="*/ 40085 h 18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34" h="185637">
                  <a:moveTo>
                    <a:pt x="391954" y="40085"/>
                  </a:moveTo>
                  <a:lnTo>
                    <a:pt x="-10333" y="180139"/>
                  </a:lnTo>
                  <a:lnTo>
                    <a:pt x="374173" y="-3216"/>
                  </a:lnTo>
                  <a:cubicBezTo>
                    <a:pt x="385865" y="-8780"/>
                    <a:pt x="399856" y="-3821"/>
                    <a:pt x="405419" y="7871"/>
                  </a:cubicBezTo>
                  <a:cubicBezTo>
                    <a:pt x="410983" y="19563"/>
                    <a:pt x="406024" y="33553"/>
                    <a:pt x="394332" y="39117"/>
                  </a:cubicBezTo>
                  <a:cubicBezTo>
                    <a:pt x="393566" y="39480"/>
                    <a:pt x="392760" y="39802"/>
                    <a:pt x="391954" y="40085"/>
                  </a:cubicBezTo>
                </a:path>
              </a:pathLst>
            </a:custGeom>
            <a:solidFill>
              <a:srgbClr val="00144F"/>
            </a:solidFill>
            <a:ln w="317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ED05C4D9-248F-786A-84CC-517D1567AA2E}"/>
                </a:ext>
              </a:extLst>
            </p:cNvPr>
            <p:cNvSpPr/>
            <p:nvPr/>
          </p:nvSpPr>
          <p:spPr>
            <a:xfrm flipV="1">
              <a:off x="11180473" y="3854697"/>
              <a:ext cx="520572" cy="139680"/>
            </a:xfrm>
            <a:custGeom>
              <a:avLst/>
              <a:gdLst>
                <a:gd name="connsiteX0" fmla="*/ 456910 w 520572"/>
                <a:gd name="connsiteY0" fmla="*/ -4077 h 163003"/>
                <a:gd name="connsiteX1" fmla="*/ -13191 w 520572"/>
                <a:gd name="connsiteY1" fmla="*/ 158926 h 163003"/>
                <a:gd name="connsiteX2" fmla="*/ 488316 w 520572"/>
                <a:gd name="connsiteY2" fmla="*/ 118205 h 163003"/>
                <a:gd name="connsiteX3" fmla="*/ 490332 w 520572"/>
                <a:gd name="connsiteY3" fmla="*/ 117198 h 163003"/>
                <a:gd name="connsiteX4" fmla="*/ 490413 w 520572"/>
                <a:gd name="connsiteY4" fmla="*/ 36442 h 163003"/>
                <a:gd name="connsiteX5" fmla="*/ 456910 w 520572"/>
                <a:gd name="connsiteY5" fmla="*/ -4077 h 16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72" h="163003">
                  <a:moveTo>
                    <a:pt x="456910" y="-4077"/>
                  </a:moveTo>
                  <a:lnTo>
                    <a:pt x="-13191" y="158926"/>
                  </a:lnTo>
                  <a:lnTo>
                    <a:pt x="488316" y="118205"/>
                  </a:lnTo>
                  <a:lnTo>
                    <a:pt x="490332" y="117198"/>
                  </a:lnTo>
                  <a:cubicBezTo>
                    <a:pt x="513031" y="106151"/>
                    <a:pt x="513072" y="63777"/>
                    <a:pt x="490413" y="36442"/>
                  </a:cubicBezTo>
                  <a:lnTo>
                    <a:pt x="456910" y="-4077"/>
                  </a:lnTo>
                </a:path>
              </a:pathLst>
            </a:custGeom>
            <a:solidFill>
              <a:srgbClr val="C48A08"/>
            </a:solidFill>
            <a:ln w="317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EB642D6-6842-A7A6-2C6E-C7C1254E71DD}"/>
                </a:ext>
              </a:extLst>
            </p:cNvPr>
            <p:cNvSpPr/>
            <p:nvPr/>
          </p:nvSpPr>
          <p:spPr>
            <a:xfrm flipV="1">
              <a:off x="11174546" y="3779698"/>
              <a:ext cx="521709" cy="190328"/>
            </a:xfrm>
            <a:custGeom>
              <a:avLst/>
              <a:gdLst>
                <a:gd name="connsiteX0" fmla="*/ 460913 w 521709"/>
                <a:gd name="connsiteY0" fmla="*/ -4229 h 222108"/>
                <a:gd name="connsiteX1" fmla="*/ -13179 w 521709"/>
                <a:gd name="connsiteY1" fmla="*/ 152565 h 222108"/>
                <a:gd name="connsiteX2" fmla="*/ 60763 w 521709"/>
                <a:gd name="connsiteY2" fmla="*/ 217880 h 222108"/>
                <a:gd name="connsiteX3" fmla="*/ 494255 w 521709"/>
                <a:gd name="connsiteY3" fmla="*/ 93702 h 222108"/>
                <a:gd name="connsiteX4" fmla="*/ 496351 w 521709"/>
                <a:gd name="connsiteY4" fmla="*/ 36774 h 222108"/>
                <a:gd name="connsiteX5" fmla="*/ 460913 w 521709"/>
                <a:gd name="connsiteY5" fmla="*/ -4229 h 2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709" h="222108">
                  <a:moveTo>
                    <a:pt x="460913" y="-4229"/>
                  </a:moveTo>
                  <a:lnTo>
                    <a:pt x="-13179" y="152565"/>
                  </a:lnTo>
                  <a:lnTo>
                    <a:pt x="60763" y="217880"/>
                  </a:lnTo>
                  <a:lnTo>
                    <a:pt x="494255" y="93702"/>
                  </a:lnTo>
                  <a:cubicBezTo>
                    <a:pt x="512317" y="88501"/>
                    <a:pt x="513486" y="56610"/>
                    <a:pt x="496351" y="36774"/>
                  </a:cubicBezTo>
                  <a:lnTo>
                    <a:pt x="460913" y="-4229"/>
                  </a:lnTo>
                </a:path>
              </a:pathLst>
            </a:custGeom>
            <a:solidFill>
              <a:srgbClr val="F5AE18"/>
            </a:solidFill>
            <a:ln w="317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81F3CABB-95DD-6C12-71E4-F25DFF747506}"/>
                </a:ext>
              </a:extLst>
            </p:cNvPr>
            <p:cNvSpPr/>
            <p:nvPr/>
          </p:nvSpPr>
          <p:spPr>
            <a:xfrm flipV="1">
              <a:off x="11154710" y="3891271"/>
              <a:ext cx="485985" cy="319122"/>
            </a:xfrm>
            <a:custGeom>
              <a:avLst/>
              <a:gdLst>
                <a:gd name="connsiteX0" fmla="*/ 472887 w 485985"/>
                <a:gd name="connsiteY0" fmla="*/ 196004 h 372407"/>
                <a:gd name="connsiteX1" fmla="*/ -13098 w 485985"/>
                <a:gd name="connsiteY1" fmla="*/ 368643 h 372407"/>
                <a:gd name="connsiteX2" fmla="*/ 344436 w 485985"/>
                <a:gd name="connsiteY2" fmla="*/ 4456 h 372407"/>
                <a:gd name="connsiteX3" fmla="*/ 370884 w 485985"/>
                <a:gd name="connsiteY3" fmla="*/ -2398 h 372407"/>
                <a:gd name="connsiteX4" fmla="*/ 438295 w 485985"/>
                <a:gd name="connsiteY4" fmla="*/ 55982 h 372407"/>
                <a:gd name="connsiteX5" fmla="*/ 472887 w 485985"/>
                <a:gd name="connsiteY5" fmla="*/ 196004 h 3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985" h="372407">
                  <a:moveTo>
                    <a:pt x="472887" y="196004"/>
                  </a:moveTo>
                  <a:lnTo>
                    <a:pt x="-13098" y="368643"/>
                  </a:lnTo>
                  <a:lnTo>
                    <a:pt x="344436" y="4456"/>
                  </a:lnTo>
                  <a:lnTo>
                    <a:pt x="370884" y="-2398"/>
                  </a:lnTo>
                  <a:cubicBezTo>
                    <a:pt x="396848" y="-10340"/>
                    <a:pt x="428780" y="17277"/>
                    <a:pt x="438295" y="55982"/>
                  </a:cubicBezTo>
                  <a:lnTo>
                    <a:pt x="472887" y="196004"/>
                  </a:lnTo>
                </a:path>
              </a:pathLst>
            </a:custGeom>
            <a:solidFill>
              <a:srgbClr val="F5AE18"/>
            </a:solidFill>
            <a:ln w="317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990CD37-9F67-A345-E3D0-A63A9731FAA0}"/>
                </a:ext>
              </a:extLst>
            </p:cNvPr>
            <p:cNvSpPr/>
            <p:nvPr/>
          </p:nvSpPr>
          <p:spPr>
            <a:xfrm flipV="1">
              <a:off x="11157330" y="3920548"/>
              <a:ext cx="469052" cy="284150"/>
            </a:xfrm>
            <a:custGeom>
              <a:avLst/>
              <a:gdLst>
                <a:gd name="connsiteX0" fmla="*/ 455967 w 469052"/>
                <a:gd name="connsiteY0" fmla="*/ 176561 h 331595"/>
                <a:gd name="connsiteX1" fmla="*/ -13086 w 469052"/>
                <a:gd name="connsiteY1" fmla="*/ 327873 h 331595"/>
                <a:gd name="connsiteX2" fmla="*/ 5218 w 469052"/>
                <a:gd name="connsiteY2" fmla="*/ 128060 h 331595"/>
                <a:gd name="connsiteX3" fmla="*/ 341828 w 469052"/>
                <a:gd name="connsiteY3" fmla="*/ -1198 h 331595"/>
                <a:gd name="connsiteX4" fmla="*/ 426656 w 469052"/>
                <a:gd name="connsiteY4" fmla="*/ 67463 h 331595"/>
                <a:gd name="connsiteX5" fmla="*/ 455967 w 469052"/>
                <a:gd name="connsiteY5" fmla="*/ 176561 h 3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052" h="331595">
                  <a:moveTo>
                    <a:pt x="455967" y="176561"/>
                  </a:moveTo>
                  <a:lnTo>
                    <a:pt x="-13086" y="327873"/>
                  </a:lnTo>
                  <a:lnTo>
                    <a:pt x="5218" y="128060"/>
                  </a:lnTo>
                  <a:lnTo>
                    <a:pt x="341828" y="-1198"/>
                  </a:lnTo>
                  <a:cubicBezTo>
                    <a:pt x="373316" y="-13293"/>
                    <a:pt x="413714" y="19445"/>
                    <a:pt x="426656" y="67463"/>
                  </a:cubicBezTo>
                  <a:lnTo>
                    <a:pt x="455967" y="176561"/>
                  </a:lnTo>
                </a:path>
              </a:pathLst>
            </a:custGeom>
            <a:solidFill>
              <a:srgbClr val="C48A08"/>
            </a:solidFill>
            <a:ln w="317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81DEE5C-070E-584F-3C74-0CA699C8CD7F}"/>
                </a:ext>
              </a:extLst>
            </p:cNvPr>
            <p:cNvSpPr/>
            <p:nvPr/>
          </p:nvSpPr>
          <p:spPr>
            <a:xfrm flipV="1">
              <a:off x="10788069" y="3672651"/>
              <a:ext cx="866178" cy="379614"/>
            </a:xfrm>
            <a:custGeom>
              <a:avLst/>
              <a:gdLst>
                <a:gd name="connsiteX0" fmla="*/ 829103 w 866178"/>
                <a:gd name="connsiteY0" fmla="*/ 110871 h 442999"/>
                <a:gd name="connsiteX1" fmla="*/ 470036 w 866178"/>
                <a:gd name="connsiteY1" fmla="*/ 237065 h 442999"/>
                <a:gd name="connsiteX2" fmla="*/ 279295 w 866178"/>
                <a:gd name="connsiteY2" fmla="*/ 317095 h 442999"/>
                <a:gd name="connsiteX3" fmla="*/ 92182 w 866178"/>
                <a:gd name="connsiteY3" fmla="*/ 411720 h 442999"/>
                <a:gd name="connsiteX4" fmla="*/ 55291 w 866178"/>
                <a:gd name="connsiteY4" fmla="*/ 438692 h 442999"/>
                <a:gd name="connsiteX5" fmla="*/ -4177 w 866178"/>
                <a:gd name="connsiteY5" fmla="*/ 370273 h 442999"/>
                <a:gd name="connsiteX6" fmla="*/ -7079 w 866178"/>
                <a:gd name="connsiteY6" fmla="*/ 287058 h 442999"/>
                <a:gd name="connsiteX7" fmla="*/ 25860 w 866178"/>
                <a:gd name="connsiteY7" fmla="*/ 283349 h 442999"/>
                <a:gd name="connsiteX8" fmla="*/ 227850 w 866178"/>
                <a:gd name="connsiteY8" fmla="*/ 227832 h 442999"/>
                <a:gd name="connsiteX9" fmla="*/ 612356 w 866178"/>
                <a:gd name="connsiteY9" fmla="*/ 79101 h 442999"/>
                <a:gd name="connsiteX10" fmla="*/ 777497 w 866178"/>
                <a:gd name="connsiteY10" fmla="*/ 2256 h 442999"/>
                <a:gd name="connsiteX11" fmla="*/ 811524 w 866178"/>
                <a:gd name="connsiteY11" fmla="*/ -1695 h 442999"/>
                <a:gd name="connsiteX12" fmla="*/ 844746 w 866178"/>
                <a:gd name="connsiteY12" fmla="*/ 32374 h 442999"/>
                <a:gd name="connsiteX13" fmla="*/ 829103 w 866178"/>
                <a:gd name="connsiteY13" fmla="*/ 110871 h 4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178" h="442999">
                  <a:moveTo>
                    <a:pt x="829103" y="110871"/>
                  </a:moveTo>
                  <a:cubicBezTo>
                    <a:pt x="706538" y="144859"/>
                    <a:pt x="587803" y="190256"/>
                    <a:pt x="470036" y="237065"/>
                  </a:cubicBezTo>
                  <a:cubicBezTo>
                    <a:pt x="405932" y="262505"/>
                    <a:pt x="342512" y="289518"/>
                    <a:pt x="279295" y="317095"/>
                  </a:cubicBezTo>
                  <a:cubicBezTo>
                    <a:pt x="215351" y="344994"/>
                    <a:pt x="150320" y="371160"/>
                    <a:pt x="92182" y="411720"/>
                  </a:cubicBezTo>
                  <a:cubicBezTo>
                    <a:pt x="79724" y="420388"/>
                    <a:pt x="67508" y="429500"/>
                    <a:pt x="55291" y="438692"/>
                  </a:cubicBezTo>
                  <a:cubicBezTo>
                    <a:pt x="36584" y="429822"/>
                    <a:pt x="10378" y="410671"/>
                    <a:pt x="-4177" y="370273"/>
                  </a:cubicBezTo>
                  <a:cubicBezTo>
                    <a:pt x="-16635" y="335681"/>
                    <a:pt x="-13530" y="307741"/>
                    <a:pt x="-7079" y="287058"/>
                  </a:cubicBezTo>
                  <a:cubicBezTo>
                    <a:pt x="3927" y="285889"/>
                    <a:pt x="14934" y="284720"/>
                    <a:pt x="25860" y="283349"/>
                  </a:cubicBezTo>
                  <a:cubicBezTo>
                    <a:pt x="96536" y="274439"/>
                    <a:pt x="161931" y="250974"/>
                    <a:pt x="227850" y="227832"/>
                  </a:cubicBezTo>
                  <a:cubicBezTo>
                    <a:pt x="357591" y="182273"/>
                    <a:pt x="486204" y="133772"/>
                    <a:pt x="612356" y="79101"/>
                  </a:cubicBezTo>
                  <a:cubicBezTo>
                    <a:pt x="668035" y="54991"/>
                    <a:pt x="723391" y="30035"/>
                    <a:pt x="777497" y="2256"/>
                  </a:cubicBezTo>
                  <a:cubicBezTo>
                    <a:pt x="788059" y="-3146"/>
                    <a:pt x="798220" y="-7178"/>
                    <a:pt x="811524" y="-1695"/>
                  </a:cubicBezTo>
                  <a:cubicBezTo>
                    <a:pt x="824507" y="3668"/>
                    <a:pt x="836884" y="16327"/>
                    <a:pt x="844746" y="32374"/>
                  </a:cubicBezTo>
                  <a:cubicBezTo>
                    <a:pt x="861195" y="66039"/>
                    <a:pt x="853454" y="104138"/>
                    <a:pt x="829103" y="110871"/>
                  </a:cubicBezTo>
                </a:path>
              </a:pathLst>
            </a:custGeom>
            <a:solidFill>
              <a:schemeClr val="accent1"/>
            </a:solidFill>
            <a:ln w="317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B238EC2-F948-FE4D-16C3-6F64586932FB}"/>
                </a:ext>
              </a:extLst>
            </p:cNvPr>
            <p:cNvSpPr/>
            <p:nvPr/>
          </p:nvSpPr>
          <p:spPr>
            <a:xfrm flipV="1">
              <a:off x="11166765" y="3683061"/>
              <a:ext cx="482477" cy="297729"/>
            </a:xfrm>
            <a:custGeom>
              <a:avLst/>
              <a:gdLst>
                <a:gd name="connsiteX0" fmla="*/ 469357 w 482477"/>
                <a:gd name="connsiteY0" fmla="*/ 13123 h 347441"/>
                <a:gd name="connsiteX1" fmla="*/ 454440 w 482477"/>
                <a:gd name="connsiteY1" fmla="*/ -4375 h 347441"/>
                <a:gd name="connsiteX2" fmla="*/ -13121 w 482477"/>
                <a:gd name="connsiteY2" fmla="*/ 192052 h 347441"/>
                <a:gd name="connsiteX3" fmla="*/ 144883 w 482477"/>
                <a:gd name="connsiteY3" fmla="*/ 306150 h 347441"/>
                <a:gd name="connsiteX4" fmla="*/ 190281 w 482477"/>
                <a:gd name="connsiteY4" fmla="*/ 324413 h 347441"/>
                <a:gd name="connsiteX5" fmla="*/ 390335 w 482477"/>
                <a:gd name="connsiteY5" fmla="*/ 342839 h 347441"/>
                <a:gd name="connsiteX6" fmla="*/ 448352 w 482477"/>
                <a:gd name="connsiteY6" fmla="*/ 279500 h 347441"/>
                <a:gd name="connsiteX7" fmla="*/ 469357 w 482477"/>
                <a:gd name="connsiteY7" fmla="*/ 13123 h 34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477" h="347441">
                  <a:moveTo>
                    <a:pt x="469357" y="13123"/>
                  </a:moveTo>
                  <a:lnTo>
                    <a:pt x="454440" y="-4375"/>
                  </a:lnTo>
                  <a:lnTo>
                    <a:pt x="-13121" y="192052"/>
                  </a:lnTo>
                  <a:lnTo>
                    <a:pt x="144883" y="306150"/>
                  </a:lnTo>
                  <a:cubicBezTo>
                    <a:pt x="159639" y="316834"/>
                    <a:pt x="175242" y="323123"/>
                    <a:pt x="190281" y="324413"/>
                  </a:cubicBezTo>
                  <a:lnTo>
                    <a:pt x="390335" y="342839"/>
                  </a:lnTo>
                  <a:cubicBezTo>
                    <a:pt x="422186" y="345782"/>
                    <a:pt x="445852" y="319979"/>
                    <a:pt x="448352" y="279500"/>
                  </a:cubicBezTo>
                  <a:lnTo>
                    <a:pt x="469357" y="13123"/>
                  </a:lnTo>
                </a:path>
              </a:pathLst>
            </a:custGeom>
            <a:solidFill>
              <a:srgbClr val="F5AE18"/>
            </a:solidFill>
            <a:ln w="317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93F6128-7A3F-26FD-24CE-B4F16A1CA7FF}"/>
                </a:ext>
              </a:extLst>
            </p:cNvPr>
            <p:cNvSpPr/>
            <p:nvPr/>
          </p:nvSpPr>
          <p:spPr>
            <a:xfrm flipV="1">
              <a:off x="11166765" y="3701353"/>
              <a:ext cx="467560" cy="279438"/>
            </a:xfrm>
            <a:custGeom>
              <a:avLst/>
              <a:gdLst>
                <a:gd name="connsiteX0" fmla="*/ 454456 w 467560"/>
                <a:gd name="connsiteY0" fmla="*/ -4345 h 326096"/>
                <a:gd name="connsiteX1" fmla="*/ -13104 w 467560"/>
                <a:gd name="connsiteY1" fmla="*/ 192082 h 326096"/>
                <a:gd name="connsiteX2" fmla="*/ 130506 w 467560"/>
                <a:gd name="connsiteY2" fmla="*/ 279449 h 326096"/>
                <a:gd name="connsiteX3" fmla="*/ 200013 w 467560"/>
                <a:gd name="connsiteY3" fmla="*/ 304366 h 326096"/>
                <a:gd name="connsiteX4" fmla="*/ 356928 w 467560"/>
                <a:gd name="connsiteY4" fmla="*/ 321339 h 326096"/>
                <a:gd name="connsiteX5" fmla="*/ 438006 w 467560"/>
                <a:gd name="connsiteY5" fmla="*/ 242680 h 326096"/>
                <a:gd name="connsiteX6" fmla="*/ 454456 w 467560"/>
                <a:gd name="connsiteY6" fmla="*/ -4345 h 32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60" h="326096">
                  <a:moveTo>
                    <a:pt x="454456" y="-4345"/>
                  </a:moveTo>
                  <a:lnTo>
                    <a:pt x="-13104" y="192082"/>
                  </a:lnTo>
                  <a:lnTo>
                    <a:pt x="130506" y="279449"/>
                  </a:lnTo>
                  <a:cubicBezTo>
                    <a:pt x="153446" y="293399"/>
                    <a:pt x="177073" y="301866"/>
                    <a:pt x="200013" y="304366"/>
                  </a:cubicBezTo>
                  <a:lnTo>
                    <a:pt x="356928" y="321339"/>
                  </a:lnTo>
                  <a:cubicBezTo>
                    <a:pt x="399060" y="325895"/>
                    <a:pt x="430548" y="292310"/>
                    <a:pt x="438006" y="242680"/>
                  </a:cubicBezTo>
                  <a:lnTo>
                    <a:pt x="454456" y="-4345"/>
                  </a:lnTo>
                </a:path>
              </a:pathLst>
            </a:custGeom>
            <a:solidFill>
              <a:srgbClr val="C48A08"/>
            </a:solidFill>
            <a:ln w="317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7A9B6DF-64AB-47CC-ACAC-939448680EEE}"/>
                </a:ext>
              </a:extLst>
            </p:cNvPr>
            <p:cNvSpPr/>
            <p:nvPr/>
          </p:nvSpPr>
          <p:spPr>
            <a:xfrm flipV="1">
              <a:off x="11144583" y="3966165"/>
              <a:ext cx="472930" cy="245620"/>
            </a:xfrm>
            <a:custGeom>
              <a:avLst/>
              <a:gdLst>
                <a:gd name="connsiteX0" fmla="*/ 459504 w 472930"/>
                <a:gd name="connsiteY0" fmla="*/ 173894 h 286632"/>
                <a:gd name="connsiteX1" fmla="*/ 459867 w 472930"/>
                <a:gd name="connsiteY1" fmla="*/ 194818 h 286632"/>
                <a:gd name="connsiteX2" fmla="*/ -10354 w 472930"/>
                <a:gd name="connsiteY2" fmla="*/ 282993 h 286632"/>
                <a:gd name="connsiteX3" fmla="*/ -12934 w 472930"/>
                <a:gd name="connsiteY3" fmla="*/ 216227 h 286632"/>
                <a:gd name="connsiteX4" fmla="*/ 20448 w 472930"/>
                <a:gd name="connsiteY4" fmla="*/ 125513 h 286632"/>
                <a:gd name="connsiteX5" fmla="*/ 155351 w 472930"/>
                <a:gd name="connsiteY5" fmla="*/ 10165 h 286632"/>
                <a:gd name="connsiteX6" fmla="*/ 242557 w 472930"/>
                <a:gd name="connsiteY6" fmla="*/ 14560 h 286632"/>
                <a:gd name="connsiteX7" fmla="*/ 459504 w 472930"/>
                <a:gd name="connsiteY7" fmla="*/ 173894 h 2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930" h="286632">
                  <a:moveTo>
                    <a:pt x="459504" y="173894"/>
                  </a:moveTo>
                  <a:lnTo>
                    <a:pt x="459867" y="194818"/>
                  </a:lnTo>
                  <a:lnTo>
                    <a:pt x="-10354" y="282993"/>
                  </a:lnTo>
                  <a:lnTo>
                    <a:pt x="-12934" y="216227"/>
                  </a:lnTo>
                  <a:cubicBezTo>
                    <a:pt x="-14466" y="176797"/>
                    <a:pt x="-2210" y="143535"/>
                    <a:pt x="20448" y="125513"/>
                  </a:cubicBezTo>
                  <a:lnTo>
                    <a:pt x="155351" y="10165"/>
                  </a:lnTo>
                  <a:cubicBezTo>
                    <a:pt x="178573" y="-9711"/>
                    <a:pt x="211835" y="-8018"/>
                    <a:pt x="242557" y="14560"/>
                  </a:cubicBezTo>
                  <a:lnTo>
                    <a:pt x="459504" y="173894"/>
                  </a:lnTo>
                </a:path>
              </a:pathLst>
            </a:custGeom>
            <a:solidFill>
              <a:srgbClr val="C48A08"/>
            </a:solidFill>
            <a:ln w="317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11F1CB4-D2A1-F89F-3C2C-48F5FA4FE0FE}"/>
                </a:ext>
              </a:extLst>
            </p:cNvPr>
            <p:cNvSpPr/>
            <p:nvPr/>
          </p:nvSpPr>
          <p:spPr>
            <a:xfrm flipV="1">
              <a:off x="11146965" y="3898048"/>
              <a:ext cx="470548" cy="274475"/>
            </a:xfrm>
            <a:custGeom>
              <a:avLst/>
              <a:gdLst>
                <a:gd name="connsiteX0" fmla="*/ 457483 w 470548"/>
                <a:gd name="connsiteY0" fmla="*/ 155400 h 320305"/>
                <a:gd name="connsiteX1" fmla="*/ -8142 w 470548"/>
                <a:gd name="connsiteY1" fmla="*/ 316508 h 320305"/>
                <a:gd name="connsiteX2" fmla="*/ -12738 w 470548"/>
                <a:gd name="connsiteY2" fmla="*/ 233616 h 320305"/>
                <a:gd name="connsiteX3" fmla="*/ 25805 w 470548"/>
                <a:gd name="connsiteY3" fmla="*/ 120606 h 320305"/>
                <a:gd name="connsiteX4" fmla="*/ 152240 w 470548"/>
                <a:gd name="connsiteY4" fmla="*/ 12798 h 320305"/>
                <a:gd name="connsiteX5" fmla="*/ 253920 w 470548"/>
                <a:gd name="connsiteY5" fmla="*/ 15620 h 320305"/>
                <a:gd name="connsiteX6" fmla="*/ 457483 w 470548"/>
                <a:gd name="connsiteY6" fmla="*/ 155400 h 3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548" h="320305">
                  <a:moveTo>
                    <a:pt x="457483" y="155400"/>
                  </a:moveTo>
                  <a:lnTo>
                    <a:pt x="-8142" y="316508"/>
                  </a:lnTo>
                  <a:lnTo>
                    <a:pt x="-12738" y="233616"/>
                  </a:lnTo>
                  <a:cubicBezTo>
                    <a:pt x="-15440" y="185155"/>
                    <a:pt x="-1288" y="143708"/>
                    <a:pt x="25805" y="120606"/>
                  </a:cubicBezTo>
                  <a:lnTo>
                    <a:pt x="152240" y="12798"/>
                  </a:lnTo>
                  <a:cubicBezTo>
                    <a:pt x="179333" y="-10304"/>
                    <a:pt x="217756" y="-9215"/>
                    <a:pt x="253920" y="15620"/>
                  </a:cubicBezTo>
                  <a:lnTo>
                    <a:pt x="457483" y="155400"/>
                  </a:lnTo>
                </a:path>
              </a:pathLst>
            </a:custGeom>
            <a:solidFill>
              <a:srgbClr val="F5AE18"/>
            </a:solidFill>
            <a:ln w="317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F7050C89-F724-EC8D-D204-A87CFB06D047}"/>
                </a:ext>
              </a:extLst>
            </p:cNvPr>
            <p:cNvSpPr/>
            <p:nvPr/>
          </p:nvSpPr>
          <p:spPr>
            <a:xfrm flipV="1">
              <a:off x="10095700" y="3434938"/>
              <a:ext cx="749488" cy="372824"/>
            </a:xfrm>
            <a:custGeom>
              <a:avLst/>
              <a:gdLst>
                <a:gd name="connsiteX0" fmla="*/ 612971 w 749488"/>
                <a:gd name="connsiteY0" fmla="*/ 37610 h 372823"/>
                <a:gd name="connsiteX1" fmla="*/ 612746 w 749488"/>
                <a:gd name="connsiteY1" fmla="*/ 36777 h 372823"/>
                <a:gd name="connsiteX2" fmla="*/ 613090 w 749488"/>
                <a:gd name="connsiteY2" fmla="*/ 35569 h 372823"/>
                <a:gd name="connsiteX3" fmla="*/ 672971 w 749488"/>
                <a:gd name="connsiteY3" fmla="*/ 15865 h 372823"/>
                <a:gd name="connsiteX4" fmla="*/ 672437 w 749488"/>
                <a:gd name="connsiteY4" fmla="*/ 18042 h 372823"/>
                <a:gd name="connsiteX5" fmla="*/ 539372 w 749488"/>
                <a:gd name="connsiteY5" fmla="*/ 61828 h 372823"/>
                <a:gd name="connsiteX6" fmla="*/ 538877 w 749488"/>
                <a:gd name="connsiteY6" fmla="*/ 59989 h 372823"/>
                <a:gd name="connsiteX7" fmla="*/ 595326 w 749488"/>
                <a:gd name="connsiteY7" fmla="*/ 41414 h 372823"/>
                <a:gd name="connsiteX8" fmla="*/ 595284 w 749488"/>
                <a:gd name="connsiteY8" fmla="*/ 41696 h 372823"/>
                <a:gd name="connsiteX9" fmla="*/ 595710 w 749488"/>
                <a:gd name="connsiteY9" fmla="*/ 43289 h 372823"/>
                <a:gd name="connsiteX10" fmla="*/ 633819 w 749488"/>
                <a:gd name="connsiteY10" fmla="*/ 105681 h 372823"/>
                <a:gd name="connsiteX11" fmla="*/ 629165 w 749488"/>
                <a:gd name="connsiteY11" fmla="*/ 97664 h 372823"/>
                <a:gd name="connsiteX12" fmla="*/ 629000 w 749488"/>
                <a:gd name="connsiteY12" fmla="*/ 97050 h 372823"/>
                <a:gd name="connsiteX13" fmla="*/ 684560 w 749488"/>
                <a:gd name="connsiteY13" fmla="*/ 78769 h 372823"/>
                <a:gd name="connsiteX14" fmla="*/ 692456 w 749488"/>
                <a:gd name="connsiteY14" fmla="*/ 92372 h 372823"/>
                <a:gd name="connsiteX15" fmla="*/ 689001 w 749488"/>
                <a:gd name="connsiteY15" fmla="*/ 87524 h 372823"/>
                <a:gd name="connsiteX16" fmla="*/ 559995 w 749488"/>
                <a:gd name="connsiteY16" fmla="*/ 129971 h 372823"/>
                <a:gd name="connsiteX17" fmla="*/ 555762 w 749488"/>
                <a:gd name="connsiteY17" fmla="*/ 122677 h 372823"/>
                <a:gd name="connsiteX18" fmla="*/ 555384 w 749488"/>
                <a:gd name="connsiteY18" fmla="*/ 121272 h 372823"/>
                <a:gd name="connsiteX19" fmla="*/ 612407 w 749488"/>
                <a:gd name="connsiteY19" fmla="*/ 102509 h 372823"/>
                <a:gd name="connsiteX20" fmla="*/ 617389 w 749488"/>
                <a:gd name="connsiteY20" fmla="*/ 111087 h 372823"/>
                <a:gd name="connsiteX21" fmla="*/ 585893 w 749488"/>
                <a:gd name="connsiteY21" fmla="*/ 168359 h 372823"/>
                <a:gd name="connsiteX22" fmla="*/ 582182 w 749488"/>
                <a:gd name="connsiteY22" fmla="*/ 164077 h 372823"/>
                <a:gd name="connsiteX23" fmla="*/ 640745 w 749488"/>
                <a:gd name="connsiteY23" fmla="*/ 144811 h 372823"/>
                <a:gd name="connsiteX24" fmla="*/ 644458 w 749488"/>
                <a:gd name="connsiteY24" fmla="*/ 149093 h 372823"/>
                <a:gd name="connsiteX25" fmla="*/ 56221 w 749488"/>
                <a:gd name="connsiteY25" fmla="*/ 220810 h 372823"/>
                <a:gd name="connsiteX26" fmla="*/ 56251 w 749488"/>
                <a:gd name="connsiteY26" fmla="*/ 218798 h 372823"/>
                <a:gd name="connsiteX27" fmla="*/ 519157 w 749488"/>
                <a:gd name="connsiteY27" fmla="*/ 66478 h 372823"/>
                <a:gd name="connsiteX28" fmla="*/ 519647 w 749488"/>
                <a:gd name="connsiteY28" fmla="*/ 68318 h 372823"/>
                <a:gd name="connsiteX29" fmla="*/ 74133 w 749488"/>
                <a:gd name="connsiteY29" fmla="*/ 289833 h 372823"/>
                <a:gd name="connsiteX30" fmla="*/ 72035 w 749488"/>
                <a:gd name="connsiteY30" fmla="*/ 286222 h 372823"/>
                <a:gd name="connsiteX31" fmla="*/ 70569 w 749488"/>
                <a:gd name="connsiteY31" fmla="*/ 280789 h 372823"/>
                <a:gd name="connsiteX32" fmla="*/ 535469 w 749488"/>
                <a:gd name="connsiteY32" fmla="*/ 127824 h 372823"/>
                <a:gd name="connsiteX33" fmla="*/ 535777 w 749488"/>
                <a:gd name="connsiteY33" fmla="*/ 128984 h 372823"/>
                <a:gd name="connsiteX34" fmla="*/ 537186 w 749488"/>
                <a:gd name="connsiteY34" fmla="*/ 128520 h 372823"/>
                <a:gd name="connsiteX35" fmla="*/ 541554 w 749488"/>
                <a:gd name="connsiteY35" fmla="*/ 136039 h 372823"/>
                <a:gd name="connsiteX36" fmla="*/ 100219 w 749488"/>
                <a:gd name="connsiteY36" fmla="*/ 328134 h 372823"/>
                <a:gd name="connsiteX37" fmla="*/ 96506 w 749488"/>
                <a:gd name="connsiteY37" fmla="*/ 323851 h 372823"/>
                <a:gd name="connsiteX38" fmla="*/ 563974 w 749488"/>
                <a:gd name="connsiteY38" fmla="*/ 170067 h 372823"/>
                <a:gd name="connsiteX39" fmla="*/ 567687 w 749488"/>
                <a:gd name="connsiteY39" fmla="*/ 174349 h 372823"/>
                <a:gd name="connsiteX40" fmla="*/ 137155 w 749488"/>
                <a:gd name="connsiteY40" fmla="*/ 372098 h 372823"/>
                <a:gd name="connsiteX41" fmla="*/ 231982 w 749488"/>
                <a:gd name="connsiteY41" fmla="*/ 353477 h 372823"/>
                <a:gd name="connsiteX42" fmla="*/ 422562 w 749488"/>
                <a:gd name="connsiteY42" fmla="*/ 296782 h 372823"/>
                <a:gd name="connsiteX43" fmla="*/ 611005 w 749488"/>
                <a:gd name="connsiteY43" fmla="*/ 223676 h 372823"/>
                <a:gd name="connsiteX44" fmla="*/ 699583 w 749488"/>
                <a:gd name="connsiteY44" fmla="*/ 178452 h 372823"/>
                <a:gd name="connsiteX45" fmla="*/ 746834 w 749488"/>
                <a:gd name="connsiteY45" fmla="*/ 148291 h 372823"/>
                <a:gd name="connsiteX46" fmla="*/ 712847 w 749488"/>
                <a:gd name="connsiteY46" fmla="*/ 126595 h 372823"/>
                <a:gd name="connsiteX47" fmla="*/ 660687 w 749488"/>
                <a:gd name="connsiteY47" fmla="*/ 143754 h 372823"/>
                <a:gd name="connsiteX48" fmla="*/ 656976 w 749488"/>
                <a:gd name="connsiteY48" fmla="*/ 139472 h 372823"/>
                <a:gd name="connsiteX49" fmla="*/ 712909 w 749488"/>
                <a:gd name="connsiteY49" fmla="*/ 121071 h 372823"/>
                <a:gd name="connsiteX50" fmla="*/ 703752 w 749488"/>
                <a:gd name="connsiteY50" fmla="*/ 108222 h 372823"/>
                <a:gd name="connsiteX51" fmla="*/ 714251 w 749488"/>
                <a:gd name="connsiteY51" fmla="*/ 120333 h 372823"/>
                <a:gd name="connsiteX52" fmla="*/ 749488 w 749488"/>
                <a:gd name="connsiteY52" fmla="*/ 128521 h 372823"/>
                <a:gd name="connsiteX53" fmla="*/ 728039 w 749488"/>
                <a:gd name="connsiteY53" fmla="*/ 116636 h 372823"/>
                <a:gd name="connsiteX54" fmla="*/ 697277 w 749488"/>
                <a:gd name="connsiteY54" fmla="*/ 73252 h 372823"/>
                <a:gd name="connsiteX55" fmla="*/ 685822 w 749488"/>
                <a:gd name="connsiteY55" fmla="*/ 30717 h 372823"/>
                <a:gd name="connsiteX56" fmla="*/ 683989 w 749488"/>
                <a:gd name="connsiteY56" fmla="*/ 23779 h 372823"/>
                <a:gd name="connsiteX57" fmla="*/ 690601 w 749488"/>
                <a:gd name="connsiteY57" fmla="*/ 78 h 372823"/>
                <a:gd name="connsiteX58" fmla="*/ 690513 w 749488"/>
                <a:gd name="connsiteY58" fmla="*/ 111 h 372823"/>
                <a:gd name="connsiteX59" fmla="*/ 690544 w 749488"/>
                <a:gd name="connsiteY59" fmla="*/ 0 h 372823"/>
                <a:gd name="connsiteX60" fmla="*/ 684003 w 749488"/>
                <a:gd name="connsiteY60" fmla="*/ 2479 h 372823"/>
                <a:gd name="connsiteX61" fmla="*/ 684540 w 749488"/>
                <a:gd name="connsiteY61" fmla="*/ 606 h 372823"/>
                <a:gd name="connsiteX62" fmla="*/ 613541 w 749488"/>
                <a:gd name="connsiteY62" fmla="*/ 7758 h 372823"/>
                <a:gd name="connsiteX63" fmla="*/ 546069 w 749488"/>
                <a:gd name="connsiteY63" fmla="*/ 21732 h 372823"/>
                <a:gd name="connsiteX64" fmla="*/ 546464 w 749488"/>
                <a:gd name="connsiteY64" fmla="*/ 20988 h 372823"/>
                <a:gd name="connsiteX65" fmla="*/ 528926 w 749488"/>
                <a:gd name="connsiteY65" fmla="*/ 25272 h 372823"/>
                <a:gd name="connsiteX66" fmla="*/ 528919 w 749488"/>
                <a:gd name="connsiteY66" fmla="*/ 25284 h 372823"/>
                <a:gd name="connsiteX67" fmla="*/ 512949 w 749488"/>
                <a:gd name="connsiteY67" fmla="*/ 28591 h 372823"/>
                <a:gd name="connsiteX68" fmla="*/ 317611 w 749488"/>
                <a:gd name="connsiteY68" fmla="*/ 85908 h 372823"/>
                <a:gd name="connsiteX69" fmla="*/ 135014 w 749488"/>
                <a:gd name="connsiteY69" fmla="*/ 156352 h 372823"/>
                <a:gd name="connsiteX70" fmla="*/ 73319 w 749488"/>
                <a:gd name="connsiteY70" fmla="*/ 186816 h 372823"/>
                <a:gd name="connsiteX71" fmla="*/ 60125 w 749488"/>
                <a:gd name="connsiteY71" fmla="*/ 197730 h 372823"/>
                <a:gd name="connsiteX72" fmla="*/ 60801 w 749488"/>
                <a:gd name="connsiteY72" fmla="*/ 195769 h 372823"/>
                <a:gd name="connsiteX73" fmla="*/ 41973 w 749488"/>
                <a:gd name="connsiteY73" fmla="*/ 210107 h 372823"/>
                <a:gd name="connsiteX74" fmla="*/ 41670 w 749488"/>
                <a:gd name="connsiteY74" fmla="*/ 212996 h 372823"/>
                <a:gd name="connsiteX75" fmla="*/ 20392 w 749488"/>
                <a:gd name="connsiteY75" fmla="*/ 230598 h 372823"/>
                <a:gd name="connsiteX76" fmla="*/ 40518 w 749488"/>
                <a:gd name="connsiteY76" fmla="*/ 223975 h 372823"/>
                <a:gd name="connsiteX77" fmla="*/ 40301 w 749488"/>
                <a:gd name="connsiteY77" fmla="*/ 226049 h 372823"/>
                <a:gd name="connsiteX78" fmla="*/ 20410 w 749488"/>
                <a:gd name="connsiteY78" fmla="*/ 232594 h 372823"/>
                <a:gd name="connsiteX79" fmla="*/ 18595 w 749488"/>
                <a:gd name="connsiteY79" fmla="*/ 234632 h 372823"/>
                <a:gd name="connsiteX80" fmla="*/ 1380 w 749488"/>
                <a:gd name="connsiteY80" fmla="*/ 290186 h 372823"/>
                <a:gd name="connsiteX81" fmla="*/ 5049 w 749488"/>
                <a:gd name="connsiteY81" fmla="*/ 302347 h 372823"/>
                <a:gd name="connsiteX82" fmla="*/ 46857 w 749488"/>
                <a:gd name="connsiteY82" fmla="*/ 288591 h 372823"/>
                <a:gd name="connsiteX83" fmla="*/ 49231 w 749488"/>
                <a:gd name="connsiteY83" fmla="*/ 298027 h 372823"/>
                <a:gd name="connsiteX84" fmla="*/ 5017 w 749488"/>
                <a:gd name="connsiteY84" fmla="*/ 312574 h 372823"/>
                <a:gd name="connsiteX85" fmla="*/ 29127 w 749488"/>
                <a:gd name="connsiteY85" fmla="*/ 346017 h 372823"/>
                <a:gd name="connsiteX86" fmla="*/ 80776 w 749488"/>
                <a:gd name="connsiteY86" fmla="*/ 329026 h 372823"/>
                <a:gd name="connsiteX87" fmla="*/ 84489 w 749488"/>
                <a:gd name="connsiteY87" fmla="*/ 333308 h 372823"/>
                <a:gd name="connsiteX88" fmla="*/ 29064 w 749488"/>
                <a:gd name="connsiteY88" fmla="*/ 351542 h 372823"/>
                <a:gd name="connsiteX89" fmla="*/ 50796 w 749488"/>
                <a:gd name="connsiteY89" fmla="*/ 363703 h 372823"/>
                <a:gd name="connsiteX90" fmla="*/ 137155 w 749488"/>
                <a:gd name="connsiteY90" fmla="*/ 372098 h 37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49488" h="372823">
                  <a:moveTo>
                    <a:pt x="612971" y="37610"/>
                  </a:moveTo>
                  <a:lnTo>
                    <a:pt x="612746" y="36777"/>
                  </a:lnTo>
                  <a:lnTo>
                    <a:pt x="613090" y="35569"/>
                  </a:lnTo>
                  <a:lnTo>
                    <a:pt x="672971" y="15865"/>
                  </a:lnTo>
                  <a:lnTo>
                    <a:pt x="672437" y="18042"/>
                  </a:lnTo>
                  <a:close/>
                  <a:moveTo>
                    <a:pt x="539372" y="61828"/>
                  </a:moveTo>
                  <a:lnTo>
                    <a:pt x="538877" y="59989"/>
                  </a:lnTo>
                  <a:lnTo>
                    <a:pt x="595326" y="41414"/>
                  </a:lnTo>
                  <a:lnTo>
                    <a:pt x="595284" y="41696"/>
                  </a:lnTo>
                  <a:lnTo>
                    <a:pt x="595710" y="43289"/>
                  </a:lnTo>
                  <a:close/>
                  <a:moveTo>
                    <a:pt x="633819" y="105681"/>
                  </a:moveTo>
                  <a:lnTo>
                    <a:pt x="629165" y="97664"/>
                  </a:lnTo>
                  <a:lnTo>
                    <a:pt x="629000" y="97050"/>
                  </a:lnTo>
                  <a:lnTo>
                    <a:pt x="684560" y="78769"/>
                  </a:lnTo>
                  <a:lnTo>
                    <a:pt x="692456" y="92372"/>
                  </a:lnTo>
                  <a:lnTo>
                    <a:pt x="689001" y="87524"/>
                  </a:lnTo>
                  <a:close/>
                  <a:moveTo>
                    <a:pt x="559995" y="129971"/>
                  </a:moveTo>
                  <a:lnTo>
                    <a:pt x="555762" y="122677"/>
                  </a:lnTo>
                  <a:lnTo>
                    <a:pt x="555384" y="121272"/>
                  </a:lnTo>
                  <a:lnTo>
                    <a:pt x="612407" y="102509"/>
                  </a:lnTo>
                  <a:lnTo>
                    <a:pt x="617389" y="111087"/>
                  </a:lnTo>
                  <a:close/>
                  <a:moveTo>
                    <a:pt x="585893" y="168359"/>
                  </a:moveTo>
                  <a:lnTo>
                    <a:pt x="582182" y="164077"/>
                  </a:lnTo>
                  <a:lnTo>
                    <a:pt x="640745" y="144811"/>
                  </a:lnTo>
                  <a:lnTo>
                    <a:pt x="644458" y="149093"/>
                  </a:lnTo>
                  <a:close/>
                  <a:moveTo>
                    <a:pt x="56221" y="220810"/>
                  </a:moveTo>
                  <a:lnTo>
                    <a:pt x="56251" y="218798"/>
                  </a:lnTo>
                  <a:lnTo>
                    <a:pt x="519157" y="66478"/>
                  </a:lnTo>
                  <a:lnTo>
                    <a:pt x="519647" y="68318"/>
                  </a:lnTo>
                  <a:close/>
                  <a:moveTo>
                    <a:pt x="74133" y="289833"/>
                  </a:moveTo>
                  <a:lnTo>
                    <a:pt x="72035" y="286222"/>
                  </a:lnTo>
                  <a:lnTo>
                    <a:pt x="70569" y="280789"/>
                  </a:lnTo>
                  <a:lnTo>
                    <a:pt x="535469" y="127824"/>
                  </a:lnTo>
                  <a:lnTo>
                    <a:pt x="535777" y="128984"/>
                  </a:lnTo>
                  <a:lnTo>
                    <a:pt x="537186" y="128520"/>
                  </a:lnTo>
                  <a:lnTo>
                    <a:pt x="541554" y="136039"/>
                  </a:lnTo>
                  <a:close/>
                  <a:moveTo>
                    <a:pt x="100219" y="328134"/>
                  </a:moveTo>
                  <a:lnTo>
                    <a:pt x="96506" y="323851"/>
                  </a:lnTo>
                  <a:lnTo>
                    <a:pt x="563974" y="170067"/>
                  </a:lnTo>
                  <a:lnTo>
                    <a:pt x="567687" y="174349"/>
                  </a:lnTo>
                  <a:close/>
                  <a:moveTo>
                    <a:pt x="137155" y="372098"/>
                  </a:moveTo>
                  <a:cubicBezTo>
                    <a:pt x="170296" y="370025"/>
                    <a:pt x="201018" y="361491"/>
                    <a:pt x="231982" y="353477"/>
                  </a:cubicBezTo>
                  <a:cubicBezTo>
                    <a:pt x="296449" y="336755"/>
                    <a:pt x="360231" y="318410"/>
                    <a:pt x="422562" y="296782"/>
                  </a:cubicBezTo>
                  <a:cubicBezTo>
                    <a:pt x="486465" y="274637"/>
                    <a:pt x="548876" y="249450"/>
                    <a:pt x="611005" y="223676"/>
                  </a:cubicBezTo>
                  <a:cubicBezTo>
                    <a:pt x="641808" y="210894"/>
                    <a:pt x="671320" y="195796"/>
                    <a:pt x="699583" y="178452"/>
                  </a:cubicBezTo>
                  <a:cubicBezTo>
                    <a:pt x="715508" y="168675"/>
                    <a:pt x="731151" y="158414"/>
                    <a:pt x="746834" y="148291"/>
                  </a:cubicBezTo>
                  <a:cubicBezTo>
                    <a:pt x="736675" y="144146"/>
                    <a:pt x="724337" y="137409"/>
                    <a:pt x="712847" y="126595"/>
                  </a:cubicBezTo>
                  <a:lnTo>
                    <a:pt x="660687" y="143754"/>
                  </a:lnTo>
                  <a:lnTo>
                    <a:pt x="656976" y="139472"/>
                  </a:lnTo>
                  <a:lnTo>
                    <a:pt x="712909" y="121071"/>
                  </a:lnTo>
                  <a:lnTo>
                    <a:pt x="703752" y="108222"/>
                  </a:lnTo>
                  <a:lnTo>
                    <a:pt x="714251" y="120333"/>
                  </a:lnTo>
                  <a:cubicBezTo>
                    <a:pt x="729128" y="133772"/>
                    <a:pt x="740699" y="135465"/>
                    <a:pt x="749488" y="128521"/>
                  </a:cubicBezTo>
                  <a:cubicBezTo>
                    <a:pt x="743198" y="127381"/>
                    <a:pt x="735901" y="123753"/>
                    <a:pt x="728039" y="116636"/>
                  </a:cubicBezTo>
                  <a:cubicBezTo>
                    <a:pt x="716146" y="105857"/>
                    <a:pt x="705260" y="90068"/>
                    <a:pt x="697277" y="73252"/>
                  </a:cubicBezTo>
                  <a:lnTo>
                    <a:pt x="685822" y="30717"/>
                  </a:lnTo>
                  <a:lnTo>
                    <a:pt x="683989" y="23779"/>
                  </a:lnTo>
                  <a:cubicBezTo>
                    <a:pt x="683747" y="12585"/>
                    <a:pt x="686125" y="4500"/>
                    <a:pt x="690601" y="78"/>
                  </a:cubicBezTo>
                  <a:lnTo>
                    <a:pt x="690513" y="111"/>
                  </a:lnTo>
                  <a:lnTo>
                    <a:pt x="690544" y="0"/>
                  </a:lnTo>
                  <a:lnTo>
                    <a:pt x="684003" y="2479"/>
                  </a:lnTo>
                  <a:lnTo>
                    <a:pt x="684540" y="606"/>
                  </a:lnTo>
                  <a:cubicBezTo>
                    <a:pt x="660793" y="2749"/>
                    <a:pt x="637006" y="4752"/>
                    <a:pt x="613541" y="7758"/>
                  </a:cubicBezTo>
                  <a:lnTo>
                    <a:pt x="546069" y="21732"/>
                  </a:lnTo>
                  <a:lnTo>
                    <a:pt x="546464" y="20988"/>
                  </a:lnTo>
                  <a:cubicBezTo>
                    <a:pt x="540578" y="22335"/>
                    <a:pt x="534732" y="23787"/>
                    <a:pt x="528926" y="25272"/>
                  </a:cubicBezTo>
                  <a:lnTo>
                    <a:pt x="528919" y="25284"/>
                  </a:lnTo>
                  <a:lnTo>
                    <a:pt x="512949" y="28591"/>
                  </a:lnTo>
                  <a:cubicBezTo>
                    <a:pt x="447232" y="46350"/>
                    <a:pt x="381716" y="64453"/>
                    <a:pt x="317611" y="85908"/>
                  </a:cubicBezTo>
                  <a:cubicBezTo>
                    <a:pt x="255483" y="106740"/>
                    <a:pt x="194886" y="130856"/>
                    <a:pt x="135014" y="156352"/>
                  </a:cubicBezTo>
                  <a:cubicBezTo>
                    <a:pt x="113707" y="165404"/>
                    <a:pt x="92782" y="175000"/>
                    <a:pt x="73319" y="186816"/>
                  </a:cubicBezTo>
                  <a:lnTo>
                    <a:pt x="60125" y="197730"/>
                  </a:lnTo>
                  <a:lnTo>
                    <a:pt x="60801" y="195769"/>
                  </a:lnTo>
                  <a:cubicBezTo>
                    <a:pt x="54310" y="200226"/>
                    <a:pt x="48021" y="204994"/>
                    <a:pt x="41973" y="210107"/>
                  </a:cubicBezTo>
                  <a:lnTo>
                    <a:pt x="41670" y="212996"/>
                  </a:lnTo>
                  <a:lnTo>
                    <a:pt x="20392" y="230598"/>
                  </a:lnTo>
                  <a:lnTo>
                    <a:pt x="40518" y="223975"/>
                  </a:lnTo>
                  <a:lnTo>
                    <a:pt x="40301" y="226049"/>
                  </a:lnTo>
                  <a:lnTo>
                    <a:pt x="20410" y="232594"/>
                  </a:lnTo>
                  <a:cubicBezTo>
                    <a:pt x="19805" y="233285"/>
                    <a:pt x="19200" y="233907"/>
                    <a:pt x="18595" y="234632"/>
                  </a:cubicBezTo>
                  <a:cubicBezTo>
                    <a:pt x="6500" y="249073"/>
                    <a:pt x="-3821" y="265346"/>
                    <a:pt x="1380" y="290186"/>
                  </a:cubicBezTo>
                  <a:cubicBezTo>
                    <a:pt x="2227" y="294332"/>
                    <a:pt x="3476" y="298374"/>
                    <a:pt x="5049" y="302347"/>
                  </a:cubicBezTo>
                  <a:lnTo>
                    <a:pt x="46857" y="288591"/>
                  </a:lnTo>
                  <a:lnTo>
                    <a:pt x="49231" y="298027"/>
                  </a:lnTo>
                  <a:lnTo>
                    <a:pt x="5017" y="312574"/>
                  </a:lnTo>
                  <a:cubicBezTo>
                    <a:pt x="10137" y="325599"/>
                    <a:pt x="18725" y="337415"/>
                    <a:pt x="29127" y="346017"/>
                  </a:cubicBezTo>
                  <a:lnTo>
                    <a:pt x="80776" y="329026"/>
                  </a:lnTo>
                  <a:lnTo>
                    <a:pt x="84489" y="333308"/>
                  </a:lnTo>
                  <a:lnTo>
                    <a:pt x="29064" y="351542"/>
                  </a:lnTo>
                  <a:cubicBezTo>
                    <a:pt x="35717" y="357070"/>
                    <a:pt x="43095" y="361319"/>
                    <a:pt x="50796" y="363703"/>
                  </a:cubicBezTo>
                  <a:cubicBezTo>
                    <a:pt x="79905" y="372996"/>
                    <a:pt x="109780" y="373826"/>
                    <a:pt x="137155" y="372098"/>
                  </a:cubicBezTo>
                  <a:close/>
                </a:path>
              </a:pathLst>
            </a:custGeom>
            <a:solidFill>
              <a:srgbClr val="F5AE18"/>
            </a:solidFill>
            <a:ln w="3175" cap="flat">
              <a:noFill/>
              <a:prstDash val="solid"/>
              <a:miter/>
            </a:ln>
          </p:spPr>
          <p:txBody>
            <a:bodyPr rtlCol="0" anchor="ctr"/>
            <a:lstStyle/>
            <a:p>
              <a:endParaRPr lang="en-US" dirty="0"/>
            </a:p>
          </p:txBody>
        </p:sp>
      </p:grpSp>
      <p:grpSp>
        <p:nvGrpSpPr>
          <p:cNvPr id="190" name="Group 189">
            <a:extLst>
              <a:ext uri="{FF2B5EF4-FFF2-40B4-BE49-F238E27FC236}">
                <a16:creationId xmlns:a16="http://schemas.microsoft.com/office/drawing/2014/main" id="{61046AEC-8D32-261F-3C99-AFF647701500}"/>
              </a:ext>
            </a:extLst>
          </p:cNvPr>
          <p:cNvGrpSpPr/>
          <p:nvPr/>
        </p:nvGrpSpPr>
        <p:grpSpPr>
          <a:xfrm rot="12600000" flipH="1" flipV="1">
            <a:off x="11929608" y="7143185"/>
            <a:ext cx="1843046" cy="824678"/>
            <a:chOff x="9719648" y="3325201"/>
            <a:chExt cx="1981397" cy="886584"/>
          </a:xfrm>
        </p:grpSpPr>
        <p:sp>
          <p:nvSpPr>
            <p:cNvPr id="191" name="Freeform: Shape 190">
              <a:extLst>
                <a:ext uri="{FF2B5EF4-FFF2-40B4-BE49-F238E27FC236}">
                  <a16:creationId xmlns:a16="http://schemas.microsoft.com/office/drawing/2014/main" id="{DCEE68C5-55AF-0C4E-6700-64013AF2A149}"/>
                </a:ext>
              </a:extLst>
            </p:cNvPr>
            <p:cNvSpPr/>
            <p:nvPr/>
          </p:nvSpPr>
          <p:spPr>
            <a:xfrm flipV="1">
              <a:off x="9719648" y="3325201"/>
              <a:ext cx="418034" cy="185637"/>
            </a:xfrm>
            <a:custGeom>
              <a:avLst/>
              <a:gdLst>
                <a:gd name="connsiteX0" fmla="*/ 391954 w 418034"/>
                <a:gd name="connsiteY0" fmla="*/ 40085 h 185637"/>
                <a:gd name="connsiteX1" fmla="*/ -10333 w 418034"/>
                <a:gd name="connsiteY1" fmla="*/ 180139 h 185637"/>
                <a:gd name="connsiteX2" fmla="*/ 374173 w 418034"/>
                <a:gd name="connsiteY2" fmla="*/ -3216 h 185637"/>
                <a:gd name="connsiteX3" fmla="*/ 405419 w 418034"/>
                <a:gd name="connsiteY3" fmla="*/ 7871 h 185637"/>
                <a:gd name="connsiteX4" fmla="*/ 394332 w 418034"/>
                <a:gd name="connsiteY4" fmla="*/ 39117 h 185637"/>
                <a:gd name="connsiteX5" fmla="*/ 391954 w 418034"/>
                <a:gd name="connsiteY5" fmla="*/ 40085 h 18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34" h="185637">
                  <a:moveTo>
                    <a:pt x="391954" y="40085"/>
                  </a:moveTo>
                  <a:lnTo>
                    <a:pt x="-10333" y="180139"/>
                  </a:lnTo>
                  <a:lnTo>
                    <a:pt x="374173" y="-3216"/>
                  </a:lnTo>
                  <a:cubicBezTo>
                    <a:pt x="385865" y="-8780"/>
                    <a:pt x="399856" y="-3821"/>
                    <a:pt x="405419" y="7871"/>
                  </a:cubicBezTo>
                  <a:cubicBezTo>
                    <a:pt x="410983" y="19563"/>
                    <a:pt x="406024" y="33553"/>
                    <a:pt x="394332" y="39117"/>
                  </a:cubicBezTo>
                  <a:cubicBezTo>
                    <a:pt x="393566" y="39480"/>
                    <a:pt x="392760" y="39802"/>
                    <a:pt x="391954" y="40085"/>
                  </a:cubicBezTo>
                </a:path>
              </a:pathLst>
            </a:custGeom>
            <a:solidFill>
              <a:srgbClr val="00144F"/>
            </a:solidFill>
            <a:ln w="403"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323A1D4-E998-C9B5-F63B-619FD9158F58}"/>
                </a:ext>
              </a:extLst>
            </p:cNvPr>
            <p:cNvSpPr/>
            <p:nvPr/>
          </p:nvSpPr>
          <p:spPr>
            <a:xfrm flipV="1">
              <a:off x="11180473" y="3854697"/>
              <a:ext cx="520572" cy="139680"/>
            </a:xfrm>
            <a:custGeom>
              <a:avLst/>
              <a:gdLst>
                <a:gd name="connsiteX0" fmla="*/ 456910 w 520572"/>
                <a:gd name="connsiteY0" fmla="*/ -4077 h 163003"/>
                <a:gd name="connsiteX1" fmla="*/ -13191 w 520572"/>
                <a:gd name="connsiteY1" fmla="*/ 158926 h 163003"/>
                <a:gd name="connsiteX2" fmla="*/ 488316 w 520572"/>
                <a:gd name="connsiteY2" fmla="*/ 118205 h 163003"/>
                <a:gd name="connsiteX3" fmla="*/ 490332 w 520572"/>
                <a:gd name="connsiteY3" fmla="*/ 117198 h 163003"/>
                <a:gd name="connsiteX4" fmla="*/ 490413 w 520572"/>
                <a:gd name="connsiteY4" fmla="*/ 36442 h 163003"/>
                <a:gd name="connsiteX5" fmla="*/ 456910 w 520572"/>
                <a:gd name="connsiteY5" fmla="*/ -4077 h 16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72" h="163003">
                  <a:moveTo>
                    <a:pt x="456910" y="-4077"/>
                  </a:moveTo>
                  <a:lnTo>
                    <a:pt x="-13191" y="158926"/>
                  </a:lnTo>
                  <a:lnTo>
                    <a:pt x="488316" y="118205"/>
                  </a:lnTo>
                  <a:lnTo>
                    <a:pt x="490332" y="117198"/>
                  </a:lnTo>
                  <a:cubicBezTo>
                    <a:pt x="513031" y="106151"/>
                    <a:pt x="513072" y="63777"/>
                    <a:pt x="490413" y="36442"/>
                  </a:cubicBezTo>
                  <a:lnTo>
                    <a:pt x="456910" y="-4077"/>
                  </a:lnTo>
                </a:path>
              </a:pathLst>
            </a:custGeom>
            <a:solidFill>
              <a:srgbClr val="C48A08"/>
            </a:solidFill>
            <a:ln w="403"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8DB87045-ED31-241D-30FC-F6E113A0E65D}"/>
                </a:ext>
              </a:extLst>
            </p:cNvPr>
            <p:cNvSpPr/>
            <p:nvPr/>
          </p:nvSpPr>
          <p:spPr>
            <a:xfrm flipV="1">
              <a:off x="11174546" y="3779698"/>
              <a:ext cx="521709" cy="190328"/>
            </a:xfrm>
            <a:custGeom>
              <a:avLst/>
              <a:gdLst>
                <a:gd name="connsiteX0" fmla="*/ 460913 w 521709"/>
                <a:gd name="connsiteY0" fmla="*/ -4229 h 222108"/>
                <a:gd name="connsiteX1" fmla="*/ -13179 w 521709"/>
                <a:gd name="connsiteY1" fmla="*/ 152565 h 222108"/>
                <a:gd name="connsiteX2" fmla="*/ 60763 w 521709"/>
                <a:gd name="connsiteY2" fmla="*/ 217880 h 222108"/>
                <a:gd name="connsiteX3" fmla="*/ 494255 w 521709"/>
                <a:gd name="connsiteY3" fmla="*/ 93702 h 222108"/>
                <a:gd name="connsiteX4" fmla="*/ 496351 w 521709"/>
                <a:gd name="connsiteY4" fmla="*/ 36774 h 222108"/>
                <a:gd name="connsiteX5" fmla="*/ 460913 w 521709"/>
                <a:gd name="connsiteY5" fmla="*/ -4229 h 2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709" h="222108">
                  <a:moveTo>
                    <a:pt x="460913" y="-4229"/>
                  </a:moveTo>
                  <a:lnTo>
                    <a:pt x="-13179" y="152565"/>
                  </a:lnTo>
                  <a:lnTo>
                    <a:pt x="60763" y="217880"/>
                  </a:lnTo>
                  <a:lnTo>
                    <a:pt x="494255" y="93702"/>
                  </a:lnTo>
                  <a:cubicBezTo>
                    <a:pt x="512317" y="88501"/>
                    <a:pt x="513486" y="56610"/>
                    <a:pt x="496351" y="36774"/>
                  </a:cubicBezTo>
                  <a:lnTo>
                    <a:pt x="460913" y="-4229"/>
                  </a:lnTo>
                </a:path>
              </a:pathLst>
            </a:custGeom>
            <a:solidFill>
              <a:srgbClr val="F5AE18"/>
            </a:solidFill>
            <a:ln w="403"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91626F4-86FC-3281-0BCD-4171185C6F45}"/>
                </a:ext>
              </a:extLst>
            </p:cNvPr>
            <p:cNvSpPr/>
            <p:nvPr/>
          </p:nvSpPr>
          <p:spPr>
            <a:xfrm flipV="1">
              <a:off x="11154710" y="3891271"/>
              <a:ext cx="485985" cy="319122"/>
            </a:xfrm>
            <a:custGeom>
              <a:avLst/>
              <a:gdLst>
                <a:gd name="connsiteX0" fmla="*/ 472887 w 485985"/>
                <a:gd name="connsiteY0" fmla="*/ 196004 h 372407"/>
                <a:gd name="connsiteX1" fmla="*/ -13098 w 485985"/>
                <a:gd name="connsiteY1" fmla="*/ 368643 h 372407"/>
                <a:gd name="connsiteX2" fmla="*/ 344436 w 485985"/>
                <a:gd name="connsiteY2" fmla="*/ 4456 h 372407"/>
                <a:gd name="connsiteX3" fmla="*/ 370884 w 485985"/>
                <a:gd name="connsiteY3" fmla="*/ -2398 h 372407"/>
                <a:gd name="connsiteX4" fmla="*/ 438295 w 485985"/>
                <a:gd name="connsiteY4" fmla="*/ 55982 h 372407"/>
                <a:gd name="connsiteX5" fmla="*/ 472887 w 485985"/>
                <a:gd name="connsiteY5" fmla="*/ 196004 h 3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985" h="372407">
                  <a:moveTo>
                    <a:pt x="472887" y="196004"/>
                  </a:moveTo>
                  <a:lnTo>
                    <a:pt x="-13098" y="368643"/>
                  </a:lnTo>
                  <a:lnTo>
                    <a:pt x="344436" y="4456"/>
                  </a:lnTo>
                  <a:lnTo>
                    <a:pt x="370884" y="-2398"/>
                  </a:lnTo>
                  <a:cubicBezTo>
                    <a:pt x="396848" y="-10340"/>
                    <a:pt x="428780" y="17277"/>
                    <a:pt x="438295" y="55982"/>
                  </a:cubicBezTo>
                  <a:lnTo>
                    <a:pt x="472887" y="196004"/>
                  </a:lnTo>
                </a:path>
              </a:pathLst>
            </a:custGeom>
            <a:solidFill>
              <a:srgbClr val="F5AE18"/>
            </a:solidFill>
            <a:ln w="403"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FEF67FA-3F2A-5DE7-854A-3DDE1E342C72}"/>
                </a:ext>
              </a:extLst>
            </p:cNvPr>
            <p:cNvSpPr/>
            <p:nvPr/>
          </p:nvSpPr>
          <p:spPr>
            <a:xfrm flipV="1">
              <a:off x="11157330" y="3920548"/>
              <a:ext cx="469052" cy="284150"/>
            </a:xfrm>
            <a:custGeom>
              <a:avLst/>
              <a:gdLst>
                <a:gd name="connsiteX0" fmla="*/ 455967 w 469052"/>
                <a:gd name="connsiteY0" fmla="*/ 176561 h 331595"/>
                <a:gd name="connsiteX1" fmla="*/ -13086 w 469052"/>
                <a:gd name="connsiteY1" fmla="*/ 327873 h 331595"/>
                <a:gd name="connsiteX2" fmla="*/ 5218 w 469052"/>
                <a:gd name="connsiteY2" fmla="*/ 128060 h 331595"/>
                <a:gd name="connsiteX3" fmla="*/ 341828 w 469052"/>
                <a:gd name="connsiteY3" fmla="*/ -1198 h 331595"/>
                <a:gd name="connsiteX4" fmla="*/ 426656 w 469052"/>
                <a:gd name="connsiteY4" fmla="*/ 67463 h 331595"/>
                <a:gd name="connsiteX5" fmla="*/ 455967 w 469052"/>
                <a:gd name="connsiteY5" fmla="*/ 176561 h 3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052" h="331595">
                  <a:moveTo>
                    <a:pt x="455967" y="176561"/>
                  </a:moveTo>
                  <a:lnTo>
                    <a:pt x="-13086" y="327873"/>
                  </a:lnTo>
                  <a:lnTo>
                    <a:pt x="5218" y="128060"/>
                  </a:lnTo>
                  <a:lnTo>
                    <a:pt x="341828" y="-1198"/>
                  </a:lnTo>
                  <a:cubicBezTo>
                    <a:pt x="373316" y="-13293"/>
                    <a:pt x="413714" y="19445"/>
                    <a:pt x="426656" y="67463"/>
                  </a:cubicBezTo>
                  <a:lnTo>
                    <a:pt x="455967" y="176561"/>
                  </a:lnTo>
                </a:path>
              </a:pathLst>
            </a:custGeom>
            <a:solidFill>
              <a:srgbClr val="C48A08"/>
            </a:solidFill>
            <a:ln w="403"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11D5F62-5B84-7622-3FAE-74DFF298C880}"/>
                </a:ext>
              </a:extLst>
            </p:cNvPr>
            <p:cNvSpPr/>
            <p:nvPr/>
          </p:nvSpPr>
          <p:spPr>
            <a:xfrm flipV="1">
              <a:off x="10788069" y="3672651"/>
              <a:ext cx="866178" cy="379614"/>
            </a:xfrm>
            <a:custGeom>
              <a:avLst/>
              <a:gdLst>
                <a:gd name="connsiteX0" fmla="*/ 829103 w 866178"/>
                <a:gd name="connsiteY0" fmla="*/ 110871 h 442999"/>
                <a:gd name="connsiteX1" fmla="*/ 470036 w 866178"/>
                <a:gd name="connsiteY1" fmla="*/ 237065 h 442999"/>
                <a:gd name="connsiteX2" fmla="*/ 279295 w 866178"/>
                <a:gd name="connsiteY2" fmla="*/ 317095 h 442999"/>
                <a:gd name="connsiteX3" fmla="*/ 92182 w 866178"/>
                <a:gd name="connsiteY3" fmla="*/ 411720 h 442999"/>
                <a:gd name="connsiteX4" fmla="*/ 55291 w 866178"/>
                <a:gd name="connsiteY4" fmla="*/ 438692 h 442999"/>
                <a:gd name="connsiteX5" fmla="*/ -4177 w 866178"/>
                <a:gd name="connsiteY5" fmla="*/ 370273 h 442999"/>
                <a:gd name="connsiteX6" fmla="*/ -7079 w 866178"/>
                <a:gd name="connsiteY6" fmla="*/ 287058 h 442999"/>
                <a:gd name="connsiteX7" fmla="*/ 25860 w 866178"/>
                <a:gd name="connsiteY7" fmla="*/ 283349 h 442999"/>
                <a:gd name="connsiteX8" fmla="*/ 227850 w 866178"/>
                <a:gd name="connsiteY8" fmla="*/ 227832 h 442999"/>
                <a:gd name="connsiteX9" fmla="*/ 612356 w 866178"/>
                <a:gd name="connsiteY9" fmla="*/ 79101 h 442999"/>
                <a:gd name="connsiteX10" fmla="*/ 777497 w 866178"/>
                <a:gd name="connsiteY10" fmla="*/ 2256 h 442999"/>
                <a:gd name="connsiteX11" fmla="*/ 811524 w 866178"/>
                <a:gd name="connsiteY11" fmla="*/ -1695 h 442999"/>
                <a:gd name="connsiteX12" fmla="*/ 844746 w 866178"/>
                <a:gd name="connsiteY12" fmla="*/ 32374 h 442999"/>
                <a:gd name="connsiteX13" fmla="*/ 829103 w 866178"/>
                <a:gd name="connsiteY13" fmla="*/ 110871 h 4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178" h="442999">
                  <a:moveTo>
                    <a:pt x="829103" y="110871"/>
                  </a:moveTo>
                  <a:cubicBezTo>
                    <a:pt x="706538" y="144859"/>
                    <a:pt x="587803" y="190256"/>
                    <a:pt x="470036" y="237065"/>
                  </a:cubicBezTo>
                  <a:cubicBezTo>
                    <a:pt x="405932" y="262505"/>
                    <a:pt x="342512" y="289518"/>
                    <a:pt x="279295" y="317095"/>
                  </a:cubicBezTo>
                  <a:cubicBezTo>
                    <a:pt x="215351" y="344994"/>
                    <a:pt x="150320" y="371160"/>
                    <a:pt x="92182" y="411720"/>
                  </a:cubicBezTo>
                  <a:cubicBezTo>
                    <a:pt x="79724" y="420388"/>
                    <a:pt x="67508" y="429500"/>
                    <a:pt x="55291" y="438692"/>
                  </a:cubicBezTo>
                  <a:cubicBezTo>
                    <a:pt x="36584" y="429822"/>
                    <a:pt x="10378" y="410671"/>
                    <a:pt x="-4177" y="370273"/>
                  </a:cubicBezTo>
                  <a:cubicBezTo>
                    <a:pt x="-16635" y="335681"/>
                    <a:pt x="-13530" y="307741"/>
                    <a:pt x="-7079" y="287058"/>
                  </a:cubicBezTo>
                  <a:cubicBezTo>
                    <a:pt x="3927" y="285889"/>
                    <a:pt x="14934" y="284720"/>
                    <a:pt x="25860" y="283349"/>
                  </a:cubicBezTo>
                  <a:cubicBezTo>
                    <a:pt x="96536" y="274439"/>
                    <a:pt x="161931" y="250974"/>
                    <a:pt x="227850" y="227832"/>
                  </a:cubicBezTo>
                  <a:cubicBezTo>
                    <a:pt x="357591" y="182273"/>
                    <a:pt x="486204" y="133772"/>
                    <a:pt x="612356" y="79101"/>
                  </a:cubicBezTo>
                  <a:cubicBezTo>
                    <a:pt x="668035" y="54991"/>
                    <a:pt x="723391" y="30035"/>
                    <a:pt x="777497" y="2256"/>
                  </a:cubicBezTo>
                  <a:cubicBezTo>
                    <a:pt x="788059" y="-3146"/>
                    <a:pt x="798220" y="-7178"/>
                    <a:pt x="811524" y="-1695"/>
                  </a:cubicBezTo>
                  <a:cubicBezTo>
                    <a:pt x="824507" y="3668"/>
                    <a:pt x="836884" y="16327"/>
                    <a:pt x="844746" y="32374"/>
                  </a:cubicBezTo>
                  <a:cubicBezTo>
                    <a:pt x="861195" y="66039"/>
                    <a:pt x="853454" y="104138"/>
                    <a:pt x="829103" y="110871"/>
                  </a:cubicBezTo>
                </a:path>
              </a:pathLst>
            </a:custGeom>
            <a:solidFill>
              <a:schemeClr val="accent1"/>
            </a:solidFill>
            <a:ln w="403"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07273C4-471F-2BB0-5D4D-48F650B67E03}"/>
                </a:ext>
              </a:extLst>
            </p:cNvPr>
            <p:cNvSpPr/>
            <p:nvPr/>
          </p:nvSpPr>
          <p:spPr>
            <a:xfrm flipV="1">
              <a:off x="11166765" y="3683061"/>
              <a:ext cx="482477" cy="297729"/>
            </a:xfrm>
            <a:custGeom>
              <a:avLst/>
              <a:gdLst>
                <a:gd name="connsiteX0" fmla="*/ 469357 w 482477"/>
                <a:gd name="connsiteY0" fmla="*/ 13123 h 347441"/>
                <a:gd name="connsiteX1" fmla="*/ 454440 w 482477"/>
                <a:gd name="connsiteY1" fmla="*/ -4375 h 347441"/>
                <a:gd name="connsiteX2" fmla="*/ -13121 w 482477"/>
                <a:gd name="connsiteY2" fmla="*/ 192052 h 347441"/>
                <a:gd name="connsiteX3" fmla="*/ 144883 w 482477"/>
                <a:gd name="connsiteY3" fmla="*/ 306150 h 347441"/>
                <a:gd name="connsiteX4" fmla="*/ 190281 w 482477"/>
                <a:gd name="connsiteY4" fmla="*/ 324413 h 347441"/>
                <a:gd name="connsiteX5" fmla="*/ 390335 w 482477"/>
                <a:gd name="connsiteY5" fmla="*/ 342839 h 347441"/>
                <a:gd name="connsiteX6" fmla="*/ 448352 w 482477"/>
                <a:gd name="connsiteY6" fmla="*/ 279500 h 347441"/>
                <a:gd name="connsiteX7" fmla="*/ 469357 w 482477"/>
                <a:gd name="connsiteY7" fmla="*/ 13123 h 34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477" h="347441">
                  <a:moveTo>
                    <a:pt x="469357" y="13123"/>
                  </a:moveTo>
                  <a:lnTo>
                    <a:pt x="454440" y="-4375"/>
                  </a:lnTo>
                  <a:lnTo>
                    <a:pt x="-13121" y="192052"/>
                  </a:lnTo>
                  <a:lnTo>
                    <a:pt x="144883" y="306150"/>
                  </a:lnTo>
                  <a:cubicBezTo>
                    <a:pt x="159639" y="316834"/>
                    <a:pt x="175242" y="323123"/>
                    <a:pt x="190281" y="324413"/>
                  </a:cubicBezTo>
                  <a:lnTo>
                    <a:pt x="390335" y="342839"/>
                  </a:lnTo>
                  <a:cubicBezTo>
                    <a:pt x="422186" y="345782"/>
                    <a:pt x="445852" y="319979"/>
                    <a:pt x="448352" y="279500"/>
                  </a:cubicBezTo>
                  <a:lnTo>
                    <a:pt x="469357" y="13123"/>
                  </a:lnTo>
                </a:path>
              </a:pathLst>
            </a:custGeom>
            <a:solidFill>
              <a:srgbClr val="F5AE18"/>
            </a:solidFill>
            <a:ln w="403"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E163A52-CDF3-8744-BEA1-246F0975C815}"/>
                </a:ext>
              </a:extLst>
            </p:cNvPr>
            <p:cNvSpPr/>
            <p:nvPr/>
          </p:nvSpPr>
          <p:spPr>
            <a:xfrm flipV="1">
              <a:off x="11166765" y="3701353"/>
              <a:ext cx="467560" cy="279438"/>
            </a:xfrm>
            <a:custGeom>
              <a:avLst/>
              <a:gdLst>
                <a:gd name="connsiteX0" fmla="*/ 454456 w 467560"/>
                <a:gd name="connsiteY0" fmla="*/ -4345 h 326096"/>
                <a:gd name="connsiteX1" fmla="*/ -13104 w 467560"/>
                <a:gd name="connsiteY1" fmla="*/ 192082 h 326096"/>
                <a:gd name="connsiteX2" fmla="*/ 130506 w 467560"/>
                <a:gd name="connsiteY2" fmla="*/ 279449 h 326096"/>
                <a:gd name="connsiteX3" fmla="*/ 200013 w 467560"/>
                <a:gd name="connsiteY3" fmla="*/ 304366 h 326096"/>
                <a:gd name="connsiteX4" fmla="*/ 356928 w 467560"/>
                <a:gd name="connsiteY4" fmla="*/ 321339 h 326096"/>
                <a:gd name="connsiteX5" fmla="*/ 438006 w 467560"/>
                <a:gd name="connsiteY5" fmla="*/ 242680 h 326096"/>
                <a:gd name="connsiteX6" fmla="*/ 454456 w 467560"/>
                <a:gd name="connsiteY6" fmla="*/ -4345 h 32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60" h="326096">
                  <a:moveTo>
                    <a:pt x="454456" y="-4345"/>
                  </a:moveTo>
                  <a:lnTo>
                    <a:pt x="-13104" y="192082"/>
                  </a:lnTo>
                  <a:lnTo>
                    <a:pt x="130506" y="279449"/>
                  </a:lnTo>
                  <a:cubicBezTo>
                    <a:pt x="153446" y="293399"/>
                    <a:pt x="177073" y="301866"/>
                    <a:pt x="200013" y="304366"/>
                  </a:cubicBezTo>
                  <a:lnTo>
                    <a:pt x="356928" y="321339"/>
                  </a:lnTo>
                  <a:cubicBezTo>
                    <a:pt x="399060" y="325895"/>
                    <a:pt x="430548" y="292310"/>
                    <a:pt x="438006" y="242680"/>
                  </a:cubicBezTo>
                  <a:lnTo>
                    <a:pt x="454456" y="-4345"/>
                  </a:lnTo>
                </a:path>
              </a:pathLst>
            </a:custGeom>
            <a:solidFill>
              <a:srgbClr val="C48A08"/>
            </a:solidFill>
            <a:ln w="403"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5159057-5216-D628-EBD3-FE88C1A3EB8E}"/>
                </a:ext>
              </a:extLst>
            </p:cNvPr>
            <p:cNvSpPr/>
            <p:nvPr/>
          </p:nvSpPr>
          <p:spPr>
            <a:xfrm flipV="1">
              <a:off x="11144583" y="3966165"/>
              <a:ext cx="472930" cy="245620"/>
            </a:xfrm>
            <a:custGeom>
              <a:avLst/>
              <a:gdLst>
                <a:gd name="connsiteX0" fmla="*/ 459504 w 472930"/>
                <a:gd name="connsiteY0" fmla="*/ 173894 h 286632"/>
                <a:gd name="connsiteX1" fmla="*/ 459867 w 472930"/>
                <a:gd name="connsiteY1" fmla="*/ 194818 h 286632"/>
                <a:gd name="connsiteX2" fmla="*/ -10354 w 472930"/>
                <a:gd name="connsiteY2" fmla="*/ 282993 h 286632"/>
                <a:gd name="connsiteX3" fmla="*/ -12934 w 472930"/>
                <a:gd name="connsiteY3" fmla="*/ 216227 h 286632"/>
                <a:gd name="connsiteX4" fmla="*/ 20448 w 472930"/>
                <a:gd name="connsiteY4" fmla="*/ 125513 h 286632"/>
                <a:gd name="connsiteX5" fmla="*/ 155351 w 472930"/>
                <a:gd name="connsiteY5" fmla="*/ 10165 h 286632"/>
                <a:gd name="connsiteX6" fmla="*/ 242557 w 472930"/>
                <a:gd name="connsiteY6" fmla="*/ 14560 h 286632"/>
                <a:gd name="connsiteX7" fmla="*/ 459504 w 472930"/>
                <a:gd name="connsiteY7" fmla="*/ 173894 h 2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930" h="286632">
                  <a:moveTo>
                    <a:pt x="459504" y="173894"/>
                  </a:moveTo>
                  <a:lnTo>
                    <a:pt x="459867" y="194818"/>
                  </a:lnTo>
                  <a:lnTo>
                    <a:pt x="-10354" y="282993"/>
                  </a:lnTo>
                  <a:lnTo>
                    <a:pt x="-12934" y="216227"/>
                  </a:lnTo>
                  <a:cubicBezTo>
                    <a:pt x="-14466" y="176797"/>
                    <a:pt x="-2210" y="143535"/>
                    <a:pt x="20448" y="125513"/>
                  </a:cubicBezTo>
                  <a:lnTo>
                    <a:pt x="155351" y="10165"/>
                  </a:lnTo>
                  <a:cubicBezTo>
                    <a:pt x="178573" y="-9711"/>
                    <a:pt x="211835" y="-8018"/>
                    <a:pt x="242557" y="14560"/>
                  </a:cubicBezTo>
                  <a:lnTo>
                    <a:pt x="459504" y="173894"/>
                  </a:lnTo>
                </a:path>
              </a:pathLst>
            </a:custGeom>
            <a:solidFill>
              <a:srgbClr val="C48A08"/>
            </a:solidFill>
            <a:ln w="403"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E4908FC-DAD1-68A6-6CB2-534EDD2DC063}"/>
                </a:ext>
              </a:extLst>
            </p:cNvPr>
            <p:cNvSpPr/>
            <p:nvPr/>
          </p:nvSpPr>
          <p:spPr>
            <a:xfrm flipV="1">
              <a:off x="11146965" y="3898048"/>
              <a:ext cx="470548" cy="274475"/>
            </a:xfrm>
            <a:custGeom>
              <a:avLst/>
              <a:gdLst>
                <a:gd name="connsiteX0" fmla="*/ 457483 w 470548"/>
                <a:gd name="connsiteY0" fmla="*/ 155400 h 320305"/>
                <a:gd name="connsiteX1" fmla="*/ -8142 w 470548"/>
                <a:gd name="connsiteY1" fmla="*/ 316508 h 320305"/>
                <a:gd name="connsiteX2" fmla="*/ -12738 w 470548"/>
                <a:gd name="connsiteY2" fmla="*/ 233616 h 320305"/>
                <a:gd name="connsiteX3" fmla="*/ 25805 w 470548"/>
                <a:gd name="connsiteY3" fmla="*/ 120606 h 320305"/>
                <a:gd name="connsiteX4" fmla="*/ 152240 w 470548"/>
                <a:gd name="connsiteY4" fmla="*/ 12798 h 320305"/>
                <a:gd name="connsiteX5" fmla="*/ 253920 w 470548"/>
                <a:gd name="connsiteY5" fmla="*/ 15620 h 320305"/>
                <a:gd name="connsiteX6" fmla="*/ 457483 w 470548"/>
                <a:gd name="connsiteY6" fmla="*/ 155400 h 3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548" h="320305">
                  <a:moveTo>
                    <a:pt x="457483" y="155400"/>
                  </a:moveTo>
                  <a:lnTo>
                    <a:pt x="-8142" y="316508"/>
                  </a:lnTo>
                  <a:lnTo>
                    <a:pt x="-12738" y="233616"/>
                  </a:lnTo>
                  <a:cubicBezTo>
                    <a:pt x="-15440" y="185155"/>
                    <a:pt x="-1288" y="143708"/>
                    <a:pt x="25805" y="120606"/>
                  </a:cubicBezTo>
                  <a:lnTo>
                    <a:pt x="152240" y="12798"/>
                  </a:lnTo>
                  <a:cubicBezTo>
                    <a:pt x="179333" y="-10304"/>
                    <a:pt x="217756" y="-9215"/>
                    <a:pt x="253920" y="15620"/>
                  </a:cubicBezTo>
                  <a:lnTo>
                    <a:pt x="457483" y="155400"/>
                  </a:lnTo>
                </a:path>
              </a:pathLst>
            </a:custGeom>
            <a:solidFill>
              <a:srgbClr val="F5AE18"/>
            </a:solidFill>
            <a:ln w="403"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7315D221-4FB6-E082-A386-5F9FE54363B1}"/>
                </a:ext>
              </a:extLst>
            </p:cNvPr>
            <p:cNvSpPr/>
            <p:nvPr/>
          </p:nvSpPr>
          <p:spPr>
            <a:xfrm flipV="1">
              <a:off x="10095700" y="3434936"/>
              <a:ext cx="749488" cy="372823"/>
            </a:xfrm>
            <a:custGeom>
              <a:avLst/>
              <a:gdLst>
                <a:gd name="connsiteX0" fmla="*/ 612971 w 749488"/>
                <a:gd name="connsiteY0" fmla="*/ 37610 h 372823"/>
                <a:gd name="connsiteX1" fmla="*/ 612746 w 749488"/>
                <a:gd name="connsiteY1" fmla="*/ 36777 h 372823"/>
                <a:gd name="connsiteX2" fmla="*/ 613090 w 749488"/>
                <a:gd name="connsiteY2" fmla="*/ 35569 h 372823"/>
                <a:gd name="connsiteX3" fmla="*/ 672971 w 749488"/>
                <a:gd name="connsiteY3" fmla="*/ 15865 h 372823"/>
                <a:gd name="connsiteX4" fmla="*/ 672437 w 749488"/>
                <a:gd name="connsiteY4" fmla="*/ 18042 h 372823"/>
                <a:gd name="connsiteX5" fmla="*/ 539372 w 749488"/>
                <a:gd name="connsiteY5" fmla="*/ 61828 h 372823"/>
                <a:gd name="connsiteX6" fmla="*/ 538877 w 749488"/>
                <a:gd name="connsiteY6" fmla="*/ 59989 h 372823"/>
                <a:gd name="connsiteX7" fmla="*/ 595326 w 749488"/>
                <a:gd name="connsiteY7" fmla="*/ 41414 h 372823"/>
                <a:gd name="connsiteX8" fmla="*/ 595284 w 749488"/>
                <a:gd name="connsiteY8" fmla="*/ 41696 h 372823"/>
                <a:gd name="connsiteX9" fmla="*/ 595710 w 749488"/>
                <a:gd name="connsiteY9" fmla="*/ 43289 h 372823"/>
                <a:gd name="connsiteX10" fmla="*/ 633819 w 749488"/>
                <a:gd name="connsiteY10" fmla="*/ 105681 h 372823"/>
                <a:gd name="connsiteX11" fmla="*/ 629165 w 749488"/>
                <a:gd name="connsiteY11" fmla="*/ 97664 h 372823"/>
                <a:gd name="connsiteX12" fmla="*/ 629000 w 749488"/>
                <a:gd name="connsiteY12" fmla="*/ 97050 h 372823"/>
                <a:gd name="connsiteX13" fmla="*/ 684560 w 749488"/>
                <a:gd name="connsiteY13" fmla="*/ 78769 h 372823"/>
                <a:gd name="connsiteX14" fmla="*/ 692456 w 749488"/>
                <a:gd name="connsiteY14" fmla="*/ 92372 h 372823"/>
                <a:gd name="connsiteX15" fmla="*/ 689001 w 749488"/>
                <a:gd name="connsiteY15" fmla="*/ 87524 h 372823"/>
                <a:gd name="connsiteX16" fmla="*/ 559995 w 749488"/>
                <a:gd name="connsiteY16" fmla="*/ 129971 h 372823"/>
                <a:gd name="connsiteX17" fmla="*/ 555762 w 749488"/>
                <a:gd name="connsiteY17" fmla="*/ 122677 h 372823"/>
                <a:gd name="connsiteX18" fmla="*/ 555384 w 749488"/>
                <a:gd name="connsiteY18" fmla="*/ 121272 h 372823"/>
                <a:gd name="connsiteX19" fmla="*/ 612407 w 749488"/>
                <a:gd name="connsiteY19" fmla="*/ 102509 h 372823"/>
                <a:gd name="connsiteX20" fmla="*/ 617389 w 749488"/>
                <a:gd name="connsiteY20" fmla="*/ 111087 h 372823"/>
                <a:gd name="connsiteX21" fmla="*/ 585893 w 749488"/>
                <a:gd name="connsiteY21" fmla="*/ 168359 h 372823"/>
                <a:gd name="connsiteX22" fmla="*/ 582182 w 749488"/>
                <a:gd name="connsiteY22" fmla="*/ 164077 h 372823"/>
                <a:gd name="connsiteX23" fmla="*/ 640745 w 749488"/>
                <a:gd name="connsiteY23" fmla="*/ 144811 h 372823"/>
                <a:gd name="connsiteX24" fmla="*/ 644458 w 749488"/>
                <a:gd name="connsiteY24" fmla="*/ 149093 h 372823"/>
                <a:gd name="connsiteX25" fmla="*/ 56221 w 749488"/>
                <a:gd name="connsiteY25" fmla="*/ 220810 h 372823"/>
                <a:gd name="connsiteX26" fmla="*/ 56251 w 749488"/>
                <a:gd name="connsiteY26" fmla="*/ 218798 h 372823"/>
                <a:gd name="connsiteX27" fmla="*/ 519157 w 749488"/>
                <a:gd name="connsiteY27" fmla="*/ 66478 h 372823"/>
                <a:gd name="connsiteX28" fmla="*/ 519647 w 749488"/>
                <a:gd name="connsiteY28" fmla="*/ 68318 h 372823"/>
                <a:gd name="connsiteX29" fmla="*/ 74133 w 749488"/>
                <a:gd name="connsiteY29" fmla="*/ 289833 h 372823"/>
                <a:gd name="connsiteX30" fmla="*/ 72035 w 749488"/>
                <a:gd name="connsiteY30" fmla="*/ 286222 h 372823"/>
                <a:gd name="connsiteX31" fmla="*/ 70569 w 749488"/>
                <a:gd name="connsiteY31" fmla="*/ 280789 h 372823"/>
                <a:gd name="connsiteX32" fmla="*/ 535469 w 749488"/>
                <a:gd name="connsiteY32" fmla="*/ 127824 h 372823"/>
                <a:gd name="connsiteX33" fmla="*/ 535777 w 749488"/>
                <a:gd name="connsiteY33" fmla="*/ 128984 h 372823"/>
                <a:gd name="connsiteX34" fmla="*/ 537186 w 749488"/>
                <a:gd name="connsiteY34" fmla="*/ 128520 h 372823"/>
                <a:gd name="connsiteX35" fmla="*/ 541554 w 749488"/>
                <a:gd name="connsiteY35" fmla="*/ 136039 h 372823"/>
                <a:gd name="connsiteX36" fmla="*/ 100219 w 749488"/>
                <a:gd name="connsiteY36" fmla="*/ 328134 h 372823"/>
                <a:gd name="connsiteX37" fmla="*/ 96506 w 749488"/>
                <a:gd name="connsiteY37" fmla="*/ 323851 h 372823"/>
                <a:gd name="connsiteX38" fmla="*/ 563974 w 749488"/>
                <a:gd name="connsiteY38" fmla="*/ 170067 h 372823"/>
                <a:gd name="connsiteX39" fmla="*/ 567687 w 749488"/>
                <a:gd name="connsiteY39" fmla="*/ 174349 h 372823"/>
                <a:gd name="connsiteX40" fmla="*/ 137155 w 749488"/>
                <a:gd name="connsiteY40" fmla="*/ 372098 h 372823"/>
                <a:gd name="connsiteX41" fmla="*/ 231982 w 749488"/>
                <a:gd name="connsiteY41" fmla="*/ 353477 h 372823"/>
                <a:gd name="connsiteX42" fmla="*/ 422562 w 749488"/>
                <a:gd name="connsiteY42" fmla="*/ 296782 h 372823"/>
                <a:gd name="connsiteX43" fmla="*/ 611005 w 749488"/>
                <a:gd name="connsiteY43" fmla="*/ 223676 h 372823"/>
                <a:gd name="connsiteX44" fmla="*/ 699583 w 749488"/>
                <a:gd name="connsiteY44" fmla="*/ 178452 h 372823"/>
                <a:gd name="connsiteX45" fmla="*/ 746834 w 749488"/>
                <a:gd name="connsiteY45" fmla="*/ 148291 h 372823"/>
                <a:gd name="connsiteX46" fmla="*/ 712847 w 749488"/>
                <a:gd name="connsiteY46" fmla="*/ 126595 h 372823"/>
                <a:gd name="connsiteX47" fmla="*/ 660687 w 749488"/>
                <a:gd name="connsiteY47" fmla="*/ 143754 h 372823"/>
                <a:gd name="connsiteX48" fmla="*/ 656976 w 749488"/>
                <a:gd name="connsiteY48" fmla="*/ 139472 h 372823"/>
                <a:gd name="connsiteX49" fmla="*/ 712909 w 749488"/>
                <a:gd name="connsiteY49" fmla="*/ 121071 h 372823"/>
                <a:gd name="connsiteX50" fmla="*/ 703752 w 749488"/>
                <a:gd name="connsiteY50" fmla="*/ 108222 h 372823"/>
                <a:gd name="connsiteX51" fmla="*/ 714251 w 749488"/>
                <a:gd name="connsiteY51" fmla="*/ 120333 h 372823"/>
                <a:gd name="connsiteX52" fmla="*/ 749488 w 749488"/>
                <a:gd name="connsiteY52" fmla="*/ 128521 h 372823"/>
                <a:gd name="connsiteX53" fmla="*/ 728039 w 749488"/>
                <a:gd name="connsiteY53" fmla="*/ 116636 h 372823"/>
                <a:gd name="connsiteX54" fmla="*/ 697277 w 749488"/>
                <a:gd name="connsiteY54" fmla="*/ 73252 h 372823"/>
                <a:gd name="connsiteX55" fmla="*/ 685822 w 749488"/>
                <a:gd name="connsiteY55" fmla="*/ 30717 h 372823"/>
                <a:gd name="connsiteX56" fmla="*/ 683989 w 749488"/>
                <a:gd name="connsiteY56" fmla="*/ 23779 h 372823"/>
                <a:gd name="connsiteX57" fmla="*/ 690601 w 749488"/>
                <a:gd name="connsiteY57" fmla="*/ 78 h 372823"/>
                <a:gd name="connsiteX58" fmla="*/ 690513 w 749488"/>
                <a:gd name="connsiteY58" fmla="*/ 111 h 372823"/>
                <a:gd name="connsiteX59" fmla="*/ 690544 w 749488"/>
                <a:gd name="connsiteY59" fmla="*/ 0 h 372823"/>
                <a:gd name="connsiteX60" fmla="*/ 684003 w 749488"/>
                <a:gd name="connsiteY60" fmla="*/ 2479 h 372823"/>
                <a:gd name="connsiteX61" fmla="*/ 684540 w 749488"/>
                <a:gd name="connsiteY61" fmla="*/ 606 h 372823"/>
                <a:gd name="connsiteX62" fmla="*/ 613541 w 749488"/>
                <a:gd name="connsiteY62" fmla="*/ 7758 h 372823"/>
                <a:gd name="connsiteX63" fmla="*/ 546069 w 749488"/>
                <a:gd name="connsiteY63" fmla="*/ 21732 h 372823"/>
                <a:gd name="connsiteX64" fmla="*/ 546464 w 749488"/>
                <a:gd name="connsiteY64" fmla="*/ 20988 h 372823"/>
                <a:gd name="connsiteX65" fmla="*/ 528926 w 749488"/>
                <a:gd name="connsiteY65" fmla="*/ 25272 h 372823"/>
                <a:gd name="connsiteX66" fmla="*/ 528919 w 749488"/>
                <a:gd name="connsiteY66" fmla="*/ 25284 h 372823"/>
                <a:gd name="connsiteX67" fmla="*/ 512949 w 749488"/>
                <a:gd name="connsiteY67" fmla="*/ 28591 h 372823"/>
                <a:gd name="connsiteX68" fmla="*/ 317611 w 749488"/>
                <a:gd name="connsiteY68" fmla="*/ 85908 h 372823"/>
                <a:gd name="connsiteX69" fmla="*/ 135014 w 749488"/>
                <a:gd name="connsiteY69" fmla="*/ 156352 h 372823"/>
                <a:gd name="connsiteX70" fmla="*/ 73319 w 749488"/>
                <a:gd name="connsiteY70" fmla="*/ 186816 h 372823"/>
                <a:gd name="connsiteX71" fmla="*/ 60125 w 749488"/>
                <a:gd name="connsiteY71" fmla="*/ 197730 h 372823"/>
                <a:gd name="connsiteX72" fmla="*/ 60801 w 749488"/>
                <a:gd name="connsiteY72" fmla="*/ 195769 h 372823"/>
                <a:gd name="connsiteX73" fmla="*/ 41973 w 749488"/>
                <a:gd name="connsiteY73" fmla="*/ 210107 h 372823"/>
                <a:gd name="connsiteX74" fmla="*/ 41670 w 749488"/>
                <a:gd name="connsiteY74" fmla="*/ 212996 h 372823"/>
                <a:gd name="connsiteX75" fmla="*/ 20392 w 749488"/>
                <a:gd name="connsiteY75" fmla="*/ 230598 h 372823"/>
                <a:gd name="connsiteX76" fmla="*/ 40518 w 749488"/>
                <a:gd name="connsiteY76" fmla="*/ 223975 h 372823"/>
                <a:gd name="connsiteX77" fmla="*/ 40301 w 749488"/>
                <a:gd name="connsiteY77" fmla="*/ 226049 h 372823"/>
                <a:gd name="connsiteX78" fmla="*/ 20410 w 749488"/>
                <a:gd name="connsiteY78" fmla="*/ 232594 h 372823"/>
                <a:gd name="connsiteX79" fmla="*/ 18595 w 749488"/>
                <a:gd name="connsiteY79" fmla="*/ 234632 h 372823"/>
                <a:gd name="connsiteX80" fmla="*/ 1380 w 749488"/>
                <a:gd name="connsiteY80" fmla="*/ 290186 h 372823"/>
                <a:gd name="connsiteX81" fmla="*/ 5049 w 749488"/>
                <a:gd name="connsiteY81" fmla="*/ 302347 h 372823"/>
                <a:gd name="connsiteX82" fmla="*/ 46857 w 749488"/>
                <a:gd name="connsiteY82" fmla="*/ 288591 h 372823"/>
                <a:gd name="connsiteX83" fmla="*/ 49231 w 749488"/>
                <a:gd name="connsiteY83" fmla="*/ 298027 h 372823"/>
                <a:gd name="connsiteX84" fmla="*/ 5017 w 749488"/>
                <a:gd name="connsiteY84" fmla="*/ 312574 h 372823"/>
                <a:gd name="connsiteX85" fmla="*/ 29127 w 749488"/>
                <a:gd name="connsiteY85" fmla="*/ 346017 h 372823"/>
                <a:gd name="connsiteX86" fmla="*/ 80776 w 749488"/>
                <a:gd name="connsiteY86" fmla="*/ 329026 h 372823"/>
                <a:gd name="connsiteX87" fmla="*/ 84489 w 749488"/>
                <a:gd name="connsiteY87" fmla="*/ 333308 h 372823"/>
                <a:gd name="connsiteX88" fmla="*/ 29064 w 749488"/>
                <a:gd name="connsiteY88" fmla="*/ 351542 h 372823"/>
                <a:gd name="connsiteX89" fmla="*/ 50796 w 749488"/>
                <a:gd name="connsiteY89" fmla="*/ 363703 h 372823"/>
                <a:gd name="connsiteX90" fmla="*/ 137155 w 749488"/>
                <a:gd name="connsiteY90" fmla="*/ 372098 h 37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49488" h="372823">
                  <a:moveTo>
                    <a:pt x="612971" y="37610"/>
                  </a:moveTo>
                  <a:lnTo>
                    <a:pt x="612746" y="36777"/>
                  </a:lnTo>
                  <a:lnTo>
                    <a:pt x="613090" y="35569"/>
                  </a:lnTo>
                  <a:lnTo>
                    <a:pt x="672971" y="15865"/>
                  </a:lnTo>
                  <a:lnTo>
                    <a:pt x="672437" y="18042"/>
                  </a:lnTo>
                  <a:close/>
                  <a:moveTo>
                    <a:pt x="539372" y="61828"/>
                  </a:moveTo>
                  <a:lnTo>
                    <a:pt x="538877" y="59989"/>
                  </a:lnTo>
                  <a:lnTo>
                    <a:pt x="595326" y="41414"/>
                  </a:lnTo>
                  <a:lnTo>
                    <a:pt x="595284" y="41696"/>
                  </a:lnTo>
                  <a:lnTo>
                    <a:pt x="595710" y="43289"/>
                  </a:lnTo>
                  <a:close/>
                  <a:moveTo>
                    <a:pt x="633819" y="105681"/>
                  </a:moveTo>
                  <a:lnTo>
                    <a:pt x="629165" y="97664"/>
                  </a:lnTo>
                  <a:lnTo>
                    <a:pt x="629000" y="97050"/>
                  </a:lnTo>
                  <a:lnTo>
                    <a:pt x="684560" y="78769"/>
                  </a:lnTo>
                  <a:lnTo>
                    <a:pt x="692456" y="92372"/>
                  </a:lnTo>
                  <a:lnTo>
                    <a:pt x="689001" y="87524"/>
                  </a:lnTo>
                  <a:close/>
                  <a:moveTo>
                    <a:pt x="559995" y="129971"/>
                  </a:moveTo>
                  <a:lnTo>
                    <a:pt x="555762" y="122677"/>
                  </a:lnTo>
                  <a:lnTo>
                    <a:pt x="555384" y="121272"/>
                  </a:lnTo>
                  <a:lnTo>
                    <a:pt x="612407" y="102509"/>
                  </a:lnTo>
                  <a:lnTo>
                    <a:pt x="617389" y="111087"/>
                  </a:lnTo>
                  <a:close/>
                  <a:moveTo>
                    <a:pt x="585893" y="168359"/>
                  </a:moveTo>
                  <a:lnTo>
                    <a:pt x="582182" y="164077"/>
                  </a:lnTo>
                  <a:lnTo>
                    <a:pt x="640745" y="144811"/>
                  </a:lnTo>
                  <a:lnTo>
                    <a:pt x="644458" y="149093"/>
                  </a:lnTo>
                  <a:close/>
                  <a:moveTo>
                    <a:pt x="56221" y="220810"/>
                  </a:moveTo>
                  <a:lnTo>
                    <a:pt x="56251" y="218798"/>
                  </a:lnTo>
                  <a:lnTo>
                    <a:pt x="519157" y="66478"/>
                  </a:lnTo>
                  <a:lnTo>
                    <a:pt x="519647" y="68318"/>
                  </a:lnTo>
                  <a:close/>
                  <a:moveTo>
                    <a:pt x="74133" y="289833"/>
                  </a:moveTo>
                  <a:lnTo>
                    <a:pt x="72035" y="286222"/>
                  </a:lnTo>
                  <a:lnTo>
                    <a:pt x="70569" y="280789"/>
                  </a:lnTo>
                  <a:lnTo>
                    <a:pt x="535469" y="127824"/>
                  </a:lnTo>
                  <a:lnTo>
                    <a:pt x="535777" y="128984"/>
                  </a:lnTo>
                  <a:lnTo>
                    <a:pt x="537186" y="128520"/>
                  </a:lnTo>
                  <a:lnTo>
                    <a:pt x="541554" y="136039"/>
                  </a:lnTo>
                  <a:close/>
                  <a:moveTo>
                    <a:pt x="100219" y="328134"/>
                  </a:moveTo>
                  <a:lnTo>
                    <a:pt x="96506" y="323851"/>
                  </a:lnTo>
                  <a:lnTo>
                    <a:pt x="563974" y="170067"/>
                  </a:lnTo>
                  <a:lnTo>
                    <a:pt x="567687" y="174349"/>
                  </a:lnTo>
                  <a:close/>
                  <a:moveTo>
                    <a:pt x="137155" y="372098"/>
                  </a:moveTo>
                  <a:cubicBezTo>
                    <a:pt x="170296" y="370025"/>
                    <a:pt x="201018" y="361491"/>
                    <a:pt x="231982" y="353477"/>
                  </a:cubicBezTo>
                  <a:cubicBezTo>
                    <a:pt x="296449" y="336755"/>
                    <a:pt x="360231" y="318410"/>
                    <a:pt x="422562" y="296782"/>
                  </a:cubicBezTo>
                  <a:cubicBezTo>
                    <a:pt x="486465" y="274637"/>
                    <a:pt x="548876" y="249450"/>
                    <a:pt x="611005" y="223676"/>
                  </a:cubicBezTo>
                  <a:cubicBezTo>
                    <a:pt x="641808" y="210894"/>
                    <a:pt x="671320" y="195796"/>
                    <a:pt x="699583" y="178452"/>
                  </a:cubicBezTo>
                  <a:cubicBezTo>
                    <a:pt x="715508" y="168675"/>
                    <a:pt x="731151" y="158414"/>
                    <a:pt x="746834" y="148291"/>
                  </a:cubicBezTo>
                  <a:cubicBezTo>
                    <a:pt x="736675" y="144146"/>
                    <a:pt x="724337" y="137409"/>
                    <a:pt x="712847" y="126595"/>
                  </a:cubicBezTo>
                  <a:lnTo>
                    <a:pt x="660687" y="143754"/>
                  </a:lnTo>
                  <a:lnTo>
                    <a:pt x="656976" y="139472"/>
                  </a:lnTo>
                  <a:lnTo>
                    <a:pt x="712909" y="121071"/>
                  </a:lnTo>
                  <a:lnTo>
                    <a:pt x="703752" y="108222"/>
                  </a:lnTo>
                  <a:lnTo>
                    <a:pt x="714251" y="120333"/>
                  </a:lnTo>
                  <a:cubicBezTo>
                    <a:pt x="729128" y="133772"/>
                    <a:pt x="740699" y="135465"/>
                    <a:pt x="749488" y="128521"/>
                  </a:cubicBezTo>
                  <a:cubicBezTo>
                    <a:pt x="743198" y="127381"/>
                    <a:pt x="735901" y="123753"/>
                    <a:pt x="728039" y="116636"/>
                  </a:cubicBezTo>
                  <a:cubicBezTo>
                    <a:pt x="716146" y="105857"/>
                    <a:pt x="705260" y="90068"/>
                    <a:pt x="697277" y="73252"/>
                  </a:cubicBezTo>
                  <a:lnTo>
                    <a:pt x="685822" y="30717"/>
                  </a:lnTo>
                  <a:lnTo>
                    <a:pt x="683989" y="23779"/>
                  </a:lnTo>
                  <a:cubicBezTo>
                    <a:pt x="683747" y="12585"/>
                    <a:pt x="686125" y="4500"/>
                    <a:pt x="690601" y="78"/>
                  </a:cubicBezTo>
                  <a:lnTo>
                    <a:pt x="690513" y="111"/>
                  </a:lnTo>
                  <a:lnTo>
                    <a:pt x="690544" y="0"/>
                  </a:lnTo>
                  <a:lnTo>
                    <a:pt x="684003" y="2479"/>
                  </a:lnTo>
                  <a:lnTo>
                    <a:pt x="684540" y="606"/>
                  </a:lnTo>
                  <a:cubicBezTo>
                    <a:pt x="660793" y="2749"/>
                    <a:pt x="637006" y="4752"/>
                    <a:pt x="613541" y="7758"/>
                  </a:cubicBezTo>
                  <a:lnTo>
                    <a:pt x="546069" y="21732"/>
                  </a:lnTo>
                  <a:lnTo>
                    <a:pt x="546464" y="20988"/>
                  </a:lnTo>
                  <a:cubicBezTo>
                    <a:pt x="540578" y="22335"/>
                    <a:pt x="534732" y="23787"/>
                    <a:pt x="528926" y="25272"/>
                  </a:cubicBezTo>
                  <a:lnTo>
                    <a:pt x="528919" y="25284"/>
                  </a:lnTo>
                  <a:lnTo>
                    <a:pt x="512949" y="28591"/>
                  </a:lnTo>
                  <a:cubicBezTo>
                    <a:pt x="447232" y="46350"/>
                    <a:pt x="381716" y="64453"/>
                    <a:pt x="317611" y="85908"/>
                  </a:cubicBezTo>
                  <a:cubicBezTo>
                    <a:pt x="255483" y="106740"/>
                    <a:pt x="194886" y="130856"/>
                    <a:pt x="135014" y="156352"/>
                  </a:cubicBezTo>
                  <a:cubicBezTo>
                    <a:pt x="113707" y="165404"/>
                    <a:pt x="92782" y="175000"/>
                    <a:pt x="73319" y="186816"/>
                  </a:cubicBezTo>
                  <a:lnTo>
                    <a:pt x="60125" y="197730"/>
                  </a:lnTo>
                  <a:lnTo>
                    <a:pt x="60801" y="195769"/>
                  </a:lnTo>
                  <a:cubicBezTo>
                    <a:pt x="54310" y="200226"/>
                    <a:pt x="48021" y="204994"/>
                    <a:pt x="41973" y="210107"/>
                  </a:cubicBezTo>
                  <a:lnTo>
                    <a:pt x="41670" y="212996"/>
                  </a:lnTo>
                  <a:lnTo>
                    <a:pt x="20392" y="230598"/>
                  </a:lnTo>
                  <a:lnTo>
                    <a:pt x="40518" y="223975"/>
                  </a:lnTo>
                  <a:lnTo>
                    <a:pt x="40301" y="226049"/>
                  </a:lnTo>
                  <a:lnTo>
                    <a:pt x="20410" y="232594"/>
                  </a:lnTo>
                  <a:cubicBezTo>
                    <a:pt x="19805" y="233285"/>
                    <a:pt x="19200" y="233907"/>
                    <a:pt x="18595" y="234632"/>
                  </a:cubicBezTo>
                  <a:cubicBezTo>
                    <a:pt x="6500" y="249073"/>
                    <a:pt x="-3821" y="265346"/>
                    <a:pt x="1380" y="290186"/>
                  </a:cubicBezTo>
                  <a:cubicBezTo>
                    <a:pt x="2227" y="294332"/>
                    <a:pt x="3476" y="298374"/>
                    <a:pt x="5049" y="302347"/>
                  </a:cubicBezTo>
                  <a:lnTo>
                    <a:pt x="46857" y="288591"/>
                  </a:lnTo>
                  <a:lnTo>
                    <a:pt x="49231" y="298027"/>
                  </a:lnTo>
                  <a:lnTo>
                    <a:pt x="5017" y="312574"/>
                  </a:lnTo>
                  <a:cubicBezTo>
                    <a:pt x="10137" y="325599"/>
                    <a:pt x="18725" y="337415"/>
                    <a:pt x="29127" y="346017"/>
                  </a:cubicBezTo>
                  <a:lnTo>
                    <a:pt x="80776" y="329026"/>
                  </a:lnTo>
                  <a:lnTo>
                    <a:pt x="84489" y="333308"/>
                  </a:lnTo>
                  <a:lnTo>
                    <a:pt x="29064" y="351542"/>
                  </a:lnTo>
                  <a:cubicBezTo>
                    <a:pt x="35717" y="357070"/>
                    <a:pt x="43095" y="361319"/>
                    <a:pt x="50796" y="363703"/>
                  </a:cubicBezTo>
                  <a:cubicBezTo>
                    <a:pt x="79905" y="372996"/>
                    <a:pt x="109780" y="373826"/>
                    <a:pt x="137155" y="372098"/>
                  </a:cubicBezTo>
                  <a:close/>
                </a:path>
              </a:pathLst>
            </a:custGeom>
            <a:solidFill>
              <a:srgbClr val="F5AE18"/>
            </a:solidFill>
            <a:ln w="403" cap="flat">
              <a:noFill/>
              <a:prstDash val="solid"/>
              <a:miter/>
            </a:ln>
          </p:spPr>
          <p:txBody>
            <a:bodyPr rtlCol="0" anchor="ctr"/>
            <a:lstStyle/>
            <a:p>
              <a:endParaRPr lang="en-US"/>
            </a:p>
          </p:txBody>
        </p:sp>
      </p:grpSp>
      <p:sp>
        <p:nvSpPr>
          <p:cNvPr id="214" name="Title 1">
            <a:extLst>
              <a:ext uri="{FF2B5EF4-FFF2-40B4-BE49-F238E27FC236}">
                <a16:creationId xmlns:a16="http://schemas.microsoft.com/office/drawing/2014/main" id="{6F2739CE-EDA1-E6FC-6663-CB296967904D}"/>
              </a:ext>
            </a:extLst>
          </p:cNvPr>
          <p:cNvSpPr txBox="1">
            <a:spLocks/>
          </p:cNvSpPr>
          <p:nvPr/>
        </p:nvSpPr>
        <p:spPr>
          <a:xfrm>
            <a:off x="533947" y="2281858"/>
            <a:ext cx="3600000" cy="430887"/>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400" dirty="0">
                <a:solidFill>
                  <a:srgbClr val="F5AE18"/>
                </a:solidFill>
                <a:latin typeface="Segoe UI" panose="020B0502040204020203" pitchFamily="34" charset="0"/>
                <a:ea typeface="Segoe UI Black" panose="020B0A02040204020203" pitchFamily="34" charset="0"/>
                <a:cs typeface="Segoe UI" panose="020B0502040204020203" pitchFamily="34" charset="0"/>
              </a:rPr>
              <a:t>The app helps users to access recipes easily without the hassle of searching or browsing.</a:t>
            </a:r>
          </a:p>
        </p:txBody>
      </p:sp>
      <p:sp>
        <p:nvSpPr>
          <p:cNvPr id="215" name="Title 1">
            <a:extLst>
              <a:ext uri="{FF2B5EF4-FFF2-40B4-BE49-F238E27FC236}">
                <a16:creationId xmlns:a16="http://schemas.microsoft.com/office/drawing/2014/main" id="{61A51CB1-40E7-445F-F12A-7BFB7F4BED0E}"/>
              </a:ext>
            </a:extLst>
          </p:cNvPr>
          <p:cNvSpPr txBox="1">
            <a:spLocks/>
          </p:cNvSpPr>
          <p:nvPr/>
        </p:nvSpPr>
        <p:spPr>
          <a:xfrm>
            <a:off x="533947" y="1892758"/>
            <a:ext cx="3600000"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600" b="1" dirty="0">
                <a:solidFill>
                  <a:srgbClr val="F5AE18"/>
                </a:solidFill>
                <a:latin typeface="Segoe UI" panose="020B0502040204020203" pitchFamily="34" charset="0"/>
                <a:ea typeface="Segoe UI Black" panose="020B0A02040204020203" pitchFamily="34" charset="0"/>
                <a:cs typeface="Segoe UI" panose="020B0502040204020203" pitchFamily="34" charset="0"/>
              </a:rPr>
              <a:t>User-Friendly Interface</a:t>
            </a:r>
          </a:p>
        </p:txBody>
      </p:sp>
      <p:cxnSp>
        <p:nvCxnSpPr>
          <p:cNvPr id="217" name="Straight Connector 216">
            <a:extLst>
              <a:ext uri="{FF2B5EF4-FFF2-40B4-BE49-F238E27FC236}">
                <a16:creationId xmlns:a16="http://schemas.microsoft.com/office/drawing/2014/main" id="{EB1860A1-7873-31E2-55E6-EA28DDAB6A4A}"/>
              </a:ext>
            </a:extLst>
          </p:cNvPr>
          <p:cNvCxnSpPr>
            <a:cxnSpLocks/>
          </p:cNvCxnSpPr>
          <p:nvPr/>
        </p:nvCxnSpPr>
        <p:spPr>
          <a:xfrm>
            <a:off x="533947" y="2967199"/>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2" name="Title 1">
            <a:extLst>
              <a:ext uri="{FF2B5EF4-FFF2-40B4-BE49-F238E27FC236}">
                <a16:creationId xmlns:a16="http://schemas.microsoft.com/office/drawing/2014/main" id="{5CBC9AD1-D887-A6AB-AD6C-1DFC297F4418}"/>
              </a:ext>
            </a:extLst>
          </p:cNvPr>
          <p:cNvSpPr txBox="1">
            <a:spLocks/>
          </p:cNvSpPr>
          <p:nvPr/>
        </p:nvSpPr>
        <p:spPr>
          <a:xfrm>
            <a:off x="533947" y="5499170"/>
            <a:ext cx="3600000" cy="64633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400" dirty="0">
                <a:solidFill>
                  <a:srgbClr val="F5AE18"/>
                </a:solidFill>
                <a:latin typeface="Segoe UI" panose="020B0502040204020203" pitchFamily="34" charset="0"/>
                <a:ea typeface="Segoe UI Black" panose="020B0A02040204020203" pitchFamily="34" charset="0"/>
                <a:cs typeface="Segoe UI" panose="020B0502040204020203" pitchFamily="34" charset="0"/>
              </a:rPr>
              <a:t>Provides personalized recipe suggestions based on the ingredients the user has available.</a:t>
            </a:r>
          </a:p>
        </p:txBody>
      </p:sp>
      <p:sp>
        <p:nvSpPr>
          <p:cNvPr id="223" name="Title 1">
            <a:extLst>
              <a:ext uri="{FF2B5EF4-FFF2-40B4-BE49-F238E27FC236}">
                <a16:creationId xmlns:a16="http://schemas.microsoft.com/office/drawing/2014/main" id="{2F140EC2-BF73-3A94-74E0-E796B3E14505}"/>
              </a:ext>
            </a:extLst>
          </p:cNvPr>
          <p:cNvSpPr txBox="1">
            <a:spLocks/>
          </p:cNvSpPr>
          <p:nvPr/>
        </p:nvSpPr>
        <p:spPr>
          <a:xfrm>
            <a:off x="533947" y="5186266"/>
            <a:ext cx="3600000"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600" b="1" dirty="0">
                <a:solidFill>
                  <a:srgbClr val="F5AE18"/>
                </a:solidFill>
                <a:latin typeface="Segoe UI" panose="020B0502040204020203" pitchFamily="34" charset="0"/>
                <a:ea typeface="Segoe UI Black" panose="020B0A02040204020203" pitchFamily="34" charset="0"/>
                <a:cs typeface="Segoe UI" panose="020B0502040204020203" pitchFamily="34" charset="0"/>
              </a:rPr>
              <a:t> AI-Powered Chatbot</a:t>
            </a:r>
          </a:p>
        </p:txBody>
      </p:sp>
      <p:sp>
        <p:nvSpPr>
          <p:cNvPr id="224" name="Rectangle 223">
            <a:extLst>
              <a:ext uri="{FF2B5EF4-FFF2-40B4-BE49-F238E27FC236}">
                <a16:creationId xmlns:a16="http://schemas.microsoft.com/office/drawing/2014/main" id="{D4D6D489-E85A-8F14-A466-6E69CB46EAD4}"/>
              </a:ext>
            </a:extLst>
          </p:cNvPr>
          <p:cNvSpPr/>
          <p:nvPr/>
        </p:nvSpPr>
        <p:spPr>
          <a:xfrm>
            <a:off x="515938" y="4719185"/>
            <a:ext cx="396825" cy="371374"/>
          </a:xfrm>
          <a:prstGeom prst="rect">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Title 1">
            <a:extLst>
              <a:ext uri="{FF2B5EF4-FFF2-40B4-BE49-F238E27FC236}">
                <a16:creationId xmlns:a16="http://schemas.microsoft.com/office/drawing/2014/main" id="{B24600FE-3F0D-7262-BBBA-87DB262B4061}"/>
              </a:ext>
            </a:extLst>
          </p:cNvPr>
          <p:cNvSpPr txBox="1">
            <a:spLocks/>
          </p:cNvSpPr>
          <p:nvPr/>
        </p:nvSpPr>
        <p:spPr>
          <a:xfrm>
            <a:off x="8071209" y="2280996"/>
            <a:ext cx="3600000" cy="430887"/>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400" dirty="0">
                <a:solidFill>
                  <a:srgbClr val="F5AE18"/>
                </a:solidFill>
                <a:latin typeface="Segoe UI" panose="020B0502040204020203" pitchFamily="34" charset="0"/>
                <a:ea typeface="Segoe UI Black" panose="020B0A02040204020203" pitchFamily="34" charset="0"/>
                <a:cs typeface="Segoe UI" panose="020B0502040204020203" pitchFamily="34" charset="0"/>
              </a:rPr>
              <a:t>The app contains an extensive library of recipes covering different tastes and diets.</a:t>
            </a:r>
          </a:p>
        </p:txBody>
      </p:sp>
      <p:sp>
        <p:nvSpPr>
          <p:cNvPr id="227" name="Title 1">
            <a:extLst>
              <a:ext uri="{FF2B5EF4-FFF2-40B4-BE49-F238E27FC236}">
                <a16:creationId xmlns:a16="http://schemas.microsoft.com/office/drawing/2014/main" id="{ACF359D8-71B5-4D53-EEF9-5B8E2E45A317}"/>
              </a:ext>
            </a:extLst>
          </p:cNvPr>
          <p:cNvSpPr txBox="1">
            <a:spLocks/>
          </p:cNvSpPr>
          <p:nvPr/>
        </p:nvSpPr>
        <p:spPr>
          <a:xfrm>
            <a:off x="8071209" y="1892758"/>
            <a:ext cx="3600000"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600" b="1" dirty="0">
                <a:solidFill>
                  <a:srgbClr val="F5AE18"/>
                </a:solidFill>
                <a:latin typeface="Segoe UI" panose="020B0502040204020203" pitchFamily="34" charset="0"/>
                <a:ea typeface="Segoe UI Black" panose="020B0A02040204020203" pitchFamily="34" charset="0"/>
                <a:cs typeface="Segoe UI" panose="020B0502040204020203" pitchFamily="34" charset="0"/>
              </a:rPr>
              <a:t>Comprehensive Recipe Database</a:t>
            </a:r>
          </a:p>
        </p:txBody>
      </p:sp>
      <p:sp>
        <p:nvSpPr>
          <p:cNvPr id="230" name="Title 1">
            <a:extLst>
              <a:ext uri="{FF2B5EF4-FFF2-40B4-BE49-F238E27FC236}">
                <a16:creationId xmlns:a16="http://schemas.microsoft.com/office/drawing/2014/main" id="{87BB947E-5A3F-B7B3-A933-6EE703355252}"/>
              </a:ext>
            </a:extLst>
          </p:cNvPr>
          <p:cNvSpPr txBox="1">
            <a:spLocks/>
          </p:cNvSpPr>
          <p:nvPr/>
        </p:nvSpPr>
        <p:spPr>
          <a:xfrm>
            <a:off x="8071209" y="5499170"/>
            <a:ext cx="3600000" cy="64633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400" dirty="0">
                <a:solidFill>
                  <a:srgbClr val="F5AE18"/>
                </a:solidFill>
                <a:latin typeface="Segoe UI" panose="020B0502040204020203" pitchFamily="34" charset="0"/>
                <a:ea typeface="Segoe UI Black" panose="020B0A02040204020203" pitchFamily="34" charset="0"/>
                <a:cs typeface="Segoe UI" panose="020B0502040204020203" pitchFamily="34" charset="0"/>
              </a:rPr>
              <a:t>contributes to reducing food waste by exploiting available ingredients in innovative ways.</a:t>
            </a:r>
          </a:p>
        </p:txBody>
      </p:sp>
      <p:sp>
        <p:nvSpPr>
          <p:cNvPr id="231" name="Title 1">
            <a:extLst>
              <a:ext uri="{FF2B5EF4-FFF2-40B4-BE49-F238E27FC236}">
                <a16:creationId xmlns:a16="http://schemas.microsoft.com/office/drawing/2014/main" id="{A18C7B55-D418-069C-BCF1-886FBEA96611}"/>
              </a:ext>
            </a:extLst>
          </p:cNvPr>
          <p:cNvSpPr txBox="1">
            <a:spLocks/>
          </p:cNvSpPr>
          <p:nvPr/>
        </p:nvSpPr>
        <p:spPr>
          <a:xfrm>
            <a:off x="7881600" y="5167636"/>
            <a:ext cx="3789609"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600" b="1" dirty="0">
                <a:solidFill>
                  <a:srgbClr val="F5AE18"/>
                </a:solidFill>
                <a:latin typeface="Segoe UI" panose="020B0502040204020203" pitchFamily="34" charset="0"/>
                <a:ea typeface="Segoe UI Black" panose="020B0A02040204020203" pitchFamily="34" charset="0"/>
                <a:cs typeface="Segoe UI" panose="020B0502040204020203" pitchFamily="34" charset="0"/>
              </a:rPr>
              <a:t>Sustainability </a:t>
            </a:r>
            <a:r>
              <a:rPr lang="ar-EG" sz="1600" b="1" dirty="0">
                <a:solidFill>
                  <a:srgbClr val="F5AE18"/>
                </a:solidFill>
                <a:latin typeface="Segoe UI" panose="020B0502040204020203" pitchFamily="34" charset="0"/>
                <a:ea typeface="Segoe UI Black" panose="020B0A02040204020203" pitchFamily="34" charset="0"/>
                <a:cs typeface="Segoe UI" panose="020B0502040204020203" pitchFamily="34" charset="0"/>
              </a:rPr>
              <a:t>&amp;</a:t>
            </a:r>
            <a:r>
              <a:rPr lang="en-US" sz="1600" b="1" dirty="0">
                <a:solidFill>
                  <a:srgbClr val="F5AE18"/>
                </a:solidFill>
                <a:latin typeface="Segoe UI" panose="020B0502040204020203" pitchFamily="34" charset="0"/>
                <a:ea typeface="Segoe UI Black" panose="020B0A02040204020203" pitchFamily="34" charset="0"/>
                <a:cs typeface="Segoe UI" panose="020B0502040204020203" pitchFamily="34" charset="0"/>
              </a:rPr>
              <a:t> food waste reduction</a:t>
            </a:r>
          </a:p>
        </p:txBody>
      </p:sp>
      <p:sp>
        <p:nvSpPr>
          <p:cNvPr id="232" name="Rectangle 231">
            <a:extLst>
              <a:ext uri="{FF2B5EF4-FFF2-40B4-BE49-F238E27FC236}">
                <a16:creationId xmlns:a16="http://schemas.microsoft.com/office/drawing/2014/main" id="{01E6478E-1770-492D-5CF8-3F4B6912A025}"/>
              </a:ext>
            </a:extLst>
          </p:cNvPr>
          <p:cNvSpPr/>
          <p:nvPr/>
        </p:nvSpPr>
        <p:spPr>
          <a:xfrm>
            <a:off x="11274384" y="1425677"/>
            <a:ext cx="396825" cy="371374"/>
          </a:xfrm>
          <a:prstGeom prst="rect">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5030E9CE-EC7A-CD0F-3DCC-0E0247D660B9}"/>
              </a:ext>
            </a:extLst>
          </p:cNvPr>
          <p:cNvSpPr/>
          <p:nvPr/>
        </p:nvSpPr>
        <p:spPr>
          <a:xfrm>
            <a:off x="11274384" y="4719185"/>
            <a:ext cx="396825" cy="371374"/>
          </a:xfrm>
          <a:prstGeom prst="rect">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5" name="Straight Connector 234">
            <a:extLst>
              <a:ext uri="{FF2B5EF4-FFF2-40B4-BE49-F238E27FC236}">
                <a16:creationId xmlns:a16="http://schemas.microsoft.com/office/drawing/2014/main" id="{3F80F9CD-AA70-484B-1C82-1AF7B6C809C5}"/>
              </a:ext>
            </a:extLst>
          </p:cNvPr>
          <p:cNvCxnSpPr>
            <a:cxnSpLocks/>
          </p:cNvCxnSpPr>
          <p:nvPr/>
        </p:nvCxnSpPr>
        <p:spPr>
          <a:xfrm>
            <a:off x="8071209" y="2976724"/>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D830D72-8A3D-4AB1-949F-D571ADF52A5C}"/>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8AB9461-9703-4636-AB54-0E5BD282F3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2303" y="1443406"/>
            <a:ext cx="335916" cy="335916"/>
          </a:xfrm>
          <a:prstGeom prst="rect">
            <a:avLst/>
          </a:prstGeom>
        </p:spPr>
      </p:pic>
      <p:pic>
        <p:nvPicPr>
          <p:cNvPr id="9" name="Picture 8">
            <a:extLst>
              <a:ext uri="{FF2B5EF4-FFF2-40B4-BE49-F238E27FC236}">
                <a16:creationId xmlns:a16="http://schemas.microsoft.com/office/drawing/2014/main" id="{C415BE80-5102-4450-B1D7-052DD27460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436" y="4754852"/>
            <a:ext cx="325827" cy="325827"/>
          </a:xfrm>
          <a:prstGeom prst="rect">
            <a:avLst/>
          </a:prstGeom>
        </p:spPr>
      </p:pic>
      <p:pic>
        <p:nvPicPr>
          <p:cNvPr id="11" name="Picture 10">
            <a:extLst>
              <a:ext uri="{FF2B5EF4-FFF2-40B4-BE49-F238E27FC236}">
                <a16:creationId xmlns:a16="http://schemas.microsoft.com/office/drawing/2014/main" id="{427A7AA3-7644-4F83-9008-2AA95BD10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98464" y="4742531"/>
            <a:ext cx="340100" cy="340100"/>
          </a:xfrm>
          <a:prstGeom prst="rect">
            <a:avLst/>
          </a:prstGeom>
        </p:spPr>
      </p:pic>
      <p:cxnSp>
        <p:nvCxnSpPr>
          <p:cNvPr id="120" name="Straight Connector 119">
            <a:extLst>
              <a:ext uri="{FF2B5EF4-FFF2-40B4-BE49-F238E27FC236}">
                <a16:creationId xmlns:a16="http://schemas.microsoft.com/office/drawing/2014/main" id="{39E5660A-1C35-448E-ABD6-19E59DF7C19C}"/>
              </a:ext>
            </a:extLst>
          </p:cNvPr>
          <p:cNvCxnSpPr>
            <a:cxnSpLocks/>
          </p:cNvCxnSpPr>
          <p:nvPr/>
        </p:nvCxnSpPr>
        <p:spPr>
          <a:xfrm>
            <a:off x="515938" y="6380959"/>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0894F07-2DBB-4135-9FDD-6269E9F8067A}"/>
              </a:ext>
            </a:extLst>
          </p:cNvPr>
          <p:cNvCxnSpPr>
            <a:cxnSpLocks/>
          </p:cNvCxnSpPr>
          <p:nvPr/>
        </p:nvCxnSpPr>
        <p:spPr>
          <a:xfrm>
            <a:off x="8179947" y="6346640"/>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94030157-9DE1-4085-AE93-8ACC8BFB120C}"/>
              </a:ext>
            </a:extLst>
          </p:cNvPr>
          <p:cNvSpPr/>
          <p:nvPr/>
        </p:nvSpPr>
        <p:spPr>
          <a:xfrm>
            <a:off x="4861166" y="1719754"/>
            <a:ext cx="3156672" cy="707886"/>
          </a:xfrm>
          <a:prstGeom prst="rect">
            <a:avLst/>
          </a:prstGeom>
        </p:spPr>
        <p:txBody>
          <a:bodyPr wrap="square">
            <a:spAutoFit/>
          </a:bodyPr>
          <a:lstStyle/>
          <a:p>
            <a:r>
              <a:rPr lang="en-US" sz="4000" b="1" dirty="0">
                <a:solidFill>
                  <a:srgbClr val="F5AE18"/>
                </a:solidFill>
              </a:rPr>
              <a:t>Objec</a:t>
            </a:r>
            <a:r>
              <a:rPr lang="en-US" sz="4000" b="1" dirty="0">
                <a:solidFill>
                  <a:srgbClr val="4472C4"/>
                </a:solidFill>
              </a:rPr>
              <a:t>tives</a:t>
            </a:r>
            <a:endParaRPr lang="en-US" dirty="0">
              <a:solidFill>
                <a:srgbClr val="4472C4"/>
              </a:solidFill>
            </a:endParaRPr>
          </a:p>
        </p:txBody>
      </p:sp>
      <p:sp>
        <p:nvSpPr>
          <p:cNvPr id="80" name="TextBox 79">
            <a:extLst>
              <a:ext uri="{FF2B5EF4-FFF2-40B4-BE49-F238E27FC236}">
                <a16:creationId xmlns:a16="http://schemas.microsoft.com/office/drawing/2014/main" id="{DC0332D9-37E3-41C3-8FD2-66B0EE211AD7}"/>
              </a:ext>
            </a:extLst>
          </p:cNvPr>
          <p:cNvSpPr txBox="1"/>
          <p:nvPr/>
        </p:nvSpPr>
        <p:spPr>
          <a:xfrm>
            <a:off x="232162" y="333591"/>
            <a:ext cx="5685220" cy="461665"/>
          </a:xfrm>
          <a:prstGeom prst="rect">
            <a:avLst/>
          </a:prstGeom>
          <a:noFill/>
        </p:spPr>
        <p:txBody>
          <a:bodyPr wrap="square" rtlCol="0">
            <a:spAutoFit/>
          </a:bodyPr>
          <a:lstStyle/>
          <a:p>
            <a:r>
              <a:rPr lang="en-US" sz="2400" b="1" dirty="0">
                <a:solidFill>
                  <a:schemeClr val="bg1"/>
                </a:solidFill>
              </a:rPr>
              <a:t>Project Aim and Objectives</a:t>
            </a:r>
          </a:p>
        </p:txBody>
      </p:sp>
      <p:sp>
        <p:nvSpPr>
          <p:cNvPr id="107" name="Freeform: Shape 106">
            <a:extLst>
              <a:ext uri="{FF2B5EF4-FFF2-40B4-BE49-F238E27FC236}">
                <a16:creationId xmlns:a16="http://schemas.microsoft.com/office/drawing/2014/main" id="{FAA4843A-A418-458C-87C2-C4ECCFC9D620}"/>
              </a:ext>
            </a:extLst>
          </p:cNvPr>
          <p:cNvSpPr/>
          <p:nvPr/>
        </p:nvSpPr>
        <p:spPr>
          <a:xfrm rot="9514165">
            <a:off x="10380354" y="583270"/>
            <a:ext cx="267593" cy="323776"/>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8" name="Freeform: Shape 107">
            <a:extLst>
              <a:ext uri="{FF2B5EF4-FFF2-40B4-BE49-F238E27FC236}">
                <a16:creationId xmlns:a16="http://schemas.microsoft.com/office/drawing/2014/main" id="{4B9A0D62-8730-40D5-AC7F-46E653E4E603}"/>
              </a:ext>
            </a:extLst>
          </p:cNvPr>
          <p:cNvSpPr/>
          <p:nvPr/>
        </p:nvSpPr>
        <p:spPr>
          <a:xfrm rot="9514165">
            <a:off x="10217671" y="557154"/>
            <a:ext cx="331020" cy="261736"/>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09" name="Freeform: Shape 108">
            <a:extLst>
              <a:ext uri="{FF2B5EF4-FFF2-40B4-BE49-F238E27FC236}">
                <a16:creationId xmlns:a16="http://schemas.microsoft.com/office/drawing/2014/main" id="{27988F10-D220-4165-848D-389120319633}"/>
              </a:ext>
            </a:extLst>
          </p:cNvPr>
          <p:cNvSpPr/>
          <p:nvPr/>
        </p:nvSpPr>
        <p:spPr>
          <a:xfrm rot="9514165">
            <a:off x="10656387" y="478433"/>
            <a:ext cx="267593" cy="323776"/>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10" name="Freeform: Shape 109">
            <a:extLst>
              <a:ext uri="{FF2B5EF4-FFF2-40B4-BE49-F238E27FC236}">
                <a16:creationId xmlns:a16="http://schemas.microsoft.com/office/drawing/2014/main" id="{7CFE60D9-4B7D-4D3D-97E4-6E346CAABFD1}"/>
              </a:ext>
            </a:extLst>
          </p:cNvPr>
          <p:cNvSpPr/>
          <p:nvPr/>
        </p:nvSpPr>
        <p:spPr>
          <a:xfrm rot="9514165">
            <a:off x="10106753" y="283508"/>
            <a:ext cx="331020" cy="261736"/>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1" name="Freeform: Shape 110">
            <a:extLst>
              <a:ext uri="{FF2B5EF4-FFF2-40B4-BE49-F238E27FC236}">
                <a16:creationId xmlns:a16="http://schemas.microsoft.com/office/drawing/2014/main" id="{39719912-D7EB-410E-AE33-BAAC3510E0E9}"/>
              </a:ext>
            </a:extLst>
          </p:cNvPr>
          <p:cNvSpPr/>
          <p:nvPr/>
        </p:nvSpPr>
        <p:spPr>
          <a:xfrm rot="8279918">
            <a:off x="10650969" y="182286"/>
            <a:ext cx="581492" cy="425461"/>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12" name="Freeform: Shape 111">
            <a:extLst>
              <a:ext uri="{FF2B5EF4-FFF2-40B4-BE49-F238E27FC236}">
                <a16:creationId xmlns:a16="http://schemas.microsoft.com/office/drawing/2014/main" id="{0B5D5DD3-ED69-4AD5-932F-60142E8C412D}"/>
              </a:ext>
            </a:extLst>
          </p:cNvPr>
          <p:cNvSpPr/>
          <p:nvPr/>
        </p:nvSpPr>
        <p:spPr>
          <a:xfrm rot="9514165">
            <a:off x="10194352" y="124386"/>
            <a:ext cx="267593" cy="323776"/>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3" name="Freeform: Shape 112">
            <a:extLst>
              <a:ext uri="{FF2B5EF4-FFF2-40B4-BE49-F238E27FC236}">
                <a16:creationId xmlns:a16="http://schemas.microsoft.com/office/drawing/2014/main" id="{DB013E5C-4408-4EEE-9B30-867C85FCBDB9}"/>
              </a:ext>
            </a:extLst>
          </p:cNvPr>
          <p:cNvSpPr/>
          <p:nvPr/>
        </p:nvSpPr>
        <p:spPr>
          <a:xfrm rot="9514165">
            <a:off x="10471246" y="23479"/>
            <a:ext cx="267593" cy="3197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14" name="Oval 113">
            <a:extLst>
              <a:ext uri="{FF2B5EF4-FFF2-40B4-BE49-F238E27FC236}">
                <a16:creationId xmlns:a16="http://schemas.microsoft.com/office/drawing/2014/main" id="{5612E918-B284-4375-B946-52BA94A3D622}"/>
              </a:ext>
            </a:extLst>
          </p:cNvPr>
          <p:cNvSpPr/>
          <p:nvPr/>
        </p:nvSpPr>
        <p:spPr>
          <a:xfrm rot="13348160">
            <a:off x="10336639" y="217102"/>
            <a:ext cx="479246" cy="468758"/>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81" name="Group 80">
            <a:extLst>
              <a:ext uri="{FF2B5EF4-FFF2-40B4-BE49-F238E27FC236}">
                <a16:creationId xmlns:a16="http://schemas.microsoft.com/office/drawing/2014/main" id="{2BCC46D0-2C33-4B7E-868B-63A7BD77495A}"/>
              </a:ext>
            </a:extLst>
          </p:cNvPr>
          <p:cNvGrpSpPr/>
          <p:nvPr/>
        </p:nvGrpSpPr>
        <p:grpSpPr>
          <a:xfrm rot="11040859">
            <a:off x="10467344" y="839865"/>
            <a:ext cx="165531" cy="169421"/>
            <a:chOff x="1466851" y="1754971"/>
            <a:chExt cx="2362200" cy="2362200"/>
          </a:xfrm>
        </p:grpSpPr>
        <p:sp>
          <p:nvSpPr>
            <p:cNvPr id="105" name="Oval 104">
              <a:extLst>
                <a:ext uri="{FF2B5EF4-FFF2-40B4-BE49-F238E27FC236}">
                  <a16:creationId xmlns:a16="http://schemas.microsoft.com/office/drawing/2014/main" id="{029D964E-E009-4280-846E-2D05C7CD5CB8}"/>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 name="Picture 105">
              <a:extLst>
                <a:ext uri="{FF2B5EF4-FFF2-40B4-BE49-F238E27FC236}">
                  <a16:creationId xmlns:a16="http://schemas.microsoft.com/office/drawing/2014/main" id="{150211D3-02FB-4F10-8A81-F0611AAB51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82" name="Group 81">
            <a:extLst>
              <a:ext uri="{FF2B5EF4-FFF2-40B4-BE49-F238E27FC236}">
                <a16:creationId xmlns:a16="http://schemas.microsoft.com/office/drawing/2014/main" id="{107E4CF0-B84B-4D73-887F-765E99DEE619}"/>
              </a:ext>
            </a:extLst>
          </p:cNvPr>
          <p:cNvGrpSpPr/>
          <p:nvPr/>
        </p:nvGrpSpPr>
        <p:grpSpPr>
          <a:xfrm rot="13855679">
            <a:off x="10154598" y="691764"/>
            <a:ext cx="172657" cy="174433"/>
            <a:chOff x="4388156" y="1754971"/>
            <a:chExt cx="2362200" cy="2362200"/>
          </a:xfrm>
          <a:solidFill>
            <a:srgbClr val="03A1A4"/>
          </a:solidFill>
        </p:grpSpPr>
        <p:sp>
          <p:nvSpPr>
            <p:cNvPr id="103" name="Oval 102">
              <a:extLst>
                <a:ext uri="{FF2B5EF4-FFF2-40B4-BE49-F238E27FC236}">
                  <a16:creationId xmlns:a16="http://schemas.microsoft.com/office/drawing/2014/main" id="{1A9590B7-1A2C-4F6B-9CC6-0D2ABA63B308}"/>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 name="Picture 103">
              <a:extLst>
                <a:ext uri="{FF2B5EF4-FFF2-40B4-BE49-F238E27FC236}">
                  <a16:creationId xmlns:a16="http://schemas.microsoft.com/office/drawing/2014/main" id="{994B742F-CC1A-41FD-92D6-06A149DDEAC2}"/>
                </a:ext>
              </a:extLst>
            </p:cNvPr>
            <p:cNvPicPr>
              <a:picLocks noChangeAspect="1"/>
            </p:cNvPicPr>
            <p:nvPr/>
          </p:nvPicPr>
          <p:blipFill rotWithShape="1">
            <a:blip r:embed="rId10">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83" name="Group 82">
            <a:extLst>
              <a:ext uri="{FF2B5EF4-FFF2-40B4-BE49-F238E27FC236}">
                <a16:creationId xmlns:a16="http://schemas.microsoft.com/office/drawing/2014/main" id="{6C652822-8DF7-4604-9C16-B88BB6D18BFA}"/>
              </a:ext>
            </a:extLst>
          </p:cNvPr>
          <p:cNvGrpSpPr/>
          <p:nvPr/>
        </p:nvGrpSpPr>
        <p:grpSpPr>
          <a:xfrm rot="17110019">
            <a:off x="10032494" y="352243"/>
            <a:ext cx="148504" cy="165865"/>
            <a:chOff x="7245656" y="1754971"/>
            <a:chExt cx="2362200" cy="2362200"/>
          </a:xfrm>
          <a:solidFill>
            <a:srgbClr val="EE9524"/>
          </a:solidFill>
        </p:grpSpPr>
        <p:sp>
          <p:nvSpPr>
            <p:cNvPr id="101" name="Oval 100">
              <a:extLst>
                <a:ext uri="{FF2B5EF4-FFF2-40B4-BE49-F238E27FC236}">
                  <a16:creationId xmlns:a16="http://schemas.microsoft.com/office/drawing/2014/main" id="{E2B1C07B-F178-480C-85F5-B94A82799482}"/>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 name="Picture 101">
              <a:extLst>
                <a:ext uri="{FF2B5EF4-FFF2-40B4-BE49-F238E27FC236}">
                  <a16:creationId xmlns:a16="http://schemas.microsoft.com/office/drawing/2014/main" id="{9557F13A-9D38-475B-AF46-9EDA95AF1D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84" name="Group 83">
            <a:extLst>
              <a:ext uri="{FF2B5EF4-FFF2-40B4-BE49-F238E27FC236}">
                <a16:creationId xmlns:a16="http://schemas.microsoft.com/office/drawing/2014/main" id="{4FE6D350-7FAB-4F04-8360-68F0F124ABC7}"/>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99" name="Oval 98">
              <a:extLst>
                <a:ext uri="{FF2B5EF4-FFF2-40B4-BE49-F238E27FC236}">
                  <a16:creationId xmlns:a16="http://schemas.microsoft.com/office/drawing/2014/main" id="{5798DEE7-239D-46F1-9733-5FD72FA5AB8F}"/>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7A078E40-97EB-4016-971D-40378A810A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85" name="Group 84">
            <a:extLst>
              <a:ext uri="{FF2B5EF4-FFF2-40B4-BE49-F238E27FC236}">
                <a16:creationId xmlns:a16="http://schemas.microsoft.com/office/drawing/2014/main" id="{53580021-D790-4A2B-B952-7C320929B6F8}"/>
              </a:ext>
            </a:extLst>
          </p:cNvPr>
          <p:cNvGrpSpPr/>
          <p:nvPr/>
        </p:nvGrpSpPr>
        <p:grpSpPr>
          <a:xfrm rot="24924">
            <a:off x="10463853" y="-77176"/>
            <a:ext cx="172657" cy="174433"/>
            <a:chOff x="4388156" y="1754971"/>
            <a:chExt cx="2362200" cy="2362200"/>
          </a:xfrm>
          <a:solidFill>
            <a:srgbClr val="FFC000"/>
          </a:solidFill>
        </p:grpSpPr>
        <p:sp>
          <p:nvSpPr>
            <p:cNvPr id="94" name="Oval 93">
              <a:extLst>
                <a:ext uri="{FF2B5EF4-FFF2-40B4-BE49-F238E27FC236}">
                  <a16:creationId xmlns:a16="http://schemas.microsoft.com/office/drawing/2014/main" id="{2FF301B9-DFB9-40A5-8E82-1934BF85B1CA}"/>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B99CD6DC-3AC9-42F5-828E-C39023B917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86" name="Group 85">
            <a:extLst>
              <a:ext uri="{FF2B5EF4-FFF2-40B4-BE49-F238E27FC236}">
                <a16:creationId xmlns:a16="http://schemas.microsoft.com/office/drawing/2014/main" id="{A91C4262-2910-4774-95CE-93BB20C8B369}"/>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92" name="Oval 91">
              <a:extLst>
                <a:ext uri="{FF2B5EF4-FFF2-40B4-BE49-F238E27FC236}">
                  <a16:creationId xmlns:a16="http://schemas.microsoft.com/office/drawing/2014/main" id="{6E1AE0DB-BCBF-4584-B59B-FAA9FA7EBD8D}"/>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BE6CADAC-7740-4846-9824-0A2F38CDE88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87" name="Group 86">
            <a:extLst>
              <a:ext uri="{FF2B5EF4-FFF2-40B4-BE49-F238E27FC236}">
                <a16:creationId xmlns:a16="http://schemas.microsoft.com/office/drawing/2014/main" id="{6A347E12-CCEA-41FD-B352-9EEFA6A87860}"/>
              </a:ext>
            </a:extLst>
          </p:cNvPr>
          <p:cNvGrpSpPr/>
          <p:nvPr/>
        </p:nvGrpSpPr>
        <p:grpSpPr>
          <a:xfrm rot="5493691">
            <a:off x="11048453" y="124684"/>
            <a:ext cx="235385" cy="247263"/>
            <a:chOff x="3697808" y="-821035"/>
            <a:chExt cx="3284882" cy="3521451"/>
          </a:xfrm>
          <a:solidFill>
            <a:srgbClr val="385723"/>
          </a:solidFill>
        </p:grpSpPr>
        <p:sp>
          <p:nvSpPr>
            <p:cNvPr id="89" name="Oval 88">
              <a:extLst>
                <a:ext uri="{FF2B5EF4-FFF2-40B4-BE49-F238E27FC236}">
                  <a16:creationId xmlns:a16="http://schemas.microsoft.com/office/drawing/2014/main" id="{ACB20216-D62B-4D42-BDDF-DCB4C23D014E}"/>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7E63D210-4621-4464-BE26-96522DC251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88" name="TextBox 87">
            <a:extLst>
              <a:ext uri="{FF2B5EF4-FFF2-40B4-BE49-F238E27FC236}">
                <a16:creationId xmlns:a16="http://schemas.microsoft.com/office/drawing/2014/main" id="{698810BB-B5F6-44CF-82C0-8F7A19742DCE}"/>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84002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nodeType="withEffect">
                                  <p:stCondLst>
                                    <p:cond delay="0"/>
                                  </p:stCondLst>
                                  <p:childTnLst>
                                    <p:animMotion origin="layout" path="M 0.0194 0.03403 L 0.46562 0.4044 " pathEditMode="relative" rAng="0" ptsTypes="AA">
                                      <p:cBhvr>
                                        <p:cTn id="6" dur="250" fill="hold"/>
                                        <p:tgtEl>
                                          <p:spTgt spid="142"/>
                                        </p:tgtEl>
                                        <p:attrNameLst>
                                          <p:attrName>ppt_x</p:attrName>
                                          <p:attrName>ppt_y</p:attrName>
                                        </p:attrNameLst>
                                      </p:cBhvr>
                                      <p:rCtr x="22305" y="18519"/>
                                    </p:animMotion>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10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214"/>
                                        </p:tgtEl>
                                        <p:attrNameLst>
                                          <p:attrName>style.visibility</p:attrName>
                                        </p:attrNameLst>
                                      </p:cBhvr>
                                      <p:to>
                                        <p:strVal val="visible"/>
                                      </p:to>
                                    </p:set>
                                    <p:anim calcmode="lin" valueType="num">
                                      <p:cBhvr>
                                        <p:cTn id="16" dur="500" fill="hold"/>
                                        <p:tgtEl>
                                          <p:spTgt spid="214"/>
                                        </p:tgtEl>
                                        <p:attrNameLst>
                                          <p:attrName>ppt_w</p:attrName>
                                        </p:attrNameLst>
                                      </p:cBhvr>
                                      <p:tavLst>
                                        <p:tav tm="0">
                                          <p:val>
                                            <p:fltVal val="0"/>
                                          </p:val>
                                        </p:tav>
                                        <p:tav tm="100000">
                                          <p:val>
                                            <p:strVal val="#ppt_w"/>
                                          </p:val>
                                        </p:tav>
                                      </p:tavLst>
                                    </p:anim>
                                    <p:anim calcmode="lin" valueType="num">
                                      <p:cBhvr>
                                        <p:cTn id="17" dur="500" fill="hold"/>
                                        <p:tgtEl>
                                          <p:spTgt spid="214"/>
                                        </p:tgtEl>
                                        <p:attrNameLst>
                                          <p:attrName>ppt_h</p:attrName>
                                        </p:attrNameLst>
                                      </p:cBhvr>
                                      <p:tavLst>
                                        <p:tav tm="0">
                                          <p:val>
                                            <p:fltVal val="0"/>
                                          </p:val>
                                        </p:tav>
                                        <p:tav tm="100000">
                                          <p:val>
                                            <p:strVal val="#ppt_h"/>
                                          </p:val>
                                        </p:tav>
                                      </p:tavLst>
                                    </p:anim>
                                    <p:anim calcmode="lin" valueType="num">
                                      <p:cBhvr>
                                        <p:cTn id="18" dur="500" fill="hold"/>
                                        <p:tgtEl>
                                          <p:spTgt spid="214"/>
                                        </p:tgtEl>
                                        <p:attrNameLst>
                                          <p:attrName>style.rotation</p:attrName>
                                        </p:attrNameLst>
                                      </p:cBhvr>
                                      <p:tavLst>
                                        <p:tav tm="0">
                                          <p:val>
                                            <p:fltVal val="360"/>
                                          </p:val>
                                        </p:tav>
                                        <p:tav tm="100000">
                                          <p:val>
                                            <p:fltVal val="0"/>
                                          </p:val>
                                        </p:tav>
                                      </p:tavLst>
                                    </p:anim>
                                    <p:animEffect transition="in" filter="fade">
                                      <p:cBhvr>
                                        <p:cTn id="19" dur="500"/>
                                        <p:tgtEl>
                                          <p:spTgt spid="214"/>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15"/>
                                        </p:tgtEl>
                                        <p:attrNameLst>
                                          <p:attrName>style.visibility</p:attrName>
                                        </p:attrNameLst>
                                      </p:cBhvr>
                                      <p:to>
                                        <p:strVal val="visible"/>
                                      </p:to>
                                    </p:set>
                                    <p:anim calcmode="lin" valueType="num">
                                      <p:cBhvr>
                                        <p:cTn id="22" dur="500" fill="hold"/>
                                        <p:tgtEl>
                                          <p:spTgt spid="215"/>
                                        </p:tgtEl>
                                        <p:attrNameLst>
                                          <p:attrName>ppt_w</p:attrName>
                                        </p:attrNameLst>
                                      </p:cBhvr>
                                      <p:tavLst>
                                        <p:tav tm="0">
                                          <p:val>
                                            <p:fltVal val="0"/>
                                          </p:val>
                                        </p:tav>
                                        <p:tav tm="100000">
                                          <p:val>
                                            <p:strVal val="#ppt_w"/>
                                          </p:val>
                                        </p:tav>
                                      </p:tavLst>
                                    </p:anim>
                                    <p:anim calcmode="lin" valueType="num">
                                      <p:cBhvr>
                                        <p:cTn id="23" dur="500" fill="hold"/>
                                        <p:tgtEl>
                                          <p:spTgt spid="215"/>
                                        </p:tgtEl>
                                        <p:attrNameLst>
                                          <p:attrName>ppt_h</p:attrName>
                                        </p:attrNameLst>
                                      </p:cBhvr>
                                      <p:tavLst>
                                        <p:tav tm="0">
                                          <p:val>
                                            <p:fltVal val="0"/>
                                          </p:val>
                                        </p:tav>
                                        <p:tav tm="100000">
                                          <p:val>
                                            <p:strVal val="#ppt_h"/>
                                          </p:val>
                                        </p:tav>
                                      </p:tavLst>
                                    </p:anim>
                                    <p:anim calcmode="lin" valueType="num">
                                      <p:cBhvr>
                                        <p:cTn id="24" dur="500" fill="hold"/>
                                        <p:tgtEl>
                                          <p:spTgt spid="215"/>
                                        </p:tgtEl>
                                        <p:attrNameLst>
                                          <p:attrName>style.rotation</p:attrName>
                                        </p:attrNameLst>
                                      </p:cBhvr>
                                      <p:tavLst>
                                        <p:tav tm="0">
                                          <p:val>
                                            <p:fltVal val="360"/>
                                          </p:val>
                                        </p:tav>
                                        <p:tav tm="100000">
                                          <p:val>
                                            <p:fltVal val="0"/>
                                          </p:val>
                                        </p:tav>
                                      </p:tavLst>
                                    </p:anim>
                                    <p:animEffect transition="in" filter="fade">
                                      <p:cBhvr>
                                        <p:cTn id="25" dur="500"/>
                                        <p:tgtEl>
                                          <p:spTgt spid="215"/>
                                        </p:tgtEl>
                                      </p:cBhvr>
                                    </p:animEffect>
                                  </p:childTnLst>
                                </p:cTn>
                              </p:par>
                            </p:childTnLst>
                          </p:cTn>
                        </p:par>
                      </p:childTnLst>
                    </p:cTn>
                  </p:par>
                  <p:par>
                    <p:cTn id="26" fill="hold">
                      <p:stCondLst>
                        <p:cond delay="indefinite"/>
                      </p:stCondLst>
                      <p:childTnLst>
                        <p:par>
                          <p:cTn id="27" fill="hold">
                            <p:stCondLst>
                              <p:cond delay="0"/>
                            </p:stCondLst>
                            <p:childTnLst>
                              <p:par>
                                <p:cTn id="28" presetID="49" presetClass="path" presetSubtype="0" accel="50000" decel="50000" fill="hold" nodeType="clickEffect">
                                  <p:stCondLst>
                                    <p:cond delay="0"/>
                                  </p:stCondLst>
                                  <p:childTnLst>
                                    <p:animMotion origin="layout" path="M -2.70833E-6 -4.07407E-6 L -0.4832 0.43241 " pathEditMode="relative" rAng="0" ptsTypes="AA">
                                      <p:cBhvr>
                                        <p:cTn id="29" dur="250" fill="hold"/>
                                        <p:tgtEl>
                                          <p:spTgt spid="178"/>
                                        </p:tgtEl>
                                        <p:attrNameLst>
                                          <p:attrName>ppt_x</p:attrName>
                                          <p:attrName>ppt_y</p:attrName>
                                        </p:attrNameLst>
                                      </p:cBhvr>
                                      <p:rCtr x="-24167" y="21620"/>
                                    </p:animMotion>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grpId="0" nodeType="clickEffect">
                                  <p:stCondLst>
                                    <p:cond delay="0"/>
                                  </p:stCondLst>
                                  <p:childTnLst>
                                    <p:set>
                                      <p:cBhvr>
                                        <p:cTn id="38" dur="1" fill="hold">
                                          <p:stCondLst>
                                            <p:cond delay="0"/>
                                          </p:stCondLst>
                                        </p:cTn>
                                        <p:tgtEl>
                                          <p:spTgt spid="226"/>
                                        </p:tgtEl>
                                        <p:attrNameLst>
                                          <p:attrName>style.visibility</p:attrName>
                                        </p:attrNameLst>
                                      </p:cBhvr>
                                      <p:to>
                                        <p:strVal val="visible"/>
                                      </p:to>
                                    </p:set>
                                    <p:anim calcmode="lin" valueType="num">
                                      <p:cBhvr>
                                        <p:cTn id="39" dur="500" fill="hold"/>
                                        <p:tgtEl>
                                          <p:spTgt spid="226"/>
                                        </p:tgtEl>
                                        <p:attrNameLst>
                                          <p:attrName>ppt_w</p:attrName>
                                        </p:attrNameLst>
                                      </p:cBhvr>
                                      <p:tavLst>
                                        <p:tav tm="0">
                                          <p:val>
                                            <p:fltVal val="0"/>
                                          </p:val>
                                        </p:tav>
                                        <p:tav tm="100000">
                                          <p:val>
                                            <p:strVal val="#ppt_w"/>
                                          </p:val>
                                        </p:tav>
                                      </p:tavLst>
                                    </p:anim>
                                    <p:anim calcmode="lin" valueType="num">
                                      <p:cBhvr>
                                        <p:cTn id="40" dur="500" fill="hold"/>
                                        <p:tgtEl>
                                          <p:spTgt spid="226"/>
                                        </p:tgtEl>
                                        <p:attrNameLst>
                                          <p:attrName>ppt_h</p:attrName>
                                        </p:attrNameLst>
                                      </p:cBhvr>
                                      <p:tavLst>
                                        <p:tav tm="0">
                                          <p:val>
                                            <p:fltVal val="0"/>
                                          </p:val>
                                        </p:tav>
                                        <p:tav tm="100000">
                                          <p:val>
                                            <p:strVal val="#ppt_h"/>
                                          </p:val>
                                        </p:tav>
                                      </p:tavLst>
                                    </p:anim>
                                    <p:anim calcmode="lin" valueType="num">
                                      <p:cBhvr>
                                        <p:cTn id="41" dur="500" fill="hold"/>
                                        <p:tgtEl>
                                          <p:spTgt spid="226"/>
                                        </p:tgtEl>
                                        <p:attrNameLst>
                                          <p:attrName>style.rotation</p:attrName>
                                        </p:attrNameLst>
                                      </p:cBhvr>
                                      <p:tavLst>
                                        <p:tav tm="0">
                                          <p:val>
                                            <p:fltVal val="360"/>
                                          </p:val>
                                        </p:tav>
                                        <p:tav tm="100000">
                                          <p:val>
                                            <p:fltVal val="0"/>
                                          </p:val>
                                        </p:tav>
                                      </p:tavLst>
                                    </p:anim>
                                    <p:animEffect transition="in" filter="fade">
                                      <p:cBhvr>
                                        <p:cTn id="42" dur="500"/>
                                        <p:tgtEl>
                                          <p:spTgt spid="226"/>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227"/>
                                        </p:tgtEl>
                                        <p:attrNameLst>
                                          <p:attrName>style.visibility</p:attrName>
                                        </p:attrNameLst>
                                      </p:cBhvr>
                                      <p:to>
                                        <p:strVal val="visible"/>
                                      </p:to>
                                    </p:set>
                                    <p:anim calcmode="lin" valueType="num">
                                      <p:cBhvr>
                                        <p:cTn id="45" dur="500" fill="hold"/>
                                        <p:tgtEl>
                                          <p:spTgt spid="227"/>
                                        </p:tgtEl>
                                        <p:attrNameLst>
                                          <p:attrName>ppt_w</p:attrName>
                                        </p:attrNameLst>
                                      </p:cBhvr>
                                      <p:tavLst>
                                        <p:tav tm="0">
                                          <p:val>
                                            <p:fltVal val="0"/>
                                          </p:val>
                                        </p:tav>
                                        <p:tav tm="100000">
                                          <p:val>
                                            <p:strVal val="#ppt_w"/>
                                          </p:val>
                                        </p:tav>
                                      </p:tavLst>
                                    </p:anim>
                                    <p:anim calcmode="lin" valueType="num">
                                      <p:cBhvr>
                                        <p:cTn id="46" dur="500" fill="hold"/>
                                        <p:tgtEl>
                                          <p:spTgt spid="227"/>
                                        </p:tgtEl>
                                        <p:attrNameLst>
                                          <p:attrName>ppt_h</p:attrName>
                                        </p:attrNameLst>
                                      </p:cBhvr>
                                      <p:tavLst>
                                        <p:tav tm="0">
                                          <p:val>
                                            <p:fltVal val="0"/>
                                          </p:val>
                                        </p:tav>
                                        <p:tav tm="100000">
                                          <p:val>
                                            <p:strVal val="#ppt_h"/>
                                          </p:val>
                                        </p:tav>
                                      </p:tavLst>
                                    </p:anim>
                                    <p:anim calcmode="lin" valueType="num">
                                      <p:cBhvr>
                                        <p:cTn id="47" dur="500" fill="hold"/>
                                        <p:tgtEl>
                                          <p:spTgt spid="227"/>
                                        </p:tgtEl>
                                        <p:attrNameLst>
                                          <p:attrName>style.rotation</p:attrName>
                                        </p:attrNameLst>
                                      </p:cBhvr>
                                      <p:tavLst>
                                        <p:tav tm="0">
                                          <p:val>
                                            <p:fltVal val="360"/>
                                          </p:val>
                                        </p:tav>
                                        <p:tav tm="100000">
                                          <p:val>
                                            <p:fltVal val="0"/>
                                          </p:val>
                                        </p:tav>
                                      </p:tavLst>
                                    </p:anim>
                                    <p:animEffect transition="in" filter="fade">
                                      <p:cBhvr>
                                        <p:cTn id="48" dur="500"/>
                                        <p:tgtEl>
                                          <p:spTgt spid="227"/>
                                        </p:tgtEl>
                                      </p:cBhvr>
                                    </p:animEffect>
                                  </p:childTnLst>
                                </p:cTn>
                              </p:par>
                            </p:childTnLst>
                          </p:cTn>
                        </p:par>
                      </p:childTnLst>
                    </p:cTn>
                  </p:par>
                  <p:par>
                    <p:cTn id="49" fill="hold">
                      <p:stCondLst>
                        <p:cond delay="indefinite"/>
                      </p:stCondLst>
                      <p:childTnLst>
                        <p:par>
                          <p:cTn id="50" fill="hold">
                            <p:stCondLst>
                              <p:cond delay="0"/>
                            </p:stCondLst>
                            <p:childTnLst>
                              <p:par>
                                <p:cTn id="51" presetID="56" presetClass="path" presetSubtype="0" accel="50000" decel="50000" fill="hold" nodeType="clickEffect">
                                  <p:stCondLst>
                                    <p:cond delay="0"/>
                                  </p:stCondLst>
                                  <p:childTnLst>
                                    <p:animMotion origin="layout" path="M 0.04557 -0.08218 L 0.48307 -0.3632 " pathEditMode="relative" rAng="0" ptsTypes="AA">
                                      <p:cBhvr>
                                        <p:cTn id="52" dur="250" fill="hold"/>
                                        <p:tgtEl>
                                          <p:spTgt spid="154"/>
                                        </p:tgtEl>
                                        <p:attrNameLst>
                                          <p:attrName>ppt_x</p:attrName>
                                          <p:attrName>ppt_y</p:attrName>
                                        </p:attrNameLst>
                                      </p:cBhvr>
                                      <p:rCtr x="21875" y="-14051"/>
                                    </p:animMotion>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randombar(horizontal)">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grpId="0" nodeType="clickEffect">
                                  <p:stCondLst>
                                    <p:cond delay="0"/>
                                  </p:stCondLst>
                                  <p:childTnLst>
                                    <p:set>
                                      <p:cBhvr>
                                        <p:cTn id="61" dur="1" fill="hold">
                                          <p:stCondLst>
                                            <p:cond delay="0"/>
                                          </p:stCondLst>
                                        </p:cTn>
                                        <p:tgtEl>
                                          <p:spTgt spid="222"/>
                                        </p:tgtEl>
                                        <p:attrNameLst>
                                          <p:attrName>style.visibility</p:attrName>
                                        </p:attrNameLst>
                                      </p:cBhvr>
                                      <p:to>
                                        <p:strVal val="visible"/>
                                      </p:to>
                                    </p:set>
                                    <p:anim calcmode="lin" valueType="num">
                                      <p:cBhvr>
                                        <p:cTn id="62" dur="500" fill="hold"/>
                                        <p:tgtEl>
                                          <p:spTgt spid="222"/>
                                        </p:tgtEl>
                                        <p:attrNameLst>
                                          <p:attrName>ppt_w</p:attrName>
                                        </p:attrNameLst>
                                      </p:cBhvr>
                                      <p:tavLst>
                                        <p:tav tm="0">
                                          <p:val>
                                            <p:fltVal val="0"/>
                                          </p:val>
                                        </p:tav>
                                        <p:tav tm="100000">
                                          <p:val>
                                            <p:strVal val="#ppt_w"/>
                                          </p:val>
                                        </p:tav>
                                      </p:tavLst>
                                    </p:anim>
                                    <p:anim calcmode="lin" valueType="num">
                                      <p:cBhvr>
                                        <p:cTn id="63" dur="500" fill="hold"/>
                                        <p:tgtEl>
                                          <p:spTgt spid="222"/>
                                        </p:tgtEl>
                                        <p:attrNameLst>
                                          <p:attrName>ppt_h</p:attrName>
                                        </p:attrNameLst>
                                      </p:cBhvr>
                                      <p:tavLst>
                                        <p:tav tm="0">
                                          <p:val>
                                            <p:fltVal val="0"/>
                                          </p:val>
                                        </p:tav>
                                        <p:tav tm="100000">
                                          <p:val>
                                            <p:strVal val="#ppt_h"/>
                                          </p:val>
                                        </p:tav>
                                      </p:tavLst>
                                    </p:anim>
                                    <p:anim calcmode="lin" valueType="num">
                                      <p:cBhvr>
                                        <p:cTn id="64" dur="500" fill="hold"/>
                                        <p:tgtEl>
                                          <p:spTgt spid="222"/>
                                        </p:tgtEl>
                                        <p:attrNameLst>
                                          <p:attrName>style.rotation</p:attrName>
                                        </p:attrNameLst>
                                      </p:cBhvr>
                                      <p:tavLst>
                                        <p:tav tm="0">
                                          <p:val>
                                            <p:fltVal val="360"/>
                                          </p:val>
                                        </p:tav>
                                        <p:tav tm="100000">
                                          <p:val>
                                            <p:fltVal val="0"/>
                                          </p:val>
                                        </p:tav>
                                      </p:tavLst>
                                    </p:anim>
                                    <p:animEffect transition="in" filter="fade">
                                      <p:cBhvr>
                                        <p:cTn id="65" dur="500"/>
                                        <p:tgtEl>
                                          <p:spTgt spid="222"/>
                                        </p:tgtEl>
                                      </p:cBhvr>
                                    </p:animEffect>
                                  </p:childTnLst>
                                </p:cTn>
                              </p:par>
                              <p:par>
                                <p:cTn id="66" presetID="49" presetClass="entr" presetSubtype="0" decel="100000" fill="hold" grpId="0" nodeType="withEffect">
                                  <p:stCondLst>
                                    <p:cond delay="0"/>
                                  </p:stCondLst>
                                  <p:childTnLst>
                                    <p:set>
                                      <p:cBhvr>
                                        <p:cTn id="67" dur="1" fill="hold">
                                          <p:stCondLst>
                                            <p:cond delay="0"/>
                                          </p:stCondLst>
                                        </p:cTn>
                                        <p:tgtEl>
                                          <p:spTgt spid="223"/>
                                        </p:tgtEl>
                                        <p:attrNameLst>
                                          <p:attrName>style.visibility</p:attrName>
                                        </p:attrNameLst>
                                      </p:cBhvr>
                                      <p:to>
                                        <p:strVal val="visible"/>
                                      </p:to>
                                    </p:set>
                                    <p:anim calcmode="lin" valueType="num">
                                      <p:cBhvr>
                                        <p:cTn id="68" dur="500" fill="hold"/>
                                        <p:tgtEl>
                                          <p:spTgt spid="223"/>
                                        </p:tgtEl>
                                        <p:attrNameLst>
                                          <p:attrName>ppt_w</p:attrName>
                                        </p:attrNameLst>
                                      </p:cBhvr>
                                      <p:tavLst>
                                        <p:tav tm="0">
                                          <p:val>
                                            <p:fltVal val="0"/>
                                          </p:val>
                                        </p:tav>
                                        <p:tav tm="100000">
                                          <p:val>
                                            <p:strVal val="#ppt_w"/>
                                          </p:val>
                                        </p:tav>
                                      </p:tavLst>
                                    </p:anim>
                                    <p:anim calcmode="lin" valueType="num">
                                      <p:cBhvr>
                                        <p:cTn id="69" dur="500" fill="hold"/>
                                        <p:tgtEl>
                                          <p:spTgt spid="223"/>
                                        </p:tgtEl>
                                        <p:attrNameLst>
                                          <p:attrName>ppt_h</p:attrName>
                                        </p:attrNameLst>
                                      </p:cBhvr>
                                      <p:tavLst>
                                        <p:tav tm="0">
                                          <p:val>
                                            <p:fltVal val="0"/>
                                          </p:val>
                                        </p:tav>
                                        <p:tav tm="100000">
                                          <p:val>
                                            <p:strVal val="#ppt_h"/>
                                          </p:val>
                                        </p:tav>
                                      </p:tavLst>
                                    </p:anim>
                                    <p:anim calcmode="lin" valueType="num">
                                      <p:cBhvr>
                                        <p:cTn id="70" dur="500" fill="hold"/>
                                        <p:tgtEl>
                                          <p:spTgt spid="223"/>
                                        </p:tgtEl>
                                        <p:attrNameLst>
                                          <p:attrName>style.rotation</p:attrName>
                                        </p:attrNameLst>
                                      </p:cBhvr>
                                      <p:tavLst>
                                        <p:tav tm="0">
                                          <p:val>
                                            <p:fltVal val="360"/>
                                          </p:val>
                                        </p:tav>
                                        <p:tav tm="100000">
                                          <p:val>
                                            <p:fltVal val="0"/>
                                          </p:val>
                                        </p:tav>
                                      </p:tavLst>
                                    </p:anim>
                                    <p:animEffect transition="in" filter="fade">
                                      <p:cBhvr>
                                        <p:cTn id="71" dur="500"/>
                                        <p:tgtEl>
                                          <p:spTgt spid="223"/>
                                        </p:tgtEl>
                                      </p:cBhvr>
                                    </p:animEffect>
                                  </p:childTnLst>
                                </p:cTn>
                              </p:par>
                            </p:childTnLst>
                          </p:cTn>
                        </p:par>
                      </p:childTnLst>
                    </p:cTn>
                  </p:par>
                  <p:par>
                    <p:cTn id="72" fill="hold">
                      <p:stCondLst>
                        <p:cond delay="indefinite"/>
                      </p:stCondLst>
                      <p:childTnLst>
                        <p:par>
                          <p:cTn id="73" fill="hold">
                            <p:stCondLst>
                              <p:cond delay="0"/>
                            </p:stCondLst>
                            <p:childTnLst>
                              <p:par>
                                <p:cTn id="74" presetID="56" presetClass="path" presetSubtype="0" accel="50000" decel="50000" fill="hold" nodeType="clickEffect">
                                  <p:stCondLst>
                                    <p:cond delay="0"/>
                                  </p:stCondLst>
                                  <p:childTnLst>
                                    <p:animMotion origin="layout" path="M 3.54167E-6 -3.7037E-7 L -0.47683 -0.35718 " pathEditMode="relative" rAng="0" ptsTypes="AA">
                                      <p:cBhvr>
                                        <p:cTn id="75" dur="250" fill="hold"/>
                                        <p:tgtEl>
                                          <p:spTgt spid="190"/>
                                        </p:tgtEl>
                                        <p:attrNameLst>
                                          <p:attrName>ppt_x</p:attrName>
                                          <p:attrName>ppt_y</p:attrName>
                                        </p:attrNameLst>
                                      </p:cBhvr>
                                      <p:rCtr x="-23841" y="-17870"/>
                                    </p:animMotion>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randombar(horizontal)">
                                      <p:cBhvr>
                                        <p:cTn id="80" dur="500"/>
                                        <p:tgtEl>
                                          <p:spTgt spid="11"/>
                                        </p:tgtEl>
                                      </p:cBhvr>
                                    </p:animEffect>
                                  </p:childTnLst>
                                </p:cTn>
                              </p:par>
                            </p:childTnLst>
                          </p:cTn>
                        </p:par>
                      </p:childTnLst>
                    </p:cTn>
                  </p:par>
                  <p:par>
                    <p:cTn id="81" fill="hold">
                      <p:stCondLst>
                        <p:cond delay="indefinite"/>
                      </p:stCondLst>
                      <p:childTnLst>
                        <p:par>
                          <p:cTn id="82" fill="hold">
                            <p:stCondLst>
                              <p:cond delay="0"/>
                            </p:stCondLst>
                            <p:childTnLst>
                              <p:par>
                                <p:cTn id="83" presetID="49" presetClass="entr" presetSubtype="0" decel="100000" fill="hold" grpId="0" nodeType="clickEffect">
                                  <p:stCondLst>
                                    <p:cond delay="0"/>
                                  </p:stCondLst>
                                  <p:childTnLst>
                                    <p:set>
                                      <p:cBhvr>
                                        <p:cTn id="84" dur="1" fill="hold">
                                          <p:stCondLst>
                                            <p:cond delay="0"/>
                                          </p:stCondLst>
                                        </p:cTn>
                                        <p:tgtEl>
                                          <p:spTgt spid="230"/>
                                        </p:tgtEl>
                                        <p:attrNameLst>
                                          <p:attrName>style.visibility</p:attrName>
                                        </p:attrNameLst>
                                      </p:cBhvr>
                                      <p:to>
                                        <p:strVal val="visible"/>
                                      </p:to>
                                    </p:set>
                                    <p:anim calcmode="lin" valueType="num">
                                      <p:cBhvr>
                                        <p:cTn id="85" dur="500" fill="hold"/>
                                        <p:tgtEl>
                                          <p:spTgt spid="230"/>
                                        </p:tgtEl>
                                        <p:attrNameLst>
                                          <p:attrName>ppt_w</p:attrName>
                                        </p:attrNameLst>
                                      </p:cBhvr>
                                      <p:tavLst>
                                        <p:tav tm="0">
                                          <p:val>
                                            <p:fltVal val="0"/>
                                          </p:val>
                                        </p:tav>
                                        <p:tav tm="100000">
                                          <p:val>
                                            <p:strVal val="#ppt_w"/>
                                          </p:val>
                                        </p:tav>
                                      </p:tavLst>
                                    </p:anim>
                                    <p:anim calcmode="lin" valueType="num">
                                      <p:cBhvr>
                                        <p:cTn id="86" dur="500" fill="hold"/>
                                        <p:tgtEl>
                                          <p:spTgt spid="230"/>
                                        </p:tgtEl>
                                        <p:attrNameLst>
                                          <p:attrName>ppt_h</p:attrName>
                                        </p:attrNameLst>
                                      </p:cBhvr>
                                      <p:tavLst>
                                        <p:tav tm="0">
                                          <p:val>
                                            <p:fltVal val="0"/>
                                          </p:val>
                                        </p:tav>
                                        <p:tav tm="100000">
                                          <p:val>
                                            <p:strVal val="#ppt_h"/>
                                          </p:val>
                                        </p:tav>
                                      </p:tavLst>
                                    </p:anim>
                                    <p:anim calcmode="lin" valueType="num">
                                      <p:cBhvr>
                                        <p:cTn id="87" dur="500" fill="hold"/>
                                        <p:tgtEl>
                                          <p:spTgt spid="230"/>
                                        </p:tgtEl>
                                        <p:attrNameLst>
                                          <p:attrName>style.rotation</p:attrName>
                                        </p:attrNameLst>
                                      </p:cBhvr>
                                      <p:tavLst>
                                        <p:tav tm="0">
                                          <p:val>
                                            <p:fltVal val="360"/>
                                          </p:val>
                                        </p:tav>
                                        <p:tav tm="100000">
                                          <p:val>
                                            <p:fltVal val="0"/>
                                          </p:val>
                                        </p:tav>
                                      </p:tavLst>
                                    </p:anim>
                                    <p:animEffect transition="in" filter="fade">
                                      <p:cBhvr>
                                        <p:cTn id="88" dur="500"/>
                                        <p:tgtEl>
                                          <p:spTgt spid="23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231"/>
                                        </p:tgtEl>
                                        <p:attrNameLst>
                                          <p:attrName>style.visibility</p:attrName>
                                        </p:attrNameLst>
                                      </p:cBhvr>
                                      <p:to>
                                        <p:strVal val="visible"/>
                                      </p:to>
                                    </p:set>
                                    <p:anim calcmode="lin" valueType="num">
                                      <p:cBhvr>
                                        <p:cTn id="91" dur="500" fill="hold"/>
                                        <p:tgtEl>
                                          <p:spTgt spid="231"/>
                                        </p:tgtEl>
                                        <p:attrNameLst>
                                          <p:attrName>ppt_w</p:attrName>
                                        </p:attrNameLst>
                                      </p:cBhvr>
                                      <p:tavLst>
                                        <p:tav tm="0">
                                          <p:val>
                                            <p:fltVal val="0"/>
                                          </p:val>
                                        </p:tav>
                                        <p:tav tm="100000">
                                          <p:val>
                                            <p:strVal val="#ppt_w"/>
                                          </p:val>
                                        </p:tav>
                                      </p:tavLst>
                                    </p:anim>
                                    <p:anim calcmode="lin" valueType="num">
                                      <p:cBhvr>
                                        <p:cTn id="92" dur="500" fill="hold"/>
                                        <p:tgtEl>
                                          <p:spTgt spid="231"/>
                                        </p:tgtEl>
                                        <p:attrNameLst>
                                          <p:attrName>ppt_h</p:attrName>
                                        </p:attrNameLst>
                                      </p:cBhvr>
                                      <p:tavLst>
                                        <p:tav tm="0">
                                          <p:val>
                                            <p:fltVal val="0"/>
                                          </p:val>
                                        </p:tav>
                                        <p:tav tm="100000">
                                          <p:val>
                                            <p:strVal val="#ppt_h"/>
                                          </p:val>
                                        </p:tav>
                                      </p:tavLst>
                                    </p:anim>
                                    <p:anim calcmode="lin" valueType="num">
                                      <p:cBhvr>
                                        <p:cTn id="93" dur="500" fill="hold"/>
                                        <p:tgtEl>
                                          <p:spTgt spid="231"/>
                                        </p:tgtEl>
                                        <p:attrNameLst>
                                          <p:attrName>style.rotation</p:attrName>
                                        </p:attrNameLst>
                                      </p:cBhvr>
                                      <p:tavLst>
                                        <p:tav tm="0">
                                          <p:val>
                                            <p:fltVal val="360"/>
                                          </p:val>
                                        </p:tav>
                                        <p:tav tm="100000">
                                          <p:val>
                                            <p:fltVal val="0"/>
                                          </p:val>
                                        </p:tav>
                                      </p:tavLst>
                                    </p:anim>
                                    <p:animEffect transition="in" filter="fade">
                                      <p:cBhvr>
                                        <p:cTn id="9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p:bldP spid="222" grpId="0"/>
      <p:bldP spid="223" grpId="0"/>
      <p:bldP spid="226" grpId="0"/>
      <p:bldP spid="227" grpId="0"/>
      <p:bldP spid="230" grpId="0"/>
      <p:bldP spid="23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56DC34D-8F40-4EF4-A1C8-DD1356C4396F}"/>
              </a:ext>
            </a:extLst>
          </p:cNvPr>
          <p:cNvCxnSpPr/>
          <p:nvPr/>
        </p:nvCxnSpPr>
        <p:spPr>
          <a:xfrm>
            <a:off x="220280" y="753674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6CE80B-6CEA-435E-92B3-7886DDCE9FAD}"/>
              </a:ext>
            </a:extLst>
          </p:cNvPr>
          <p:cNvSpPr txBox="1"/>
          <p:nvPr/>
        </p:nvSpPr>
        <p:spPr>
          <a:xfrm>
            <a:off x="537864" y="2969349"/>
            <a:ext cx="5087392" cy="923330"/>
          </a:xfrm>
          <a:prstGeom prst="rect">
            <a:avLst/>
          </a:prstGeom>
          <a:noFill/>
        </p:spPr>
        <p:txBody>
          <a:bodyPr wrap="square" rtlCol="0">
            <a:spAutoFit/>
          </a:bodyPr>
          <a:lstStyle/>
          <a:p>
            <a:r>
              <a:rPr lang="en-US" sz="5400" b="1" dirty="0">
                <a:solidFill>
                  <a:schemeClr val="bg1"/>
                </a:solidFill>
              </a:rPr>
              <a:t>Target Audience</a:t>
            </a:r>
          </a:p>
        </p:txBody>
      </p:sp>
      <p:sp>
        <p:nvSpPr>
          <p:cNvPr id="14" name="Freeform: Shape 13">
            <a:extLst>
              <a:ext uri="{FF2B5EF4-FFF2-40B4-BE49-F238E27FC236}">
                <a16:creationId xmlns:a16="http://schemas.microsoft.com/office/drawing/2014/main" id="{1632B830-D1A3-4437-A3B0-0BA81416B7C8}"/>
              </a:ext>
            </a:extLst>
          </p:cNvPr>
          <p:cNvSpPr/>
          <p:nvPr/>
        </p:nvSpPr>
        <p:spPr>
          <a:xfrm>
            <a:off x="7697165" y="2083533"/>
            <a:ext cx="2772388" cy="3038546"/>
          </a:xfrm>
          <a:custGeom>
            <a:avLst/>
            <a:gdLst>
              <a:gd name="connsiteX0" fmla="*/ 570780 w 1141666"/>
              <a:gd name="connsiteY0" fmla="*/ -184 h 3247929"/>
              <a:gd name="connsiteX1" fmla="*/ 300270 w 1141666"/>
              <a:gd name="connsiteY1" fmla="*/ -184 h 3247929"/>
              <a:gd name="connsiteX2" fmla="*/ 300270 w 1141666"/>
              <a:gd name="connsiteY2" fmla="*/ 193459 h 3247929"/>
              <a:gd name="connsiteX3" fmla="*/ -54 w 1141666"/>
              <a:gd name="connsiteY3" fmla="*/ 1623733 h 3247929"/>
              <a:gd name="connsiteX4" fmla="*/ 300270 w 1141666"/>
              <a:gd name="connsiteY4" fmla="*/ 3054102 h 3247929"/>
              <a:gd name="connsiteX5" fmla="*/ 300270 w 1141666"/>
              <a:gd name="connsiteY5" fmla="*/ 3247746 h 3247929"/>
              <a:gd name="connsiteX6" fmla="*/ 570780 w 1141666"/>
              <a:gd name="connsiteY6" fmla="*/ 3247746 h 3247929"/>
              <a:gd name="connsiteX7" fmla="*/ 1141613 w 1141666"/>
              <a:gd name="connsiteY7" fmla="*/ 1623733 h 3247929"/>
              <a:gd name="connsiteX8" fmla="*/ 570780 w 1141666"/>
              <a:gd name="connsiteY8" fmla="*/ -184 h 324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666" h="3247929">
                <a:moveTo>
                  <a:pt x="570780" y="-184"/>
                </a:moveTo>
                <a:lnTo>
                  <a:pt x="300270" y="-184"/>
                </a:lnTo>
                <a:lnTo>
                  <a:pt x="300270" y="193459"/>
                </a:lnTo>
                <a:cubicBezTo>
                  <a:pt x="121390" y="467684"/>
                  <a:pt x="-54" y="1005370"/>
                  <a:pt x="-54" y="1623733"/>
                </a:cubicBezTo>
                <a:cubicBezTo>
                  <a:pt x="-54" y="2242096"/>
                  <a:pt x="121390" y="2779782"/>
                  <a:pt x="300270" y="3054102"/>
                </a:cubicBezTo>
                <a:lnTo>
                  <a:pt x="300270" y="3247746"/>
                </a:lnTo>
                <a:lnTo>
                  <a:pt x="570780" y="3247746"/>
                </a:lnTo>
                <a:cubicBezTo>
                  <a:pt x="886057" y="3247746"/>
                  <a:pt x="1141613" y="2520607"/>
                  <a:pt x="1141613" y="1623733"/>
                </a:cubicBezTo>
                <a:cubicBezTo>
                  <a:pt x="1141613" y="726859"/>
                  <a:pt x="885771" y="-184"/>
                  <a:pt x="570780" y="-184"/>
                </a:cubicBezTo>
                <a:close/>
              </a:path>
            </a:pathLst>
          </a:custGeom>
          <a:solidFill>
            <a:srgbClr val="D50000"/>
          </a:solidFill>
          <a:ln w="9525" cap="flat">
            <a:noFill/>
            <a:prstDash val="solid"/>
            <a:miter/>
          </a:ln>
        </p:spPr>
        <p:txBody>
          <a:bodyPr rtlCol="0" anchor="ctr"/>
          <a:lstStyle/>
          <a:p>
            <a:pPr defTabSz="685800"/>
            <a:endParaRPr lang="en-IN" sz="1350" dirty="0">
              <a:solidFill>
                <a:srgbClr val="000000"/>
              </a:solidFill>
              <a:latin typeface="Calibri" panose="020F0502020204030204"/>
            </a:endParaRPr>
          </a:p>
        </p:txBody>
      </p:sp>
      <p:sp>
        <p:nvSpPr>
          <p:cNvPr id="15" name="Freeform: Shape 14">
            <a:extLst>
              <a:ext uri="{FF2B5EF4-FFF2-40B4-BE49-F238E27FC236}">
                <a16:creationId xmlns:a16="http://schemas.microsoft.com/office/drawing/2014/main" id="{4EA6A66D-61F2-4D32-A610-901EFB64475B}"/>
              </a:ext>
            </a:extLst>
          </p:cNvPr>
          <p:cNvSpPr/>
          <p:nvPr/>
        </p:nvSpPr>
        <p:spPr>
          <a:xfrm>
            <a:off x="7867184" y="2349771"/>
            <a:ext cx="2432345" cy="2506066"/>
          </a:xfrm>
          <a:custGeom>
            <a:avLst/>
            <a:gdLst>
              <a:gd name="connsiteX0" fmla="*/ 1141667 w 1141666"/>
              <a:gd name="connsiteY0" fmla="*/ 1623917 h 3247834"/>
              <a:gd name="connsiteX1" fmla="*/ 570833 w 1141666"/>
              <a:gd name="connsiteY1" fmla="*/ 3247835 h 3247834"/>
              <a:gd name="connsiteX2" fmla="*/ 0 w 1141666"/>
              <a:gd name="connsiteY2" fmla="*/ 1623917 h 3247834"/>
              <a:gd name="connsiteX3" fmla="*/ 570833 w 1141666"/>
              <a:gd name="connsiteY3" fmla="*/ 0 h 3247834"/>
              <a:gd name="connsiteX4" fmla="*/ 1141667 w 1141666"/>
              <a:gd name="connsiteY4" fmla="*/ 1623917 h 3247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66" h="3247834">
                <a:moveTo>
                  <a:pt x="1141667" y="1623917"/>
                </a:moveTo>
                <a:cubicBezTo>
                  <a:pt x="1141667" y="2520782"/>
                  <a:pt x="886096" y="3247835"/>
                  <a:pt x="570833" y="3247835"/>
                </a:cubicBezTo>
                <a:cubicBezTo>
                  <a:pt x="255571" y="3247835"/>
                  <a:pt x="0" y="2520782"/>
                  <a:pt x="0" y="1623917"/>
                </a:cubicBezTo>
                <a:cubicBezTo>
                  <a:pt x="0" y="727053"/>
                  <a:pt x="255571" y="0"/>
                  <a:pt x="570833" y="0"/>
                </a:cubicBezTo>
                <a:cubicBezTo>
                  <a:pt x="886096" y="0"/>
                  <a:pt x="1141667" y="727053"/>
                  <a:pt x="1141667" y="1623917"/>
                </a:cubicBezTo>
                <a:close/>
              </a:path>
            </a:pathLst>
          </a:custGeom>
          <a:solidFill>
            <a:srgbClr val="EDEDED"/>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6" name="Freeform: Shape 15">
            <a:extLst>
              <a:ext uri="{FF2B5EF4-FFF2-40B4-BE49-F238E27FC236}">
                <a16:creationId xmlns:a16="http://schemas.microsoft.com/office/drawing/2014/main" id="{EDCF6281-7E15-4C5C-A61A-A431AE0E3260}"/>
              </a:ext>
            </a:extLst>
          </p:cNvPr>
          <p:cNvSpPr/>
          <p:nvPr/>
        </p:nvSpPr>
        <p:spPr>
          <a:xfrm>
            <a:off x="8063824" y="2535526"/>
            <a:ext cx="2017723" cy="2134554"/>
          </a:xfrm>
          <a:custGeom>
            <a:avLst/>
            <a:gdLst>
              <a:gd name="connsiteX0" fmla="*/ 911352 w 911352"/>
              <a:gd name="connsiteY0" fmla="*/ 1296353 h 2592705"/>
              <a:gd name="connsiteX1" fmla="*/ 455676 w 911352"/>
              <a:gd name="connsiteY1" fmla="*/ 2592705 h 2592705"/>
              <a:gd name="connsiteX2" fmla="*/ 0 w 911352"/>
              <a:gd name="connsiteY2" fmla="*/ 1296352 h 2592705"/>
              <a:gd name="connsiteX3" fmla="*/ 455676 w 911352"/>
              <a:gd name="connsiteY3" fmla="*/ 0 h 2592705"/>
              <a:gd name="connsiteX4" fmla="*/ 911352 w 911352"/>
              <a:gd name="connsiteY4" fmla="*/ 1296353 h 259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52" h="2592705">
                <a:moveTo>
                  <a:pt x="911352" y="1296353"/>
                </a:moveTo>
                <a:cubicBezTo>
                  <a:pt x="911352" y="2012308"/>
                  <a:pt x="707339" y="2592705"/>
                  <a:pt x="455676" y="2592705"/>
                </a:cubicBezTo>
                <a:cubicBezTo>
                  <a:pt x="204013" y="2592705"/>
                  <a:pt x="0" y="2012308"/>
                  <a:pt x="0" y="1296352"/>
                </a:cubicBezTo>
                <a:cubicBezTo>
                  <a:pt x="0" y="580397"/>
                  <a:pt x="204013" y="0"/>
                  <a:pt x="455676" y="0"/>
                </a:cubicBezTo>
                <a:cubicBezTo>
                  <a:pt x="707339" y="0"/>
                  <a:pt x="911352" y="580397"/>
                  <a:pt x="911352" y="1296353"/>
                </a:cubicBezTo>
                <a:close/>
              </a:path>
            </a:pathLst>
          </a:custGeom>
          <a:solidFill>
            <a:srgbClr val="F73737"/>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7" name="Freeform: Shape 16">
            <a:extLst>
              <a:ext uri="{FF2B5EF4-FFF2-40B4-BE49-F238E27FC236}">
                <a16:creationId xmlns:a16="http://schemas.microsoft.com/office/drawing/2014/main" id="{3A874EFA-9C03-417E-B645-4693A205E509}"/>
              </a:ext>
            </a:extLst>
          </p:cNvPr>
          <p:cNvSpPr/>
          <p:nvPr/>
        </p:nvSpPr>
        <p:spPr>
          <a:xfrm>
            <a:off x="8274080" y="2776010"/>
            <a:ext cx="1597209" cy="1669564"/>
          </a:xfrm>
          <a:custGeom>
            <a:avLst/>
            <a:gdLst>
              <a:gd name="connsiteX0" fmla="*/ 648694 w 648747"/>
              <a:gd name="connsiteY0" fmla="*/ 922598 h 1845564"/>
              <a:gd name="connsiteX1" fmla="*/ 324273 w 648747"/>
              <a:gd name="connsiteY1" fmla="*/ 1845380 h 1845564"/>
              <a:gd name="connsiteX2" fmla="*/ -54 w 648747"/>
              <a:gd name="connsiteY2" fmla="*/ 922598 h 1845564"/>
              <a:gd name="connsiteX3" fmla="*/ 324273 w 648747"/>
              <a:gd name="connsiteY3" fmla="*/ -184 h 1845564"/>
              <a:gd name="connsiteX4" fmla="*/ 648694 w 648747"/>
              <a:gd name="connsiteY4" fmla="*/ 922598 h 184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47" h="1845564">
                <a:moveTo>
                  <a:pt x="648694" y="922598"/>
                </a:moveTo>
                <a:cubicBezTo>
                  <a:pt x="648694" y="1432281"/>
                  <a:pt x="503438" y="1845380"/>
                  <a:pt x="324273" y="1845380"/>
                </a:cubicBezTo>
                <a:cubicBezTo>
                  <a:pt x="145107" y="1845380"/>
                  <a:pt x="-54" y="1432281"/>
                  <a:pt x="-54" y="922598"/>
                </a:cubicBezTo>
                <a:cubicBezTo>
                  <a:pt x="-54" y="412915"/>
                  <a:pt x="145203" y="-184"/>
                  <a:pt x="324273" y="-184"/>
                </a:cubicBezTo>
                <a:cubicBezTo>
                  <a:pt x="503342" y="-184"/>
                  <a:pt x="648694" y="413010"/>
                  <a:pt x="648694" y="922598"/>
                </a:cubicBezTo>
                <a:close/>
              </a:path>
            </a:pathLst>
          </a:custGeom>
          <a:solidFill>
            <a:srgbClr val="EDEDED"/>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8" name="Freeform: Shape 17">
            <a:extLst>
              <a:ext uri="{FF2B5EF4-FFF2-40B4-BE49-F238E27FC236}">
                <a16:creationId xmlns:a16="http://schemas.microsoft.com/office/drawing/2014/main" id="{B8AA1ABC-8C21-4D4B-8E0C-A15FBBABE852}"/>
              </a:ext>
            </a:extLst>
          </p:cNvPr>
          <p:cNvSpPr/>
          <p:nvPr/>
        </p:nvSpPr>
        <p:spPr>
          <a:xfrm>
            <a:off x="8453315" y="2966897"/>
            <a:ext cx="1260080" cy="1287790"/>
          </a:xfrm>
          <a:custGeom>
            <a:avLst/>
            <a:gdLst>
              <a:gd name="connsiteX0" fmla="*/ 428286 w 428339"/>
              <a:gd name="connsiteY0" fmla="*/ 609416 h 1219200"/>
              <a:gd name="connsiteX1" fmla="*/ 214069 w 428339"/>
              <a:gd name="connsiteY1" fmla="*/ 1219016 h 1219200"/>
              <a:gd name="connsiteX2" fmla="*/ -54 w 428339"/>
              <a:gd name="connsiteY2" fmla="*/ 609416 h 1219200"/>
              <a:gd name="connsiteX3" fmla="*/ 214069 w 428339"/>
              <a:gd name="connsiteY3" fmla="*/ -184 h 1219200"/>
              <a:gd name="connsiteX4" fmla="*/ 428286 w 428339"/>
              <a:gd name="connsiteY4" fmla="*/ 609416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9" h="1219200">
                <a:moveTo>
                  <a:pt x="428286" y="609416"/>
                </a:moveTo>
                <a:cubicBezTo>
                  <a:pt x="428286" y="945934"/>
                  <a:pt x="332369" y="1219016"/>
                  <a:pt x="214069" y="1219016"/>
                </a:cubicBezTo>
                <a:cubicBezTo>
                  <a:pt x="95768" y="1219016"/>
                  <a:pt x="-54" y="946220"/>
                  <a:pt x="-54" y="609416"/>
                </a:cubicBezTo>
                <a:cubicBezTo>
                  <a:pt x="-54" y="272612"/>
                  <a:pt x="95768" y="-184"/>
                  <a:pt x="214069" y="-184"/>
                </a:cubicBezTo>
                <a:cubicBezTo>
                  <a:pt x="332369" y="-184"/>
                  <a:pt x="428286" y="272993"/>
                  <a:pt x="428286" y="609416"/>
                </a:cubicBezTo>
                <a:close/>
              </a:path>
            </a:pathLst>
          </a:custGeom>
          <a:solidFill>
            <a:srgbClr val="F73737"/>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9" name="Freeform: Shape 18">
            <a:extLst>
              <a:ext uri="{FF2B5EF4-FFF2-40B4-BE49-F238E27FC236}">
                <a16:creationId xmlns:a16="http://schemas.microsoft.com/office/drawing/2014/main" id="{3AC92612-0E9C-4E82-A314-A01E0B5F0F4E}"/>
              </a:ext>
            </a:extLst>
          </p:cNvPr>
          <p:cNvSpPr/>
          <p:nvPr/>
        </p:nvSpPr>
        <p:spPr>
          <a:xfrm>
            <a:off x="8799641" y="3312928"/>
            <a:ext cx="567429" cy="579751"/>
          </a:xfrm>
          <a:custGeom>
            <a:avLst/>
            <a:gdLst>
              <a:gd name="connsiteX0" fmla="*/ 191780 w 191833"/>
              <a:gd name="connsiteY0" fmla="*/ 272517 h 545591"/>
              <a:gd name="connsiteX1" fmla="*/ 95863 w 191833"/>
              <a:gd name="connsiteY1" fmla="*/ 545408 h 545591"/>
              <a:gd name="connsiteX2" fmla="*/ -54 w 191833"/>
              <a:gd name="connsiteY2" fmla="*/ 272517 h 545591"/>
              <a:gd name="connsiteX3" fmla="*/ 95863 w 191833"/>
              <a:gd name="connsiteY3" fmla="*/ -184 h 545591"/>
              <a:gd name="connsiteX4" fmla="*/ 191780 w 191833"/>
              <a:gd name="connsiteY4" fmla="*/ 272517 h 5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33" h="545591">
                <a:moveTo>
                  <a:pt x="191780" y="272517"/>
                </a:moveTo>
                <a:cubicBezTo>
                  <a:pt x="191780" y="423297"/>
                  <a:pt x="148822" y="545408"/>
                  <a:pt x="95863" y="545408"/>
                </a:cubicBezTo>
                <a:cubicBezTo>
                  <a:pt x="42904" y="545408"/>
                  <a:pt x="-54" y="423297"/>
                  <a:pt x="-54" y="272517"/>
                </a:cubicBezTo>
                <a:cubicBezTo>
                  <a:pt x="-54" y="121736"/>
                  <a:pt x="42904" y="-184"/>
                  <a:pt x="95863" y="-184"/>
                </a:cubicBezTo>
                <a:cubicBezTo>
                  <a:pt x="148822" y="-184"/>
                  <a:pt x="191780" y="121831"/>
                  <a:pt x="191780" y="272517"/>
                </a:cubicBezTo>
                <a:close/>
              </a:path>
            </a:pathLst>
          </a:custGeom>
          <a:solidFill>
            <a:srgbClr val="EDEDED"/>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grpSp>
        <p:nvGrpSpPr>
          <p:cNvPr id="11" name="Group 10">
            <a:extLst>
              <a:ext uri="{FF2B5EF4-FFF2-40B4-BE49-F238E27FC236}">
                <a16:creationId xmlns:a16="http://schemas.microsoft.com/office/drawing/2014/main" id="{CD3C15DC-B2F5-4111-B93D-2133EE987EDE}"/>
              </a:ext>
            </a:extLst>
          </p:cNvPr>
          <p:cNvGrpSpPr/>
          <p:nvPr/>
        </p:nvGrpSpPr>
        <p:grpSpPr>
          <a:xfrm rot="12214165">
            <a:off x="10121062" y="-22562"/>
            <a:ext cx="984103" cy="944532"/>
            <a:chOff x="2472280" y="599525"/>
            <a:chExt cx="6465894" cy="6344750"/>
          </a:xfrm>
        </p:grpSpPr>
        <p:sp>
          <p:nvSpPr>
            <p:cNvPr id="40" name="Freeform: Shape 39">
              <a:extLst>
                <a:ext uri="{FF2B5EF4-FFF2-40B4-BE49-F238E27FC236}">
                  <a16:creationId xmlns:a16="http://schemas.microsoft.com/office/drawing/2014/main" id="{D9FBBC3C-1B66-451C-8E66-7D709584DFC3}"/>
                </a:ext>
              </a:extLst>
            </p:cNvPr>
            <p:cNvSpPr/>
            <p:nvPr/>
          </p:nvSpPr>
          <p:spPr>
            <a:xfrm rot="18900000">
              <a:off x="4645896" y="599525"/>
              <a:ext cx="1758175" cy="2174918"/>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41" name="Freeform: Shape 40">
              <a:extLst>
                <a:ext uri="{FF2B5EF4-FFF2-40B4-BE49-F238E27FC236}">
                  <a16:creationId xmlns:a16="http://schemas.microsoft.com/office/drawing/2014/main" id="{E4AE8544-FD04-40FE-A78F-A8910548E975}"/>
                </a:ext>
              </a:extLst>
            </p:cNvPr>
            <p:cNvSpPr/>
            <p:nvPr/>
          </p:nvSpPr>
          <p:spPr>
            <a:xfrm rot="18900000">
              <a:off x="5376355" y="807897"/>
              <a:ext cx="2174917" cy="1758175"/>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2" name="Freeform: Shape 41">
              <a:extLst>
                <a:ext uri="{FF2B5EF4-FFF2-40B4-BE49-F238E27FC236}">
                  <a16:creationId xmlns:a16="http://schemas.microsoft.com/office/drawing/2014/main" id="{2FB6CD64-3961-4277-ABF6-CBF966DDDD5B}"/>
                </a:ext>
              </a:extLst>
            </p:cNvPr>
            <p:cNvSpPr/>
            <p:nvPr/>
          </p:nvSpPr>
          <p:spPr>
            <a:xfrm rot="18900000">
              <a:off x="3258994" y="1986425"/>
              <a:ext cx="1758176" cy="2174918"/>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3" name="Freeform: Shape 42">
              <a:extLst>
                <a:ext uri="{FF2B5EF4-FFF2-40B4-BE49-F238E27FC236}">
                  <a16:creationId xmlns:a16="http://schemas.microsoft.com/office/drawing/2014/main" id="{7795DC61-4EED-43C0-9E0A-D6EB5EB6A9EA}"/>
                </a:ext>
              </a:extLst>
            </p:cNvPr>
            <p:cNvSpPr/>
            <p:nvPr/>
          </p:nvSpPr>
          <p:spPr>
            <a:xfrm rot="18900000">
              <a:off x="6763257" y="2194799"/>
              <a:ext cx="2174917" cy="1758175"/>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44" name="Freeform: Shape 43">
              <a:extLst>
                <a:ext uri="{FF2B5EF4-FFF2-40B4-BE49-F238E27FC236}">
                  <a16:creationId xmlns:a16="http://schemas.microsoft.com/office/drawing/2014/main" id="{F4AFD398-B112-40F3-AC59-9EC09DDC4D41}"/>
                </a:ext>
              </a:extLst>
            </p:cNvPr>
            <p:cNvSpPr/>
            <p:nvPr/>
          </p:nvSpPr>
          <p:spPr>
            <a:xfrm rot="17665753">
              <a:off x="1916948" y="3593520"/>
              <a:ext cx="3906087" cy="2795424"/>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5" name="Freeform: Shape 44">
              <a:extLst>
                <a:ext uri="{FF2B5EF4-FFF2-40B4-BE49-F238E27FC236}">
                  <a16:creationId xmlns:a16="http://schemas.microsoft.com/office/drawing/2014/main" id="{CF229A91-30FA-4715-BF9A-934AFEC0F89F}"/>
                </a:ext>
              </a:extLst>
            </p:cNvPr>
            <p:cNvSpPr/>
            <p:nvPr/>
          </p:nvSpPr>
          <p:spPr>
            <a:xfrm rot="18900000">
              <a:off x="6971628" y="2925255"/>
              <a:ext cx="1758176" cy="2174918"/>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46" name="Freeform: Shape 45">
              <a:extLst>
                <a:ext uri="{FF2B5EF4-FFF2-40B4-BE49-F238E27FC236}">
                  <a16:creationId xmlns:a16="http://schemas.microsoft.com/office/drawing/2014/main" id="{6E52ACB7-36B6-49CB-A315-1D7A8E957147}"/>
                </a:ext>
              </a:extLst>
            </p:cNvPr>
            <p:cNvSpPr/>
            <p:nvPr/>
          </p:nvSpPr>
          <p:spPr>
            <a:xfrm rot="18900000">
              <a:off x="5574489" y="4316105"/>
              <a:ext cx="1758175" cy="21479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7" name="Oval 46">
              <a:extLst>
                <a:ext uri="{FF2B5EF4-FFF2-40B4-BE49-F238E27FC236}">
                  <a16:creationId xmlns:a16="http://schemas.microsoft.com/office/drawing/2014/main" id="{3804C39E-EDE8-4626-A184-0329D9D33422}"/>
                </a:ext>
              </a:extLst>
            </p:cNvPr>
            <p:cNvSpPr/>
            <p:nvPr/>
          </p:nvSpPr>
          <p:spPr>
            <a:xfrm rot="1133995">
              <a:off x="4348077" y="2087571"/>
              <a:ext cx="3148813" cy="3148813"/>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grpSp>
        <p:nvGrpSpPr>
          <p:cNvPr id="12" name="Group 11">
            <a:extLst>
              <a:ext uri="{FF2B5EF4-FFF2-40B4-BE49-F238E27FC236}">
                <a16:creationId xmlns:a16="http://schemas.microsoft.com/office/drawing/2014/main" id="{E30DCC32-2DA7-47AD-8A10-F50E5B2BE5C6}"/>
              </a:ext>
            </a:extLst>
          </p:cNvPr>
          <p:cNvGrpSpPr/>
          <p:nvPr/>
        </p:nvGrpSpPr>
        <p:grpSpPr>
          <a:xfrm rot="11040859">
            <a:off x="10467344" y="839865"/>
            <a:ext cx="165531" cy="169421"/>
            <a:chOff x="1466851" y="1754971"/>
            <a:chExt cx="2362200" cy="2362200"/>
          </a:xfrm>
        </p:grpSpPr>
        <p:sp>
          <p:nvSpPr>
            <p:cNvPr id="38" name="Oval 37">
              <a:extLst>
                <a:ext uri="{FF2B5EF4-FFF2-40B4-BE49-F238E27FC236}">
                  <a16:creationId xmlns:a16="http://schemas.microsoft.com/office/drawing/2014/main" id="{3F533E27-C350-4FC7-95CF-154BBBFD80FC}"/>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860CB356-88FA-41C0-9195-72F207399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13" name="Group 12">
            <a:extLst>
              <a:ext uri="{FF2B5EF4-FFF2-40B4-BE49-F238E27FC236}">
                <a16:creationId xmlns:a16="http://schemas.microsoft.com/office/drawing/2014/main" id="{61EC9175-9A40-4953-AB36-9435D6038A99}"/>
              </a:ext>
            </a:extLst>
          </p:cNvPr>
          <p:cNvGrpSpPr/>
          <p:nvPr/>
        </p:nvGrpSpPr>
        <p:grpSpPr>
          <a:xfrm rot="13855679">
            <a:off x="10154598" y="691764"/>
            <a:ext cx="172657" cy="174433"/>
            <a:chOff x="4388156" y="1754971"/>
            <a:chExt cx="2362200" cy="2362200"/>
          </a:xfrm>
          <a:solidFill>
            <a:srgbClr val="03A1A4"/>
          </a:solidFill>
        </p:grpSpPr>
        <p:sp>
          <p:nvSpPr>
            <p:cNvPr id="36" name="Oval 35">
              <a:extLst>
                <a:ext uri="{FF2B5EF4-FFF2-40B4-BE49-F238E27FC236}">
                  <a16:creationId xmlns:a16="http://schemas.microsoft.com/office/drawing/2014/main" id="{A8E49131-C741-481C-B549-BA6DD0343B1D}"/>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3C378EC5-EBD3-4BAF-8020-0EDBE5D58A60}"/>
                </a:ext>
              </a:extLst>
            </p:cNvPr>
            <p:cNvPicPr>
              <a:picLocks noChangeAspect="1"/>
            </p:cNvPicPr>
            <p:nvPr/>
          </p:nvPicPr>
          <p:blipFill rotWithShape="1">
            <a:blip r:embed="rId3">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20" name="Group 19">
            <a:extLst>
              <a:ext uri="{FF2B5EF4-FFF2-40B4-BE49-F238E27FC236}">
                <a16:creationId xmlns:a16="http://schemas.microsoft.com/office/drawing/2014/main" id="{0BD782BA-4E97-4255-9DD1-763215DC2BD6}"/>
              </a:ext>
            </a:extLst>
          </p:cNvPr>
          <p:cNvGrpSpPr/>
          <p:nvPr/>
        </p:nvGrpSpPr>
        <p:grpSpPr>
          <a:xfrm rot="17110019">
            <a:off x="10032494" y="352243"/>
            <a:ext cx="148504" cy="165865"/>
            <a:chOff x="7245656" y="1754971"/>
            <a:chExt cx="2362200" cy="2362200"/>
          </a:xfrm>
          <a:solidFill>
            <a:srgbClr val="EE9524"/>
          </a:solidFill>
        </p:grpSpPr>
        <p:sp>
          <p:nvSpPr>
            <p:cNvPr id="34" name="Oval 33">
              <a:extLst>
                <a:ext uri="{FF2B5EF4-FFF2-40B4-BE49-F238E27FC236}">
                  <a16:creationId xmlns:a16="http://schemas.microsoft.com/office/drawing/2014/main" id="{12D55270-8315-4395-9757-93AF18B02649}"/>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52F5D05C-4CF3-4153-A92F-A5912B570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21" name="Group 20">
            <a:extLst>
              <a:ext uri="{FF2B5EF4-FFF2-40B4-BE49-F238E27FC236}">
                <a16:creationId xmlns:a16="http://schemas.microsoft.com/office/drawing/2014/main" id="{C504172A-EC58-4B14-8D20-892C1A3B0F59}"/>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32" name="Oval 31">
              <a:extLst>
                <a:ext uri="{FF2B5EF4-FFF2-40B4-BE49-F238E27FC236}">
                  <a16:creationId xmlns:a16="http://schemas.microsoft.com/office/drawing/2014/main" id="{A84561E3-C9C0-4F7F-8593-4ED5D39920F8}"/>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10B59560-C9D0-4C85-AE33-76F75FB76E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22" name="Group 21">
            <a:extLst>
              <a:ext uri="{FF2B5EF4-FFF2-40B4-BE49-F238E27FC236}">
                <a16:creationId xmlns:a16="http://schemas.microsoft.com/office/drawing/2014/main" id="{E3334B90-14EB-4C80-83BC-803B8AE51B74}"/>
              </a:ext>
            </a:extLst>
          </p:cNvPr>
          <p:cNvGrpSpPr/>
          <p:nvPr/>
        </p:nvGrpSpPr>
        <p:grpSpPr>
          <a:xfrm rot="24924">
            <a:off x="10463853" y="-77176"/>
            <a:ext cx="172657" cy="174433"/>
            <a:chOff x="4388156" y="1754971"/>
            <a:chExt cx="2362200" cy="2362200"/>
          </a:xfrm>
          <a:solidFill>
            <a:srgbClr val="FFC000"/>
          </a:solidFill>
        </p:grpSpPr>
        <p:sp>
          <p:nvSpPr>
            <p:cNvPr id="30" name="Oval 29">
              <a:extLst>
                <a:ext uri="{FF2B5EF4-FFF2-40B4-BE49-F238E27FC236}">
                  <a16:creationId xmlns:a16="http://schemas.microsoft.com/office/drawing/2014/main" id="{673E9751-6C28-48A7-AEBA-8C6E5BE7753E}"/>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1ED0A6AF-DC97-4F7A-88FC-90D1154058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23" name="Group 22">
            <a:extLst>
              <a:ext uri="{FF2B5EF4-FFF2-40B4-BE49-F238E27FC236}">
                <a16:creationId xmlns:a16="http://schemas.microsoft.com/office/drawing/2014/main" id="{7A973A03-A0CE-49BC-8C5A-CE773B7DC9C4}"/>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28" name="Oval 27">
              <a:extLst>
                <a:ext uri="{FF2B5EF4-FFF2-40B4-BE49-F238E27FC236}">
                  <a16:creationId xmlns:a16="http://schemas.microsoft.com/office/drawing/2014/main" id="{40C649D0-9F63-4FF0-AA4F-E2564B20F946}"/>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20C6D96-5411-4C1F-B9CE-73F75C0489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24" name="Group 23">
            <a:extLst>
              <a:ext uri="{FF2B5EF4-FFF2-40B4-BE49-F238E27FC236}">
                <a16:creationId xmlns:a16="http://schemas.microsoft.com/office/drawing/2014/main" id="{FCC0B009-82ED-4570-A6DD-5A01B173556C}"/>
              </a:ext>
            </a:extLst>
          </p:cNvPr>
          <p:cNvGrpSpPr/>
          <p:nvPr/>
        </p:nvGrpSpPr>
        <p:grpSpPr>
          <a:xfrm rot="5493691">
            <a:off x="11048453" y="124684"/>
            <a:ext cx="235385" cy="247263"/>
            <a:chOff x="3697808" y="-821035"/>
            <a:chExt cx="3284882" cy="3521451"/>
          </a:xfrm>
          <a:solidFill>
            <a:srgbClr val="385723"/>
          </a:solidFill>
        </p:grpSpPr>
        <p:sp>
          <p:nvSpPr>
            <p:cNvPr id="26" name="Oval 25">
              <a:extLst>
                <a:ext uri="{FF2B5EF4-FFF2-40B4-BE49-F238E27FC236}">
                  <a16:creationId xmlns:a16="http://schemas.microsoft.com/office/drawing/2014/main" id="{B9F2E49E-A509-412A-921D-E259384B4619}"/>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5ED3EF3-5802-46CF-B26A-F9A3EFE6A9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25" name="TextBox 24">
            <a:extLst>
              <a:ext uri="{FF2B5EF4-FFF2-40B4-BE49-F238E27FC236}">
                <a16:creationId xmlns:a16="http://schemas.microsoft.com/office/drawing/2014/main" id="{873E9578-E4D6-48A4-B87E-224A9B31BD25}"/>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3546334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0DE156-A32E-4D86-BBFE-CDA4427BC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9286" y="-4412003"/>
            <a:ext cx="33610571" cy="29868768"/>
          </a:xfrm>
          <a:prstGeom prst="rect">
            <a:avLst/>
          </a:prstGeom>
        </p:spPr>
      </p:pic>
      <p:pic>
        <p:nvPicPr>
          <p:cNvPr id="15" name="Picture 14">
            <a:extLst>
              <a:ext uri="{FF2B5EF4-FFF2-40B4-BE49-F238E27FC236}">
                <a16:creationId xmlns:a16="http://schemas.microsoft.com/office/drawing/2014/main" id="{8FAED93C-BDAF-47F9-9822-0483A52615B1}"/>
              </a:ext>
            </a:extLst>
          </p:cNvPr>
          <p:cNvPicPr>
            <a:picLocks noChangeAspect="1"/>
          </p:cNvPicPr>
          <p:nvPr/>
        </p:nvPicPr>
        <p:blipFill>
          <a:blip r:embed="rId3"/>
          <a:stretch>
            <a:fillRect/>
          </a:stretch>
        </p:blipFill>
        <p:spPr>
          <a:xfrm>
            <a:off x="-7727162" y="0"/>
            <a:ext cx="1823963" cy="940660"/>
          </a:xfrm>
          <a:prstGeom prst="rect">
            <a:avLst/>
          </a:prstGeom>
        </p:spPr>
      </p:pic>
      <p:sp>
        <p:nvSpPr>
          <p:cNvPr id="21" name="Rectangle 20">
            <a:extLst>
              <a:ext uri="{FF2B5EF4-FFF2-40B4-BE49-F238E27FC236}">
                <a16:creationId xmlns:a16="http://schemas.microsoft.com/office/drawing/2014/main" id="{B0973D85-3B2C-458D-AC28-38B00414172B}"/>
              </a:ext>
            </a:extLst>
          </p:cNvPr>
          <p:cNvSpPr/>
          <p:nvPr/>
        </p:nvSpPr>
        <p:spPr>
          <a:xfrm>
            <a:off x="-5718828" y="0"/>
            <a:ext cx="45719" cy="79686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63E8A2F-F335-4862-937D-C72DC4ABEF81}"/>
              </a:ext>
            </a:extLst>
          </p:cNvPr>
          <p:cNvSpPr txBox="1"/>
          <p:nvPr/>
        </p:nvSpPr>
        <p:spPr>
          <a:xfrm>
            <a:off x="-5578276" y="213766"/>
            <a:ext cx="5181600" cy="369332"/>
          </a:xfrm>
          <a:prstGeom prst="rect">
            <a:avLst/>
          </a:prstGeom>
          <a:noFill/>
        </p:spPr>
        <p:txBody>
          <a:bodyPr wrap="square" rtlCol="0">
            <a:spAutoFit/>
          </a:bodyPr>
          <a:lstStyle/>
          <a:p>
            <a:r>
              <a:rPr lang="en-US" sz="1800" b="1" dirty="0">
                <a:solidFill>
                  <a:srgbClr val="243F88"/>
                </a:solidFill>
              </a:rPr>
              <a:t>Facility of Information Technology  </a:t>
            </a:r>
          </a:p>
        </p:txBody>
      </p:sp>
      <p:sp>
        <p:nvSpPr>
          <p:cNvPr id="4" name="Oval 3">
            <a:extLst>
              <a:ext uri="{FF2B5EF4-FFF2-40B4-BE49-F238E27FC236}">
                <a16:creationId xmlns:a16="http://schemas.microsoft.com/office/drawing/2014/main" id="{F0C5B521-771F-4075-9123-B915BD71C60E}"/>
              </a:ext>
            </a:extLst>
          </p:cNvPr>
          <p:cNvSpPr/>
          <p:nvPr/>
        </p:nvSpPr>
        <p:spPr>
          <a:xfrm>
            <a:off x="4149969" y="2508738"/>
            <a:ext cx="750277" cy="920262"/>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AE9FCDC8-CC66-45FD-801E-4A1AE10C3252}"/>
              </a:ext>
            </a:extLst>
          </p:cNvPr>
          <p:cNvCxnSpPr/>
          <p:nvPr/>
        </p:nvCxnSpPr>
        <p:spPr>
          <a:xfrm>
            <a:off x="7010400" y="2907323"/>
            <a:ext cx="1242646" cy="0"/>
          </a:xfrm>
          <a:prstGeom prst="line">
            <a:avLst/>
          </a:prstGeom>
          <a:ln w="762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C3D8979-976A-4743-B5D9-BDCF46283472}"/>
              </a:ext>
            </a:extLst>
          </p:cNvPr>
          <p:cNvSpPr txBox="1"/>
          <p:nvPr/>
        </p:nvSpPr>
        <p:spPr>
          <a:xfrm rot="1556227">
            <a:off x="7068341" y="616634"/>
            <a:ext cx="5788152" cy="1323439"/>
          </a:xfrm>
          <a:prstGeom prst="rect">
            <a:avLst/>
          </a:prstGeom>
          <a:noFill/>
        </p:spPr>
        <p:txBody>
          <a:bodyPr wrap="square" rtlCol="0">
            <a:spAutoFit/>
          </a:bodyPr>
          <a:lstStyle/>
          <a:p>
            <a:pPr algn="ctr"/>
            <a:r>
              <a:rPr lang="en-US" sz="4000" dirty="0">
                <a:solidFill>
                  <a:srgbClr val="667A8A"/>
                </a:solidFill>
              </a:rPr>
              <a:t>Welcome Doctors</a:t>
            </a:r>
          </a:p>
          <a:p>
            <a:pPr algn="ctr"/>
            <a:r>
              <a:rPr lang="en-US" sz="4000" dirty="0">
                <a:solidFill>
                  <a:srgbClr val="667A8A"/>
                </a:solidFill>
              </a:rPr>
              <a:t>We Are Ready </a:t>
            </a:r>
          </a:p>
        </p:txBody>
      </p:sp>
    </p:spTree>
    <p:extLst>
      <p:ext uri="{BB962C8B-B14F-4D97-AF65-F5344CB8AC3E}">
        <p14:creationId xmlns:p14="http://schemas.microsoft.com/office/powerpoint/2010/main" val="1732487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21" name="Straight Connector 220">
            <a:extLst>
              <a:ext uri="{FF2B5EF4-FFF2-40B4-BE49-F238E27FC236}">
                <a16:creationId xmlns:a16="http://schemas.microsoft.com/office/drawing/2014/main" id="{5D830D72-8A3D-4AB1-949F-D571ADF52A5C}"/>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2DAEF048-7877-460A-9127-C9F43DA6A1F3}"/>
              </a:ext>
            </a:extLst>
          </p:cNvPr>
          <p:cNvSpPr txBox="1"/>
          <p:nvPr/>
        </p:nvSpPr>
        <p:spPr>
          <a:xfrm>
            <a:off x="252321" y="330959"/>
            <a:ext cx="5705540" cy="461665"/>
          </a:xfrm>
          <a:prstGeom prst="rect">
            <a:avLst/>
          </a:prstGeom>
          <a:noFill/>
        </p:spPr>
        <p:txBody>
          <a:bodyPr wrap="square" rtlCol="0">
            <a:spAutoFit/>
          </a:bodyPr>
          <a:lstStyle/>
          <a:p>
            <a:r>
              <a:rPr lang="en-US" sz="2400" b="1" dirty="0">
                <a:solidFill>
                  <a:schemeClr val="bg1"/>
                </a:solidFill>
              </a:rPr>
              <a:t>Target Audience</a:t>
            </a:r>
          </a:p>
        </p:txBody>
      </p:sp>
      <p:sp>
        <p:nvSpPr>
          <p:cNvPr id="92" name="Freeform: Shape 91">
            <a:extLst>
              <a:ext uri="{FF2B5EF4-FFF2-40B4-BE49-F238E27FC236}">
                <a16:creationId xmlns:a16="http://schemas.microsoft.com/office/drawing/2014/main" id="{BC033483-371B-4104-96D9-372F7C15ED13}"/>
              </a:ext>
            </a:extLst>
          </p:cNvPr>
          <p:cNvSpPr/>
          <p:nvPr/>
        </p:nvSpPr>
        <p:spPr>
          <a:xfrm>
            <a:off x="2637776" y="5045530"/>
            <a:ext cx="823838" cy="860977"/>
          </a:xfrm>
          <a:custGeom>
            <a:avLst/>
            <a:gdLst>
              <a:gd name="connsiteX0" fmla="*/ 460099 w 920305"/>
              <a:gd name="connsiteY0" fmla="*/ -184 h 920306"/>
              <a:gd name="connsiteX1" fmla="*/ -54 w 920305"/>
              <a:gd name="connsiteY1" fmla="*/ 459969 h 920306"/>
              <a:gd name="connsiteX2" fmla="*/ 460099 w 920305"/>
              <a:gd name="connsiteY2" fmla="*/ 920122 h 920306"/>
              <a:gd name="connsiteX3" fmla="*/ 920252 w 920305"/>
              <a:gd name="connsiteY3" fmla="*/ 459969 h 920306"/>
              <a:gd name="connsiteX4" fmla="*/ 460290 w 920305"/>
              <a:gd name="connsiteY4" fmla="*/ -184 h 920306"/>
              <a:gd name="connsiteX5" fmla="*/ 460099 w 920305"/>
              <a:gd name="connsiteY5" fmla="*/ -184 h 920306"/>
              <a:gd name="connsiteX6" fmla="*/ 460099 w 920305"/>
              <a:gd name="connsiteY6" fmla="*/ 872402 h 920306"/>
              <a:gd name="connsiteX7" fmla="*/ 47571 w 920305"/>
              <a:gd name="connsiteY7" fmla="*/ 459874 h 920306"/>
              <a:gd name="connsiteX8" fmla="*/ 460099 w 920305"/>
              <a:gd name="connsiteY8" fmla="*/ 47346 h 920306"/>
              <a:gd name="connsiteX9" fmla="*/ 872627 w 920305"/>
              <a:gd name="connsiteY9" fmla="*/ 459874 h 920306"/>
              <a:gd name="connsiteX10" fmla="*/ 872627 w 920305"/>
              <a:gd name="connsiteY10" fmla="*/ 459969 h 920306"/>
              <a:gd name="connsiteX11" fmla="*/ 460099 w 920305"/>
              <a:gd name="connsiteY11" fmla="*/ 872402 h 9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305" h="920306">
                <a:moveTo>
                  <a:pt x="460099" y="-184"/>
                </a:moveTo>
                <a:cubicBezTo>
                  <a:pt x="205963" y="-184"/>
                  <a:pt x="-54" y="205832"/>
                  <a:pt x="-54" y="459969"/>
                </a:cubicBezTo>
                <a:cubicBezTo>
                  <a:pt x="-54" y="714105"/>
                  <a:pt x="205963" y="920122"/>
                  <a:pt x="460099" y="920122"/>
                </a:cubicBezTo>
                <a:cubicBezTo>
                  <a:pt x="714236" y="920122"/>
                  <a:pt x="920252" y="714105"/>
                  <a:pt x="920252" y="459969"/>
                </a:cubicBezTo>
                <a:cubicBezTo>
                  <a:pt x="920309" y="205889"/>
                  <a:pt x="714369" y="-136"/>
                  <a:pt x="460290" y="-184"/>
                </a:cubicBezTo>
                <a:cubicBezTo>
                  <a:pt x="460223" y="-184"/>
                  <a:pt x="460166" y="-184"/>
                  <a:pt x="460099" y="-184"/>
                </a:cubicBezTo>
                <a:close/>
                <a:moveTo>
                  <a:pt x="460099" y="872402"/>
                </a:moveTo>
                <a:cubicBezTo>
                  <a:pt x="232271" y="872402"/>
                  <a:pt x="47571" y="687702"/>
                  <a:pt x="47571" y="459874"/>
                </a:cubicBezTo>
                <a:cubicBezTo>
                  <a:pt x="47571" y="232045"/>
                  <a:pt x="232271" y="47346"/>
                  <a:pt x="460099" y="47346"/>
                </a:cubicBezTo>
                <a:cubicBezTo>
                  <a:pt x="687928" y="47346"/>
                  <a:pt x="872627" y="232045"/>
                  <a:pt x="872627" y="459874"/>
                </a:cubicBezTo>
                <a:cubicBezTo>
                  <a:pt x="872627" y="459902"/>
                  <a:pt x="872627" y="459940"/>
                  <a:pt x="872627" y="459969"/>
                </a:cubicBezTo>
                <a:cubicBezTo>
                  <a:pt x="872360" y="687673"/>
                  <a:pt x="687804" y="872192"/>
                  <a:pt x="460099" y="872402"/>
                </a:cubicBezTo>
                <a:close/>
              </a:path>
            </a:pathLst>
          </a:custGeom>
          <a:solidFill>
            <a:schemeClr val="accent1"/>
          </a:solidFill>
          <a:ln w="9525" cap="flat">
            <a:noFill/>
            <a:prstDash val="solid"/>
            <a:miter/>
          </a:ln>
        </p:spPr>
        <p:txBody>
          <a:bodyPr rtlCol="0" anchor="ctr"/>
          <a:lstStyle/>
          <a:p>
            <a:pPr defTabSz="685800"/>
            <a:endParaRPr lang="en-IN" sz="1350" dirty="0">
              <a:solidFill>
                <a:srgbClr val="000000"/>
              </a:solidFill>
              <a:latin typeface="Calibri" panose="020F0502020204030204"/>
            </a:endParaRPr>
          </a:p>
        </p:txBody>
      </p:sp>
      <p:sp>
        <p:nvSpPr>
          <p:cNvPr id="93" name="Freeform: Shape 92">
            <a:extLst>
              <a:ext uri="{FF2B5EF4-FFF2-40B4-BE49-F238E27FC236}">
                <a16:creationId xmlns:a16="http://schemas.microsoft.com/office/drawing/2014/main" id="{854CE07B-13EF-4119-9E86-7EB872BAAE4D}"/>
              </a:ext>
            </a:extLst>
          </p:cNvPr>
          <p:cNvSpPr/>
          <p:nvPr/>
        </p:nvSpPr>
        <p:spPr>
          <a:xfrm>
            <a:off x="4526328" y="4770984"/>
            <a:ext cx="823838" cy="860976"/>
          </a:xfrm>
          <a:custGeom>
            <a:avLst/>
            <a:gdLst>
              <a:gd name="connsiteX0" fmla="*/ 460194 w 920305"/>
              <a:gd name="connsiteY0" fmla="*/ -184 h 920305"/>
              <a:gd name="connsiteX1" fmla="*/ -54 w 920305"/>
              <a:gd name="connsiteY1" fmla="*/ 459874 h 920305"/>
              <a:gd name="connsiteX2" fmla="*/ 460004 w 920305"/>
              <a:gd name="connsiteY2" fmla="*/ 920121 h 920305"/>
              <a:gd name="connsiteX3" fmla="*/ 920252 w 920305"/>
              <a:gd name="connsiteY3" fmla="*/ 460064 h 920305"/>
              <a:gd name="connsiteX4" fmla="*/ 920252 w 920305"/>
              <a:gd name="connsiteY4" fmla="*/ 459969 h 920305"/>
              <a:gd name="connsiteX5" fmla="*/ 460194 w 920305"/>
              <a:gd name="connsiteY5" fmla="*/ -184 h 920305"/>
              <a:gd name="connsiteX6" fmla="*/ 460194 w 920305"/>
              <a:gd name="connsiteY6" fmla="*/ 872402 h 920305"/>
              <a:gd name="connsiteX7" fmla="*/ 47571 w 920305"/>
              <a:gd name="connsiteY7" fmla="*/ 459969 h 920305"/>
              <a:gd name="connsiteX8" fmla="*/ 460004 w 920305"/>
              <a:gd name="connsiteY8" fmla="*/ 47346 h 920305"/>
              <a:gd name="connsiteX9" fmla="*/ 872627 w 920305"/>
              <a:gd name="connsiteY9" fmla="*/ 459779 h 920305"/>
              <a:gd name="connsiteX10" fmla="*/ 872627 w 920305"/>
              <a:gd name="connsiteY10" fmla="*/ 459969 h 920305"/>
              <a:gd name="connsiteX11" fmla="*/ 460194 w 920305"/>
              <a:gd name="connsiteY11" fmla="*/ 872782 h 9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305" h="920305">
                <a:moveTo>
                  <a:pt x="460194" y="-184"/>
                </a:moveTo>
                <a:cubicBezTo>
                  <a:pt x="206058" y="-241"/>
                  <a:pt x="4" y="205737"/>
                  <a:pt x="-54" y="459874"/>
                </a:cubicBezTo>
                <a:cubicBezTo>
                  <a:pt x="-111" y="714010"/>
                  <a:pt x="205868" y="920064"/>
                  <a:pt x="460004" y="920121"/>
                </a:cubicBezTo>
                <a:cubicBezTo>
                  <a:pt x="714141" y="920169"/>
                  <a:pt x="920195" y="714201"/>
                  <a:pt x="920252" y="460064"/>
                </a:cubicBezTo>
                <a:cubicBezTo>
                  <a:pt x="920252" y="460035"/>
                  <a:pt x="920252" y="459998"/>
                  <a:pt x="920252" y="459969"/>
                </a:cubicBezTo>
                <a:cubicBezTo>
                  <a:pt x="920252" y="205870"/>
                  <a:pt x="714293" y="-136"/>
                  <a:pt x="460194" y="-184"/>
                </a:cubicBezTo>
                <a:close/>
                <a:moveTo>
                  <a:pt x="460194" y="872402"/>
                </a:moveTo>
                <a:cubicBezTo>
                  <a:pt x="232366" y="872459"/>
                  <a:pt x="47629" y="687797"/>
                  <a:pt x="47571" y="459969"/>
                </a:cubicBezTo>
                <a:cubicBezTo>
                  <a:pt x="47514" y="232141"/>
                  <a:pt x="232176" y="47403"/>
                  <a:pt x="460004" y="47346"/>
                </a:cubicBezTo>
                <a:cubicBezTo>
                  <a:pt x="687832" y="47298"/>
                  <a:pt x="872570" y="231950"/>
                  <a:pt x="872627" y="459779"/>
                </a:cubicBezTo>
                <a:cubicBezTo>
                  <a:pt x="872627" y="459845"/>
                  <a:pt x="872627" y="459902"/>
                  <a:pt x="872627" y="459969"/>
                </a:cubicBezTo>
                <a:cubicBezTo>
                  <a:pt x="872570" y="687788"/>
                  <a:pt x="688013" y="872516"/>
                  <a:pt x="460194" y="872782"/>
                </a:cubicBezTo>
                <a:close/>
              </a:path>
            </a:pathLst>
          </a:custGeom>
          <a:solidFill>
            <a:schemeClr val="accent2"/>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94" name="Freeform: Shape 93">
            <a:extLst>
              <a:ext uri="{FF2B5EF4-FFF2-40B4-BE49-F238E27FC236}">
                <a16:creationId xmlns:a16="http://schemas.microsoft.com/office/drawing/2014/main" id="{FE8F2823-0151-4729-B994-332471B6BA78}"/>
              </a:ext>
            </a:extLst>
          </p:cNvPr>
          <p:cNvSpPr/>
          <p:nvPr/>
        </p:nvSpPr>
        <p:spPr>
          <a:xfrm>
            <a:off x="6282547" y="4259316"/>
            <a:ext cx="823838" cy="860976"/>
          </a:xfrm>
          <a:custGeom>
            <a:avLst/>
            <a:gdLst>
              <a:gd name="connsiteX0" fmla="*/ 460194 w 920305"/>
              <a:gd name="connsiteY0" fmla="*/ -184 h 920305"/>
              <a:gd name="connsiteX1" fmla="*/ -54 w 920305"/>
              <a:gd name="connsiteY1" fmla="*/ 459873 h 920305"/>
              <a:gd name="connsiteX2" fmla="*/ 460004 w 920305"/>
              <a:gd name="connsiteY2" fmla="*/ 920121 h 920305"/>
              <a:gd name="connsiteX3" fmla="*/ 920252 w 920305"/>
              <a:gd name="connsiteY3" fmla="*/ 460064 h 920305"/>
              <a:gd name="connsiteX4" fmla="*/ 920252 w 920305"/>
              <a:gd name="connsiteY4" fmla="*/ 459873 h 920305"/>
              <a:gd name="connsiteX5" fmla="*/ 460194 w 920305"/>
              <a:gd name="connsiteY5" fmla="*/ -184 h 920305"/>
              <a:gd name="connsiteX6" fmla="*/ 460194 w 920305"/>
              <a:gd name="connsiteY6" fmla="*/ 872401 h 920305"/>
              <a:gd name="connsiteX7" fmla="*/ 47571 w 920305"/>
              <a:gd name="connsiteY7" fmla="*/ 459969 h 920305"/>
              <a:gd name="connsiteX8" fmla="*/ 460004 w 920305"/>
              <a:gd name="connsiteY8" fmla="*/ 47346 h 920305"/>
              <a:gd name="connsiteX9" fmla="*/ 872627 w 920305"/>
              <a:gd name="connsiteY9" fmla="*/ 459778 h 920305"/>
              <a:gd name="connsiteX10" fmla="*/ 872627 w 920305"/>
              <a:gd name="connsiteY10" fmla="*/ 459873 h 920305"/>
              <a:gd name="connsiteX11" fmla="*/ 460194 w 920305"/>
              <a:gd name="connsiteY11" fmla="*/ 872401 h 9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305" h="920305">
                <a:moveTo>
                  <a:pt x="460194" y="-184"/>
                </a:moveTo>
                <a:cubicBezTo>
                  <a:pt x="206058" y="-241"/>
                  <a:pt x="3" y="205737"/>
                  <a:pt x="-54" y="459873"/>
                </a:cubicBezTo>
                <a:cubicBezTo>
                  <a:pt x="-111" y="714010"/>
                  <a:pt x="205867" y="920064"/>
                  <a:pt x="460004" y="920121"/>
                </a:cubicBezTo>
                <a:cubicBezTo>
                  <a:pt x="714140" y="920169"/>
                  <a:pt x="920194" y="714201"/>
                  <a:pt x="920252" y="460064"/>
                </a:cubicBezTo>
                <a:cubicBezTo>
                  <a:pt x="920252" y="459997"/>
                  <a:pt x="920252" y="459940"/>
                  <a:pt x="920252" y="459873"/>
                </a:cubicBezTo>
                <a:cubicBezTo>
                  <a:pt x="920194" y="205813"/>
                  <a:pt x="714255" y="-127"/>
                  <a:pt x="460194" y="-184"/>
                </a:cubicBezTo>
                <a:close/>
                <a:moveTo>
                  <a:pt x="460194" y="872401"/>
                </a:moveTo>
                <a:cubicBezTo>
                  <a:pt x="232366" y="872449"/>
                  <a:pt x="47628" y="687797"/>
                  <a:pt x="47571" y="459969"/>
                </a:cubicBezTo>
                <a:cubicBezTo>
                  <a:pt x="47514" y="232140"/>
                  <a:pt x="232175" y="47403"/>
                  <a:pt x="460004" y="47346"/>
                </a:cubicBezTo>
                <a:cubicBezTo>
                  <a:pt x="687832" y="47289"/>
                  <a:pt x="872569" y="231950"/>
                  <a:pt x="872627" y="459778"/>
                </a:cubicBezTo>
                <a:cubicBezTo>
                  <a:pt x="872627" y="459807"/>
                  <a:pt x="872627" y="459845"/>
                  <a:pt x="872627" y="459873"/>
                </a:cubicBezTo>
                <a:cubicBezTo>
                  <a:pt x="872360" y="687559"/>
                  <a:pt x="687880" y="872087"/>
                  <a:pt x="460194" y="872401"/>
                </a:cubicBezTo>
                <a:close/>
              </a:path>
            </a:pathLst>
          </a:custGeom>
          <a:solidFill>
            <a:schemeClr val="accent3"/>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98" name="Freeform: Shape 97">
            <a:extLst>
              <a:ext uri="{FF2B5EF4-FFF2-40B4-BE49-F238E27FC236}">
                <a16:creationId xmlns:a16="http://schemas.microsoft.com/office/drawing/2014/main" id="{DB865C94-DEFB-4252-B0DA-311285CC4AF6}"/>
              </a:ext>
            </a:extLst>
          </p:cNvPr>
          <p:cNvSpPr/>
          <p:nvPr/>
        </p:nvSpPr>
        <p:spPr>
          <a:xfrm>
            <a:off x="8079694" y="3429795"/>
            <a:ext cx="823838" cy="860976"/>
          </a:xfrm>
          <a:custGeom>
            <a:avLst/>
            <a:gdLst>
              <a:gd name="connsiteX0" fmla="*/ 460099 w 920305"/>
              <a:gd name="connsiteY0" fmla="*/ -184 h 920305"/>
              <a:gd name="connsiteX1" fmla="*/ -54 w 920305"/>
              <a:gd name="connsiteY1" fmla="*/ 459969 h 920305"/>
              <a:gd name="connsiteX2" fmla="*/ 460099 w 920305"/>
              <a:gd name="connsiteY2" fmla="*/ 920122 h 920305"/>
              <a:gd name="connsiteX3" fmla="*/ 920252 w 920305"/>
              <a:gd name="connsiteY3" fmla="*/ 459969 h 920305"/>
              <a:gd name="connsiteX4" fmla="*/ 920252 w 920305"/>
              <a:gd name="connsiteY4" fmla="*/ 459874 h 920305"/>
              <a:gd name="connsiteX5" fmla="*/ 460099 w 920305"/>
              <a:gd name="connsiteY5" fmla="*/ -184 h 920305"/>
              <a:gd name="connsiteX6" fmla="*/ 460099 w 920305"/>
              <a:gd name="connsiteY6" fmla="*/ 872401 h 920305"/>
              <a:gd name="connsiteX7" fmla="*/ 47571 w 920305"/>
              <a:gd name="connsiteY7" fmla="*/ 459874 h 920305"/>
              <a:gd name="connsiteX8" fmla="*/ 460099 w 920305"/>
              <a:gd name="connsiteY8" fmla="*/ 47346 h 920305"/>
              <a:gd name="connsiteX9" fmla="*/ 872627 w 920305"/>
              <a:gd name="connsiteY9" fmla="*/ 459874 h 920305"/>
              <a:gd name="connsiteX10" fmla="*/ 460099 w 920305"/>
              <a:gd name="connsiteY10" fmla="*/ 872401 h 9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0305" h="920305">
                <a:moveTo>
                  <a:pt x="460099" y="-184"/>
                </a:moveTo>
                <a:cubicBezTo>
                  <a:pt x="205963" y="-184"/>
                  <a:pt x="-54" y="205832"/>
                  <a:pt x="-54" y="459969"/>
                </a:cubicBezTo>
                <a:cubicBezTo>
                  <a:pt x="-54" y="714105"/>
                  <a:pt x="205963" y="920122"/>
                  <a:pt x="460099" y="920122"/>
                </a:cubicBezTo>
                <a:cubicBezTo>
                  <a:pt x="714236" y="920122"/>
                  <a:pt x="920252" y="714105"/>
                  <a:pt x="920252" y="459969"/>
                </a:cubicBezTo>
                <a:cubicBezTo>
                  <a:pt x="920252" y="459940"/>
                  <a:pt x="920252" y="459902"/>
                  <a:pt x="920252" y="459874"/>
                </a:cubicBezTo>
                <a:cubicBezTo>
                  <a:pt x="920195" y="205775"/>
                  <a:pt x="714198" y="-184"/>
                  <a:pt x="460099" y="-184"/>
                </a:cubicBezTo>
                <a:close/>
                <a:moveTo>
                  <a:pt x="460099" y="872401"/>
                </a:moveTo>
                <a:cubicBezTo>
                  <a:pt x="232271" y="872401"/>
                  <a:pt x="47571" y="687702"/>
                  <a:pt x="47571" y="459874"/>
                </a:cubicBezTo>
                <a:cubicBezTo>
                  <a:pt x="47571" y="232045"/>
                  <a:pt x="232271" y="47346"/>
                  <a:pt x="460099" y="47346"/>
                </a:cubicBezTo>
                <a:cubicBezTo>
                  <a:pt x="687928" y="47346"/>
                  <a:pt x="872627" y="232045"/>
                  <a:pt x="872627" y="459874"/>
                </a:cubicBezTo>
                <a:cubicBezTo>
                  <a:pt x="872361" y="687597"/>
                  <a:pt x="687823" y="872134"/>
                  <a:pt x="460099" y="872401"/>
                </a:cubicBezTo>
                <a:close/>
              </a:path>
            </a:pathLst>
          </a:custGeom>
          <a:solidFill>
            <a:schemeClr val="accent4"/>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06" name="Freeform: Shape 105">
            <a:extLst>
              <a:ext uri="{FF2B5EF4-FFF2-40B4-BE49-F238E27FC236}">
                <a16:creationId xmlns:a16="http://schemas.microsoft.com/office/drawing/2014/main" id="{CB8194EB-5510-42C0-8F58-2A666321EF6B}"/>
              </a:ext>
            </a:extLst>
          </p:cNvPr>
          <p:cNvSpPr/>
          <p:nvPr/>
        </p:nvSpPr>
        <p:spPr>
          <a:xfrm>
            <a:off x="9922119" y="1356214"/>
            <a:ext cx="1021996" cy="3038547"/>
          </a:xfrm>
          <a:custGeom>
            <a:avLst/>
            <a:gdLst>
              <a:gd name="connsiteX0" fmla="*/ 570780 w 1141666"/>
              <a:gd name="connsiteY0" fmla="*/ -184 h 3247929"/>
              <a:gd name="connsiteX1" fmla="*/ 300270 w 1141666"/>
              <a:gd name="connsiteY1" fmla="*/ -184 h 3247929"/>
              <a:gd name="connsiteX2" fmla="*/ 300270 w 1141666"/>
              <a:gd name="connsiteY2" fmla="*/ 193459 h 3247929"/>
              <a:gd name="connsiteX3" fmla="*/ -54 w 1141666"/>
              <a:gd name="connsiteY3" fmla="*/ 1623733 h 3247929"/>
              <a:gd name="connsiteX4" fmla="*/ 300270 w 1141666"/>
              <a:gd name="connsiteY4" fmla="*/ 3054102 h 3247929"/>
              <a:gd name="connsiteX5" fmla="*/ 300270 w 1141666"/>
              <a:gd name="connsiteY5" fmla="*/ 3247746 h 3247929"/>
              <a:gd name="connsiteX6" fmla="*/ 570780 w 1141666"/>
              <a:gd name="connsiteY6" fmla="*/ 3247746 h 3247929"/>
              <a:gd name="connsiteX7" fmla="*/ 1141613 w 1141666"/>
              <a:gd name="connsiteY7" fmla="*/ 1623733 h 3247929"/>
              <a:gd name="connsiteX8" fmla="*/ 570780 w 1141666"/>
              <a:gd name="connsiteY8" fmla="*/ -184 h 324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666" h="3247929">
                <a:moveTo>
                  <a:pt x="570780" y="-184"/>
                </a:moveTo>
                <a:lnTo>
                  <a:pt x="300270" y="-184"/>
                </a:lnTo>
                <a:lnTo>
                  <a:pt x="300270" y="193459"/>
                </a:lnTo>
                <a:cubicBezTo>
                  <a:pt x="121390" y="467684"/>
                  <a:pt x="-54" y="1005370"/>
                  <a:pt x="-54" y="1623733"/>
                </a:cubicBezTo>
                <a:cubicBezTo>
                  <a:pt x="-54" y="2242096"/>
                  <a:pt x="121390" y="2779782"/>
                  <a:pt x="300270" y="3054102"/>
                </a:cubicBezTo>
                <a:lnTo>
                  <a:pt x="300270" y="3247746"/>
                </a:lnTo>
                <a:lnTo>
                  <a:pt x="570780" y="3247746"/>
                </a:lnTo>
                <a:cubicBezTo>
                  <a:pt x="886057" y="3247746"/>
                  <a:pt x="1141613" y="2520607"/>
                  <a:pt x="1141613" y="1623733"/>
                </a:cubicBezTo>
                <a:cubicBezTo>
                  <a:pt x="1141613" y="726859"/>
                  <a:pt x="885771" y="-184"/>
                  <a:pt x="570780" y="-184"/>
                </a:cubicBezTo>
                <a:close/>
              </a:path>
            </a:pathLst>
          </a:custGeom>
          <a:solidFill>
            <a:srgbClr val="D50000"/>
          </a:solidFill>
          <a:ln w="9525" cap="flat">
            <a:noFill/>
            <a:prstDash val="solid"/>
            <a:miter/>
          </a:ln>
        </p:spPr>
        <p:txBody>
          <a:bodyPr rtlCol="0" anchor="ctr"/>
          <a:lstStyle/>
          <a:p>
            <a:pPr defTabSz="685800"/>
            <a:endParaRPr lang="en-IN" sz="1350" dirty="0">
              <a:solidFill>
                <a:srgbClr val="000000"/>
              </a:solidFill>
              <a:latin typeface="Calibri" panose="020F0502020204030204"/>
            </a:endParaRPr>
          </a:p>
        </p:txBody>
      </p:sp>
      <p:sp>
        <p:nvSpPr>
          <p:cNvPr id="107" name="Freeform: Shape 106">
            <a:extLst>
              <a:ext uri="{FF2B5EF4-FFF2-40B4-BE49-F238E27FC236}">
                <a16:creationId xmlns:a16="http://schemas.microsoft.com/office/drawing/2014/main" id="{F191ED6C-4A9F-49BD-AF5E-CF6D4D779E1D}"/>
              </a:ext>
            </a:extLst>
          </p:cNvPr>
          <p:cNvSpPr/>
          <p:nvPr/>
        </p:nvSpPr>
        <p:spPr>
          <a:xfrm>
            <a:off x="9679965" y="1356215"/>
            <a:ext cx="1021996" cy="3038457"/>
          </a:xfrm>
          <a:custGeom>
            <a:avLst/>
            <a:gdLst>
              <a:gd name="connsiteX0" fmla="*/ 1141667 w 1141666"/>
              <a:gd name="connsiteY0" fmla="*/ 1623917 h 3247834"/>
              <a:gd name="connsiteX1" fmla="*/ 570833 w 1141666"/>
              <a:gd name="connsiteY1" fmla="*/ 3247835 h 3247834"/>
              <a:gd name="connsiteX2" fmla="*/ 0 w 1141666"/>
              <a:gd name="connsiteY2" fmla="*/ 1623917 h 3247834"/>
              <a:gd name="connsiteX3" fmla="*/ 570833 w 1141666"/>
              <a:gd name="connsiteY3" fmla="*/ 0 h 3247834"/>
              <a:gd name="connsiteX4" fmla="*/ 1141667 w 1141666"/>
              <a:gd name="connsiteY4" fmla="*/ 1623917 h 3247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66" h="3247834">
                <a:moveTo>
                  <a:pt x="1141667" y="1623917"/>
                </a:moveTo>
                <a:cubicBezTo>
                  <a:pt x="1141667" y="2520782"/>
                  <a:pt x="886096" y="3247835"/>
                  <a:pt x="570833" y="3247835"/>
                </a:cubicBezTo>
                <a:cubicBezTo>
                  <a:pt x="255571" y="3247835"/>
                  <a:pt x="0" y="2520782"/>
                  <a:pt x="0" y="1623917"/>
                </a:cubicBezTo>
                <a:cubicBezTo>
                  <a:pt x="0" y="727053"/>
                  <a:pt x="255571" y="0"/>
                  <a:pt x="570833" y="0"/>
                </a:cubicBezTo>
                <a:cubicBezTo>
                  <a:pt x="886096" y="0"/>
                  <a:pt x="1141667" y="727053"/>
                  <a:pt x="1141667" y="1623917"/>
                </a:cubicBezTo>
                <a:close/>
              </a:path>
            </a:pathLst>
          </a:custGeom>
          <a:solidFill>
            <a:srgbClr val="EDEDED"/>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08" name="Freeform: Shape 107">
            <a:extLst>
              <a:ext uri="{FF2B5EF4-FFF2-40B4-BE49-F238E27FC236}">
                <a16:creationId xmlns:a16="http://schemas.microsoft.com/office/drawing/2014/main" id="{E650E3D1-3E0B-4EA7-964A-425283F59E0D}"/>
              </a:ext>
            </a:extLst>
          </p:cNvPr>
          <p:cNvSpPr/>
          <p:nvPr/>
        </p:nvSpPr>
        <p:spPr>
          <a:xfrm>
            <a:off x="9742209" y="1662663"/>
            <a:ext cx="815823" cy="2425561"/>
          </a:xfrm>
          <a:custGeom>
            <a:avLst/>
            <a:gdLst>
              <a:gd name="connsiteX0" fmla="*/ 911352 w 911352"/>
              <a:gd name="connsiteY0" fmla="*/ 1296353 h 2592705"/>
              <a:gd name="connsiteX1" fmla="*/ 455676 w 911352"/>
              <a:gd name="connsiteY1" fmla="*/ 2592705 h 2592705"/>
              <a:gd name="connsiteX2" fmla="*/ 0 w 911352"/>
              <a:gd name="connsiteY2" fmla="*/ 1296352 h 2592705"/>
              <a:gd name="connsiteX3" fmla="*/ 455676 w 911352"/>
              <a:gd name="connsiteY3" fmla="*/ 0 h 2592705"/>
              <a:gd name="connsiteX4" fmla="*/ 911352 w 911352"/>
              <a:gd name="connsiteY4" fmla="*/ 1296353 h 259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52" h="2592705">
                <a:moveTo>
                  <a:pt x="911352" y="1296353"/>
                </a:moveTo>
                <a:cubicBezTo>
                  <a:pt x="911352" y="2012308"/>
                  <a:pt x="707339" y="2592705"/>
                  <a:pt x="455676" y="2592705"/>
                </a:cubicBezTo>
                <a:cubicBezTo>
                  <a:pt x="204013" y="2592705"/>
                  <a:pt x="0" y="2012308"/>
                  <a:pt x="0" y="1296352"/>
                </a:cubicBezTo>
                <a:cubicBezTo>
                  <a:pt x="0" y="580397"/>
                  <a:pt x="204013" y="0"/>
                  <a:pt x="455676" y="0"/>
                </a:cubicBezTo>
                <a:cubicBezTo>
                  <a:pt x="707339" y="0"/>
                  <a:pt x="911352" y="580397"/>
                  <a:pt x="911352" y="1296353"/>
                </a:cubicBezTo>
                <a:close/>
              </a:path>
            </a:pathLst>
          </a:custGeom>
          <a:solidFill>
            <a:srgbClr val="F73737"/>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09" name="Freeform: Shape 108">
            <a:extLst>
              <a:ext uri="{FF2B5EF4-FFF2-40B4-BE49-F238E27FC236}">
                <a16:creationId xmlns:a16="http://schemas.microsoft.com/office/drawing/2014/main" id="{C4524C98-80E2-4176-A688-B6C013BF46EE}"/>
              </a:ext>
            </a:extLst>
          </p:cNvPr>
          <p:cNvSpPr/>
          <p:nvPr/>
        </p:nvSpPr>
        <p:spPr>
          <a:xfrm>
            <a:off x="9814684" y="2012151"/>
            <a:ext cx="580745" cy="1726586"/>
          </a:xfrm>
          <a:custGeom>
            <a:avLst/>
            <a:gdLst>
              <a:gd name="connsiteX0" fmla="*/ 648694 w 648747"/>
              <a:gd name="connsiteY0" fmla="*/ 922598 h 1845564"/>
              <a:gd name="connsiteX1" fmla="*/ 324273 w 648747"/>
              <a:gd name="connsiteY1" fmla="*/ 1845380 h 1845564"/>
              <a:gd name="connsiteX2" fmla="*/ -54 w 648747"/>
              <a:gd name="connsiteY2" fmla="*/ 922598 h 1845564"/>
              <a:gd name="connsiteX3" fmla="*/ 324273 w 648747"/>
              <a:gd name="connsiteY3" fmla="*/ -184 h 1845564"/>
              <a:gd name="connsiteX4" fmla="*/ 648694 w 648747"/>
              <a:gd name="connsiteY4" fmla="*/ 922598 h 184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47" h="1845564">
                <a:moveTo>
                  <a:pt x="648694" y="922598"/>
                </a:moveTo>
                <a:cubicBezTo>
                  <a:pt x="648694" y="1432281"/>
                  <a:pt x="503438" y="1845380"/>
                  <a:pt x="324273" y="1845380"/>
                </a:cubicBezTo>
                <a:cubicBezTo>
                  <a:pt x="145107" y="1845380"/>
                  <a:pt x="-54" y="1432281"/>
                  <a:pt x="-54" y="922598"/>
                </a:cubicBezTo>
                <a:cubicBezTo>
                  <a:pt x="-54" y="412915"/>
                  <a:pt x="145203" y="-184"/>
                  <a:pt x="324273" y="-184"/>
                </a:cubicBezTo>
                <a:cubicBezTo>
                  <a:pt x="503342" y="-184"/>
                  <a:pt x="648694" y="413010"/>
                  <a:pt x="648694" y="922598"/>
                </a:cubicBezTo>
                <a:close/>
              </a:path>
            </a:pathLst>
          </a:custGeom>
          <a:solidFill>
            <a:srgbClr val="EDEDED"/>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10" name="Freeform: Shape 109">
            <a:extLst>
              <a:ext uri="{FF2B5EF4-FFF2-40B4-BE49-F238E27FC236}">
                <a16:creationId xmlns:a16="http://schemas.microsoft.com/office/drawing/2014/main" id="{266090CD-1DC7-408D-9347-228FCA2C51E6}"/>
              </a:ext>
            </a:extLst>
          </p:cNvPr>
          <p:cNvSpPr/>
          <p:nvPr/>
        </p:nvSpPr>
        <p:spPr>
          <a:xfrm>
            <a:off x="9886220" y="2305143"/>
            <a:ext cx="383440" cy="1140602"/>
          </a:xfrm>
          <a:custGeom>
            <a:avLst/>
            <a:gdLst>
              <a:gd name="connsiteX0" fmla="*/ 428286 w 428339"/>
              <a:gd name="connsiteY0" fmla="*/ 609416 h 1219200"/>
              <a:gd name="connsiteX1" fmla="*/ 214069 w 428339"/>
              <a:gd name="connsiteY1" fmla="*/ 1219016 h 1219200"/>
              <a:gd name="connsiteX2" fmla="*/ -54 w 428339"/>
              <a:gd name="connsiteY2" fmla="*/ 609416 h 1219200"/>
              <a:gd name="connsiteX3" fmla="*/ 214069 w 428339"/>
              <a:gd name="connsiteY3" fmla="*/ -184 h 1219200"/>
              <a:gd name="connsiteX4" fmla="*/ 428286 w 428339"/>
              <a:gd name="connsiteY4" fmla="*/ 609416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39" h="1219200">
                <a:moveTo>
                  <a:pt x="428286" y="609416"/>
                </a:moveTo>
                <a:cubicBezTo>
                  <a:pt x="428286" y="945934"/>
                  <a:pt x="332369" y="1219016"/>
                  <a:pt x="214069" y="1219016"/>
                </a:cubicBezTo>
                <a:cubicBezTo>
                  <a:pt x="95768" y="1219016"/>
                  <a:pt x="-54" y="946220"/>
                  <a:pt x="-54" y="609416"/>
                </a:cubicBezTo>
                <a:cubicBezTo>
                  <a:pt x="-54" y="272612"/>
                  <a:pt x="95768" y="-184"/>
                  <a:pt x="214069" y="-184"/>
                </a:cubicBezTo>
                <a:cubicBezTo>
                  <a:pt x="332369" y="-184"/>
                  <a:pt x="428286" y="272993"/>
                  <a:pt x="428286" y="609416"/>
                </a:cubicBezTo>
                <a:close/>
              </a:path>
            </a:pathLst>
          </a:custGeom>
          <a:solidFill>
            <a:srgbClr val="F73737"/>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11" name="Freeform: Shape 110">
            <a:extLst>
              <a:ext uri="{FF2B5EF4-FFF2-40B4-BE49-F238E27FC236}">
                <a16:creationId xmlns:a16="http://schemas.microsoft.com/office/drawing/2014/main" id="{D8F31F42-F9D3-48B1-A4DE-20B6495AD161}"/>
              </a:ext>
            </a:extLst>
          </p:cNvPr>
          <p:cNvSpPr/>
          <p:nvPr/>
        </p:nvSpPr>
        <p:spPr>
          <a:xfrm>
            <a:off x="9965603" y="2620324"/>
            <a:ext cx="171725" cy="510419"/>
          </a:xfrm>
          <a:custGeom>
            <a:avLst/>
            <a:gdLst>
              <a:gd name="connsiteX0" fmla="*/ 191780 w 191833"/>
              <a:gd name="connsiteY0" fmla="*/ 272517 h 545591"/>
              <a:gd name="connsiteX1" fmla="*/ 95863 w 191833"/>
              <a:gd name="connsiteY1" fmla="*/ 545408 h 545591"/>
              <a:gd name="connsiteX2" fmla="*/ -54 w 191833"/>
              <a:gd name="connsiteY2" fmla="*/ 272517 h 545591"/>
              <a:gd name="connsiteX3" fmla="*/ 95863 w 191833"/>
              <a:gd name="connsiteY3" fmla="*/ -184 h 545591"/>
              <a:gd name="connsiteX4" fmla="*/ 191780 w 191833"/>
              <a:gd name="connsiteY4" fmla="*/ 272517 h 5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33" h="545591">
                <a:moveTo>
                  <a:pt x="191780" y="272517"/>
                </a:moveTo>
                <a:cubicBezTo>
                  <a:pt x="191780" y="423297"/>
                  <a:pt x="148822" y="545408"/>
                  <a:pt x="95863" y="545408"/>
                </a:cubicBezTo>
                <a:cubicBezTo>
                  <a:pt x="42904" y="545408"/>
                  <a:pt x="-54" y="423297"/>
                  <a:pt x="-54" y="272517"/>
                </a:cubicBezTo>
                <a:cubicBezTo>
                  <a:pt x="-54" y="121736"/>
                  <a:pt x="42904" y="-184"/>
                  <a:pt x="95863" y="-184"/>
                </a:cubicBezTo>
                <a:cubicBezTo>
                  <a:pt x="148822" y="-184"/>
                  <a:pt x="191780" y="121831"/>
                  <a:pt x="191780" y="272517"/>
                </a:cubicBezTo>
                <a:close/>
              </a:path>
            </a:pathLst>
          </a:custGeom>
          <a:solidFill>
            <a:srgbClr val="EDEDED"/>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12" name="Freeform: Shape 111">
            <a:extLst>
              <a:ext uri="{FF2B5EF4-FFF2-40B4-BE49-F238E27FC236}">
                <a16:creationId xmlns:a16="http://schemas.microsoft.com/office/drawing/2014/main" id="{21CFB13A-84CC-409E-88E1-847B91789527}"/>
              </a:ext>
            </a:extLst>
          </p:cNvPr>
          <p:cNvSpPr/>
          <p:nvPr/>
        </p:nvSpPr>
        <p:spPr>
          <a:xfrm>
            <a:off x="9682095" y="2855395"/>
            <a:ext cx="359310" cy="355368"/>
          </a:xfrm>
          <a:custGeom>
            <a:avLst/>
            <a:gdLst>
              <a:gd name="connsiteX0" fmla="*/ 0 w 401383"/>
              <a:gd name="connsiteY0" fmla="*/ 23336 h 379856"/>
              <a:gd name="connsiteX1" fmla="*/ 401383 w 401383"/>
              <a:gd name="connsiteY1" fmla="*/ 0 h 379856"/>
              <a:gd name="connsiteX2" fmla="*/ 280225 w 401383"/>
              <a:gd name="connsiteY2" fmla="*/ 379857 h 379856"/>
              <a:gd name="connsiteX3" fmla="*/ 0 w 401383"/>
              <a:gd name="connsiteY3" fmla="*/ 23336 h 379856"/>
            </a:gdLst>
            <a:ahLst/>
            <a:cxnLst>
              <a:cxn ang="0">
                <a:pos x="connsiteX0" y="connsiteY0"/>
              </a:cxn>
              <a:cxn ang="0">
                <a:pos x="connsiteX1" y="connsiteY1"/>
              </a:cxn>
              <a:cxn ang="0">
                <a:pos x="connsiteX2" y="connsiteY2"/>
              </a:cxn>
              <a:cxn ang="0">
                <a:pos x="connsiteX3" y="connsiteY3"/>
              </a:cxn>
            </a:cxnLst>
            <a:rect l="l" t="t" r="r" b="b"/>
            <a:pathLst>
              <a:path w="401383" h="379856">
                <a:moveTo>
                  <a:pt x="0" y="23336"/>
                </a:moveTo>
                <a:lnTo>
                  <a:pt x="401383" y="0"/>
                </a:lnTo>
                <a:lnTo>
                  <a:pt x="280225" y="379857"/>
                </a:lnTo>
                <a:lnTo>
                  <a:pt x="0" y="23336"/>
                </a:lnTo>
                <a:close/>
              </a:path>
            </a:pathLst>
          </a:custGeom>
          <a:solidFill>
            <a:schemeClr val="bg1">
              <a:lumMod val="65000"/>
            </a:schemeClr>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00" name="Freeform: Shape 99">
            <a:extLst>
              <a:ext uri="{FF2B5EF4-FFF2-40B4-BE49-F238E27FC236}">
                <a16:creationId xmlns:a16="http://schemas.microsoft.com/office/drawing/2014/main" id="{A8D48CB7-7DCD-477A-85AE-28452D7D2907}"/>
              </a:ext>
            </a:extLst>
          </p:cNvPr>
          <p:cNvSpPr/>
          <p:nvPr/>
        </p:nvSpPr>
        <p:spPr>
          <a:xfrm>
            <a:off x="5317766" y="4750488"/>
            <a:ext cx="1036064" cy="473706"/>
          </a:xfrm>
          <a:custGeom>
            <a:avLst/>
            <a:gdLst>
              <a:gd name="connsiteX0" fmla="*/ 1157329 w 1157382"/>
              <a:gd name="connsiteY0" fmla="*/ 193364 h 506349"/>
              <a:gd name="connsiteX1" fmla="*/ 1082463 w 1157382"/>
              <a:gd name="connsiteY1" fmla="*/ -184 h 506349"/>
              <a:gd name="connsiteX2" fmla="*/ -54 w 1157382"/>
              <a:gd name="connsiteY2" fmla="*/ 302616 h 506349"/>
              <a:gd name="connsiteX3" fmla="*/ 36141 w 1157382"/>
              <a:gd name="connsiteY3" fmla="*/ 481876 h 506349"/>
              <a:gd name="connsiteX4" fmla="*/ 35475 w 1157382"/>
              <a:gd name="connsiteY4" fmla="*/ 506165 h 506349"/>
              <a:gd name="connsiteX5" fmla="*/ 1157329 w 1157382"/>
              <a:gd name="connsiteY5" fmla="*/ 193364 h 50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382" h="506349">
                <a:moveTo>
                  <a:pt x="1157329" y="193364"/>
                </a:moveTo>
                <a:cubicBezTo>
                  <a:pt x="1117867" y="135442"/>
                  <a:pt x="1092254" y="69215"/>
                  <a:pt x="1082463" y="-184"/>
                </a:cubicBezTo>
                <a:cubicBezTo>
                  <a:pt x="726866" y="114116"/>
                  <a:pt x="366021" y="215052"/>
                  <a:pt x="-54" y="302616"/>
                </a:cubicBezTo>
                <a:cubicBezTo>
                  <a:pt x="23930" y="359328"/>
                  <a:pt x="36246" y="420297"/>
                  <a:pt x="36141" y="481876"/>
                </a:cubicBezTo>
                <a:cubicBezTo>
                  <a:pt x="36141" y="489973"/>
                  <a:pt x="36141" y="498069"/>
                  <a:pt x="35475" y="506165"/>
                </a:cubicBezTo>
                <a:cubicBezTo>
                  <a:pt x="412855" y="416944"/>
                  <a:pt x="786807" y="312683"/>
                  <a:pt x="1157329" y="193364"/>
                </a:cubicBezTo>
                <a:close/>
              </a:path>
            </a:pathLst>
          </a:custGeom>
          <a:solidFill>
            <a:schemeClr val="bg1">
              <a:lumMod val="65000"/>
            </a:schemeClr>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01" name="Freeform: Shape 100">
            <a:extLst>
              <a:ext uri="{FF2B5EF4-FFF2-40B4-BE49-F238E27FC236}">
                <a16:creationId xmlns:a16="http://schemas.microsoft.com/office/drawing/2014/main" id="{CA2AED33-C8A3-4923-8D1B-CA7C4511E3DA}"/>
              </a:ext>
            </a:extLst>
          </p:cNvPr>
          <p:cNvSpPr/>
          <p:nvPr/>
        </p:nvSpPr>
        <p:spPr>
          <a:xfrm>
            <a:off x="3443623" y="5203877"/>
            <a:ext cx="1124825" cy="337279"/>
          </a:xfrm>
          <a:custGeom>
            <a:avLst/>
            <a:gdLst>
              <a:gd name="connsiteX0" fmla="*/ 20139 w 1256537"/>
              <a:gd name="connsiteY0" fmla="*/ 290709 h 360521"/>
              <a:gd name="connsiteX1" fmla="*/ 14901 w 1256537"/>
              <a:gd name="connsiteY1" fmla="*/ 360337 h 360521"/>
              <a:gd name="connsiteX2" fmla="*/ 1256484 w 1256537"/>
              <a:gd name="connsiteY2" fmla="*/ 199841 h 360521"/>
              <a:gd name="connsiteX3" fmla="*/ 1209622 w 1256537"/>
              <a:gd name="connsiteY3" fmla="*/ -184 h 360521"/>
              <a:gd name="connsiteX4" fmla="*/ -54 w 1256537"/>
              <a:gd name="connsiteY4" fmla="*/ 156693 h 360521"/>
              <a:gd name="connsiteX5" fmla="*/ 20139 w 1256537"/>
              <a:gd name="connsiteY5" fmla="*/ 290709 h 3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6537" h="360521">
                <a:moveTo>
                  <a:pt x="20139" y="290709"/>
                </a:moveTo>
                <a:cubicBezTo>
                  <a:pt x="20130" y="314017"/>
                  <a:pt x="18387" y="337287"/>
                  <a:pt x="14901" y="360337"/>
                </a:cubicBezTo>
                <a:cubicBezTo>
                  <a:pt x="431457" y="324333"/>
                  <a:pt x="845319" y="270831"/>
                  <a:pt x="1256484" y="199841"/>
                </a:cubicBezTo>
                <a:cubicBezTo>
                  <a:pt x="1225919" y="137576"/>
                  <a:pt x="1209898" y="69177"/>
                  <a:pt x="1209622" y="-184"/>
                </a:cubicBezTo>
                <a:cubicBezTo>
                  <a:pt x="811476" y="68710"/>
                  <a:pt x="408254" y="121003"/>
                  <a:pt x="-54" y="156693"/>
                </a:cubicBezTo>
                <a:cubicBezTo>
                  <a:pt x="13243" y="200127"/>
                  <a:pt x="20054" y="245285"/>
                  <a:pt x="20139" y="290709"/>
                </a:cubicBezTo>
                <a:close/>
              </a:path>
            </a:pathLst>
          </a:custGeom>
          <a:solidFill>
            <a:schemeClr val="bg1">
              <a:lumMod val="65000"/>
            </a:schemeClr>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02" name="Freeform: Shape 101">
            <a:extLst>
              <a:ext uri="{FF2B5EF4-FFF2-40B4-BE49-F238E27FC236}">
                <a16:creationId xmlns:a16="http://schemas.microsoft.com/office/drawing/2014/main" id="{0B708C01-2495-4AA1-BAA2-58077F1D8175}"/>
              </a:ext>
            </a:extLst>
          </p:cNvPr>
          <p:cNvSpPr/>
          <p:nvPr/>
        </p:nvSpPr>
        <p:spPr>
          <a:xfrm>
            <a:off x="8806244" y="2914385"/>
            <a:ext cx="1122524" cy="843511"/>
          </a:xfrm>
          <a:custGeom>
            <a:avLst/>
            <a:gdLst>
              <a:gd name="connsiteX0" fmla="*/ 1121420 w 1253966"/>
              <a:gd name="connsiteY0" fmla="*/ -184 h 901636"/>
              <a:gd name="connsiteX1" fmla="*/ -54 w 1253966"/>
              <a:gd name="connsiteY1" fmla="*/ 714191 h 901636"/>
              <a:gd name="connsiteX2" fmla="*/ 95196 w 1253966"/>
              <a:gd name="connsiteY2" fmla="*/ 901452 h 901636"/>
              <a:gd name="connsiteX3" fmla="*/ 1238768 w 1253966"/>
              <a:gd name="connsiteY3" fmla="*/ 175743 h 901636"/>
              <a:gd name="connsiteX4" fmla="*/ 1253913 w 1253966"/>
              <a:gd name="connsiteY4" fmla="*/ 164979 h 901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66" h="901636">
                <a:moveTo>
                  <a:pt x="1121420" y="-184"/>
                </a:moveTo>
                <a:cubicBezTo>
                  <a:pt x="758584" y="254390"/>
                  <a:pt x="384757" y="492515"/>
                  <a:pt x="-54" y="714191"/>
                </a:cubicBezTo>
                <a:cubicBezTo>
                  <a:pt x="45771" y="768398"/>
                  <a:pt x="78375" y="832501"/>
                  <a:pt x="95196" y="901452"/>
                </a:cubicBezTo>
                <a:cubicBezTo>
                  <a:pt x="486484" y="677043"/>
                  <a:pt x="867674" y="435137"/>
                  <a:pt x="1238768" y="175743"/>
                </a:cubicBezTo>
                <a:lnTo>
                  <a:pt x="1253913" y="164979"/>
                </a:lnTo>
                <a:close/>
              </a:path>
            </a:pathLst>
          </a:custGeom>
          <a:solidFill>
            <a:schemeClr val="bg1">
              <a:lumMod val="65000"/>
            </a:schemeClr>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03" name="Freeform: Shape 102">
            <a:extLst>
              <a:ext uri="{FF2B5EF4-FFF2-40B4-BE49-F238E27FC236}">
                <a16:creationId xmlns:a16="http://schemas.microsoft.com/office/drawing/2014/main" id="{CC897287-67E5-46D5-883C-F2925BE1CFCC}"/>
              </a:ext>
            </a:extLst>
          </p:cNvPr>
          <p:cNvSpPr/>
          <p:nvPr/>
        </p:nvSpPr>
        <p:spPr>
          <a:xfrm>
            <a:off x="7046955" y="3980314"/>
            <a:ext cx="1141282" cy="672153"/>
          </a:xfrm>
          <a:custGeom>
            <a:avLst/>
            <a:gdLst>
              <a:gd name="connsiteX0" fmla="*/ 1171998 w 1274921"/>
              <a:gd name="connsiteY0" fmla="*/ -184 h 718470"/>
              <a:gd name="connsiteX1" fmla="*/ -54 w 1274921"/>
              <a:gd name="connsiteY1" fmla="*/ 519976 h 718470"/>
              <a:gd name="connsiteX2" fmla="*/ 64526 w 1274921"/>
              <a:gd name="connsiteY2" fmla="*/ 718287 h 718470"/>
              <a:gd name="connsiteX3" fmla="*/ 624025 w 1274921"/>
              <a:gd name="connsiteY3" fmla="*/ 486829 h 718470"/>
              <a:gd name="connsiteX4" fmla="*/ 1274868 w 1274921"/>
              <a:gd name="connsiteY4" fmla="*/ 182505 h 718470"/>
              <a:gd name="connsiteX5" fmla="*/ 1171998 w 1274921"/>
              <a:gd name="connsiteY5" fmla="*/ -184 h 71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21" h="718470">
                <a:moveTo>
                  <a:pt x="1171998" y="-184"/>
                </a:moveTo>
                <a:cubicBezTo>
                  <a:pt x="789921" y="189811"/>
                  <a:pt x="399234" y="363195"/>
                  <a:pt x="-54" y="519976"/>
                </a:cubicBezTo>
                <a:cubicBezTo>
                  <a:pt x="36465" y="580222"/>
                  <a:pt x="58563" y="648087"/>
                  <a:pt x="64526" y="718287"/>
                </a:cubicBezTo>
                <a:cubicBezTo>
                  <a:pt x="252673" y="644944"/>
                  <a:pt x="439173" y="567792"/>
                  <a:pt x="624025" y="486829"/>
                </a:cubicBezTo>
                <a:cubicBezTo>
                  <a:pt x="842976" y="390884"/>
                  <a:pt x="1059917" y="289443"/>
                  <a:pt x="1274868" y="182505"/>
                </a:cubicBezTo>
                <a:cubicBezTo>
                  <a:pt x="1226948" y="130356"/>
                  <a:pt x="1191743" y="67834"/>
                  <a:pt x="1171998" y="-184"/>
                </a:cubicBezTo>
                <a:close/>
              </a:path>
            </a:pathLst>
          </a:custGeom>
          <a:solidFill>
            <a:schemeClr val="bg1">
              <a:lumMod val="65000"/>
            </a:schemeClr>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104" name="Freeform: Shape 103">
            <a:extLst>
              <a:ext uri="{FF2B5EF4-FFF2-40B4-BE49-F238E27FC236}">
                <a16:creationId xmlns:a16="http://schemas.microsoft.com/office/drawing/2014/main" id="{A6B4C2F3-FD13-4049-958A-A77CB5D55191}"/>
              </a:ext>
            </a:extLst>
          </p:cNvPr>
          <p:cNvSpPr/>
          <p:nvPr/>
        </p:nvSpPr>
        <p:spPr>
          <a:xfrm>
            <a:off x="2057884" y="5396978"/>
            <a:ext cx="594643" cy="195862"/>
          </a:xfrm>
          <a:custGeom>
            <a:avLst/>
            <a:gdLst>
              <a:gd name="connsiteX0" fmla="*/ 647932 w 664273"/>
              <a:gd name="connsiteY0" fmla="*/ 84303 h 209359"/>
              <a:gd name="connsiteX1" fmla="*/ 655838 w 664273"/>
              <a:gd name="connsiteY1" fmla="*/ -184 h 209359"/>
              <a:gd name="connsiteX2" fmla="*/ 284363 w 664273"/>
              <a:gd name="connsiteY2" fmla="*/ 4674 h 209359"/>
              <a:gd name="connsiteX3" fmla="*/ -54 w 664273"/>
              <a:gd name="connsiteY3" fmla="*/ 1816 h 209359"/>
              <a:gd name="connsiteX4" fmla="*/ -54 w 664273"/>
              <a:gd name="connsiteY4" fmla="*/ 206318 h 209359"/>
              <a:gd name="connsiteX5" fmla="*/ 284363 w 664273"/>
              <a:gd name="connsiteY5" fmla="*/ 209176 h 209359"/>
              <a:gd name="connsiteX6" fmla="*/ 664220 w 664273"/>
              <a:gd name="connsiteY6" fmla="*/ 204318 h 209359"/>
              <a:gd name="connsiteX7" fmla="*/ 647932 w 664273"/>
              <a:gd name="connsiteY7" fmla="*/ 84303 h 20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273" h="209359">
                <a:moveTo>
                  <a:pt x="647932" y="84303"/>
                </a:moveTo>
                <a:cubicBezTo>
                  <a:pt x="647942" y="55957"/>
                  <a:pt x="650590" y="27677"/>
                  <a:pt x="655838" y="-184"/>
                </a:cubicBezTo>
                <a:cubicBezTo>
                  <a:pt x="532203" y="2931"/>
                  <a:pt x="408378" y="4550"/>
                  <a:pt x="284363" y="4674"/>
                </a:cubicBezTo>
                <a:cubicBezTo>
                  <a:pt x="189113" y="4674"/>
                  <a:pt x="94308" y="3721"/>
                  <a:pt x="-54" y="1816"/>
                </a:cubicBezTo>
                <a:lnTo>
                  <a:pt x="-54" y="206318"/>
                </a:lnTo>
                <a:cubicBezTo>
                  <a:pt x="94689" y="208157"/>
                  <a:pt x="189494" y="209109"/>
                  <a:pt x="284363" y="209176"/>
                </a:cubicBezTo>
                <a:cubicBezTo>
                  <a:pt x="411045" y="209176"/>
                  <a:pt x="537661" y="207556"/>
                  <a:pt x="664220" y="204318"/>
                </a:cubicBezTo>
                <a:cubicBezTo>
                  <a:pt x="653495" y="165208"/>
                  <a:pt x="648018" y="124851"/>
                  <a:pt x="647932" y="84303"/>
                </a:cubicBezTo>
                <a:close/>
              </a:path>
            </a:pathLst>
          </a:custGeom>
          <a:solidFill>
            <a:schemeClr val="bg1">
              <a:lumMod val="65000"/>
            </a:schemeClr>
          </a:solidFill>
          <a:ln w="9525" cap="flat">
            <a:noFill/>
            <a:prstDash val="solid"/>
            <a:miter/>
          </a:ln>
        </p:spPr>
        <p:txBody>
          <a:bodyPr rtlCol="0" anchor="ctr"/>
          <a:lstStyle/>
          <a:p>
            <a:pPr defTabSz="685800"/>
            <a:endParaRPr lang="en-IN" sz="1350">
              <a:solidFill>
                <a:srgbClr val="000000"/>
              </a:solidFill>
              <a:latin typeface="Calibri" panose="020F0502020204030204"/>
            </a:endParaRPr>
          </a:p>
        </p:txBody>
      </p:sp>
      <p:sp>
        <p:nvSpPr>
          <p:cNvPr id="87" name="TextBox 86">
            <a:extLst>
              <a:ext uri="{FF2B5EF4-FFF2-40B4-BE49-F238E27FC236}">
                <a16:creationId xmlns:a16="http://schemas.microsoft.com/office/drawing/2014/main" id="{A8AF3EDA-E802-42BD-8EEF-AC5F8EE420D1}"/>
              </a:ext>
            </a:extLst>
          </p:cNvPr>
          <p:cNvSpPr txBox="1"/>
          <p:nvPr/>
        </p:nvSpPr>
        <p:spPr>
          <a:xfrm>
            <a:off x="1943021" y="6145854"/>
            <a:ext cx="2210105" cy="738664"/>
          </a:xfrm>
          <a:prstGeom prst="rect">
            <a:avLst/>
          </a:prstGeom>
          <a:noFill/>
        </p:spPr>
        <p:txBody>
          <a:bodyPr wrap="square">
            <a:spAutoFit/>
          </a:bodyPr>
          <a:lstStyle/>
          <a:p>
            <a:pPr algn="ctr" defTabSz="685800">
              <a:spcAft>
                <a:spcPts val="450"/>
              </a:spcAft>
            </a:pPr>
            <a:r>
              <a:rPr lang="en-US" sz="1050" dirty="0">
                <a:solidFill>
                  <a:srgbClr val="4472C4"/>
                </a:solidFill>
                <a:latin typeface="Segoe UI" panose="020B0502040204020203" pitchFamily="34" charset="0"/>
                <a:cs typeface="Segoe UI" panose="020B0502040204020203" pitchFamily="34" charset="0"/>
              </a:rPr>
              <a:t> Individuals who cook at home and need easy recipe suggestions based on available ingredients and dietary filters.</a:t>
            </a:r>
          </a:p>
        </p:txBody>
      </p:sp>
      <p:sp>
        <p:nvSpPr>
          <p:cNvPr id="88" name="TextBox 87">
            <a:extLst>
              <a:ext uri="{FF2B5EF4-FFF2-40B4-BE49-F238E27FC236}">
                <a16:creationId xmlns:a16="http://schemas.microsoft.com/office/drawing/2014/main" id="{70D98A31-3B3A-4FFD-9DE3-DB6F033AD9D3}"/>
              </a:ext>
            </a:extLst>
          </p:cNvPr>
          <p:cNvSpPr txBox="1"/>
          <p:nvPr/>
        </p:nvSpPr>
        <p:spPr>
          <a:xfrm>
            <a:off x="4025681" y="5960879"/>
            <a:ext cx="1877419" cy="738664"/>
          </a:xfrm>
          <a:prstGeom prst="rect">
            <a:avLst/>
          </a:prstGeom>
          <a:noFill/>
        </p:spPr>
        <p:txBody>
          <a:bodyPr wrap="square">
            <a:spAutoFit/>
          </a:bodyPr>
          <a:lstStyle/>
          <a:p>
            <a:pPr algn="ctr" defTabSz="685800">
              <a:spcAft>
                <a:spcPts val="450"/>
              </a:spcAft>
            </a:pPr>
            <a:r>
              <a:rPr lang="en-US" sz="1050" dirty="0">
                <a:solidFill>
                  <a:srgbClr val="ED7D31"/>
                </a:solidFill>
                <a:latin typeface="Segoe UI" panose="020B0502040204020203" pitchFamily="34" charset="0"/>
                <a:cs typeface="Segoe UI" panose="020B0502040204020203" pitchFamily="34" charset="0"/>
              </a:rPr>
              <a:t>People who love exploring diverse recipes, trending cuisines, and creative cooking ideas</a:t>
            </a:r>
            <a:endParaRPr lang="en-IN" sz="1050" dirty="0">
              <a:solidFill>
                <a:srgbClr val="ED7D31"/>
              </a:solidFill>
              <a:latin typeface="Segoe UI" panose="020B0502040204020203" pitchFamily="34" charset="0"/>
              <a:cs typeface="Segoe UI" panose="020B0502040204020203" pitchFamily="34" charset="0"/>
            </a:endParaRPr>
          </a:p>
        </p:txBody>
      </p:sp>
      <p:sp>
        <p:nvSpPr>
          <p:cNvPr id="90" name="TextBox 89">
            <a:extLst>
              <a:ext uri="{FF2B5EF4-FFF2-40B4-BE49-F238E27FC236}">
                <a16:creationId xmlns:a16="http://schemas.microsoft.com/office/drawing/2014/main" id="{B9C8A3E3-9C3B-4001-AA10-5DD278D1083F}"/>
              </a:ext>
            </a:extLst>
          </p:cNvPr>
          <p:cNvSpPr txBox="1"/>
          <p:nvPr/>
        </p:nvSpPr>
        <p:spPr>
          <a:xfrm>
            <a:off x="7632321" y="4647113"/>
            <a:ext cx="2081228" cy="577081"/>
          </a:xfrm>
          <a:prstGeom prst="rect">
            <a:avLst/>
          </a:prstGeom>
          <a:noFill/>
        </p:spPr>
        <p:txBody>
          <a:bodyPr wrap="square">
            <a:spAutoFit/>
          </a:bodyPr>
          <a:lstStyle/>
          <a:p>
            <a:pPr algn="ctr" defTabSz="685800" eaLnBrk="0" fontAlgn="base" hangingPunct="0">
              <a:spcBef>
                <a:spcPct val="0"/>
              </a:spcBef>
              <a:spcAft>
                <a:spcPts val="450"/>
              </a:spcAft>
            </a:pPr>
            <a:r>
              <a:rPr lang="en-US" altLang="en-US" sz="1050" dirty="0">
                <a:solidFill>
                  <a:srgbClr val="FFC000"/>
                </a:solidFill>
                <a:latin typeface="Segoe UI" panose="020B0502040204020203" pitchFamily="34" charset="0"/>
                <a:cs typeface="Segoe UI" panose="020B0502040204020203" pitchFamily="34" charset="0"/>
              </a:rPr>
              <a:t> Individuals who appreciate AI-powered recommendations and smart cooking assistance.</a:t>
            </a:r>
          </a:p>
        </p:txBody>
      </p:sp>
      <p:pic>
        <p:nvPicPr>
          <p:cNvPr id="82" name="Picture 8">
            <a:extLst>
              <a:ext uri="{FF2B5EF4-FFF2-40B4-BE49-F238E27FC236}">
                <a16:creationId xmlns:a16="http://schemas.microsoft.com/office/drawing/2014/main" id="{9DCF7E56-4922-4498-8119-EC27881C8C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06456" y="5220384"/>
            <a:ext cx="484667" cy="49924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0">
            <a:extLst>
              <a:ext uri="{FF2B5EF4-FFF2-40B4-BE49-F238E27FC236}">
                <a16:creationId xmlns:a16="http://schemas.microsoft.com/office/drawing/2014/main" id="{899C2FB3-3144-40D3-AE98-9B4F4DC1261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08108" y="4971331"/>
            <a:ext cx="460278" cy="46027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a:extLst>
              <a:ext uri="{FF2B5EF4-FFF2-40B4-BE49-F238E27FC236}">
                <a16:creationId xmlns:a16="http://schemas.microsoft.com/office/drawing/2014/main" id="{88A06CF4-42E0-4EE7-8171-589E1434589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63899" y="4459237"/>
            <a:ext cx="461133" cy="46113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4">
            <a:extLst>
              <a:ext uri="{FF2B5EF4-FFF2-40B4-BE49-F238E27FC236}">
                <a16:creationId xmlns:a16="http://schemas.microsoft.com/office/drawing/2014/main" id="{BE71E958-D6F9-4255-9535-BB86291A9B0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230627" y="3599333"/>
            <a:ext cx="521900" cy="521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ABF13A-B7D8-4B75-9E10-BF4334D28D12}"/>
              </a:ext>
            </a:extLst>
          </p:cNvPr>
          <p:cNvSpPr/>
          <p:nvPr/>
        </p:nvSpPr>
        <p:spPr>
          <a:xfrm>
            <a:off x="2361027" y="5867193"/>
            <a:ext cx="1374094" cy="338554"/>
          </a:xfrm>
          <a:prstGeom prst="rect">
            <a:avLst/>
          </a:prstGeom>
        </p:spPr>
        <p:txBody>
          <a:bodyPr wrap="none">
            <a:spAutoFit/>
          </a:bodyPr>
          <a:lstStyle/>
          <a:p>
            <a:pPr algn="ctr" defTabSz="685800">
              <a:spcAft>
                <a:spcPts val="450"/>
              </a:spcAft>
            </a:pPr>
            <a:r>
              <a:rPr lang="en-US" sz="1600" b="1" dirty="0">
                <a:solidFill>
                  <a:srgbClr val="4472C4"/>
                </a:solidFill>
                <a:latin typeface="Segoe UI" panose="020B0502040204020203" pitchFamily="34" charset="0"/>
                <a:cs typeface="Segoe UI" panose="020B0502040204020203" pitchFamily="34" charset="0"/>
              </a:rPr>
              <a:t>Home cooks</a:t>
            </a:r>
            <a:endParaRPr lang="en-US" sz="1600" dirty="0">
              <a:solidFill>
                <a:srgbClr val="4472C4"/>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916F9DD-866E-49C6-9107-3C8A25CE8EF1}"/>
              </a:ext>
            </a:extLst>
          </p:cNvPr>
          <p:cNvSpPr/>
          <p:nvPr/>
        </p:nvSpPr>
        <p:spPr>
          <a:xfrm>
            <a:off x="4068436" y="5646855"/>
            <a:ext cx="1802096" cy="338554"/>
          </a:xfrm>
          <a:prstGeom prst="rect">
            <a:avLst/>
          </a:prstGeom>
        </p:spPr>
        <p:txBody>
          <a:bodyPr wrap="none">
            <a:spAutoFit/>
          </a:bodyPr>
          <a:lstStyle/>
          <a:p>
            <a:pPr algn="ctr" defTabSz="685800">
              <a:spcAft>
                <a:spcPts val="450"/>
              </a:spcAft>
            </a:pPr>
            <a:r>
              <a:rPr lang="en-US" sz="1600" b="1" dirty="0">
                <a:solidFill>
                  <a:srgbClr val="ED7D31"/>
                </a:solidFill>
                <a:latin typeface="Segoe UI" panose="020B0502040204020203" pitchFamily="34" charset="0"/>
                <a:cs typeface="Segoe UI" panose="020B0502040204020203" pitchFamily="34" charset="0"/>
              </a:rPr>
              <a:t>Food Enthusiasts</a:t>
            </a:r>
            <a:endParaRPr lang="en-US" sz="1600" dirty="0">
              <a:solidFill>
                <a:srgbClr val="ED7D31"/>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B0C3A713-4361-44F9-B0E0-3CF3AD831416}"/>
              </a:ext>
            </a:extLst>
          </p:cNvPr>
          <p:cNvSpPr/>
          <p:nvPr/>
        </p:nvSpPr>
        <p:spPr>
          <a:xfrm>
            <a:off x="6166962" y="5120291"/>
            <a:ext cx="1085169" cy="338554"/>
          </a:xfrm>
          <a:prstGeom prst="rect">
            <a:avLst/>
          </a:prstGeom>
        </p:spPr>
        <p:txBody>
          <a:bodyPr wrap="none">
            <a:spAutoFit/>
          </a:bodyPr>
          <a:lstStyle/>
          <a:p>
            <a:r>
              <a:rPr lang="en-US" sz="1600" b="1" dirty="0">
                <a:solidFill>
                  <a:srgbClr val="A5A5A5"/>
                </a:solidFill>
                <a:latin typeface="Segoe UI" panose="020B0502040204020203" pitchFamily="34" charset="0"/>
                <a:cs typeface="Segoe UI" panose="020B0502040204020203" pitchFamily="34" charset="0"/>
              </a:rPr>
              <a:t>Shoppers</a:t>
            </a:r>
            <a:endParaRPr lang="en-US" dirty="0"/>
          </a:p>
        </p:txBody>
      </p:sp>
      <p:sp>
        <p:nvSpPr>
          <p:cNvPr id="33" name="TextBox 32">
            <a:extLst>
              <a:ext uri="{FF2B5EF4-FFF2-40B4-BE49-F238E27FC236}">
                <a16:creationId xmlns:a16="http://schemas.microsoft.com/office/drawing/2014/main" id="{CDD8C7FC-4BFA-4CAD-A679-6AE8D37BA2E0}"/>
              </a:ext>
            </a:extLst>
          </p:cNvPr>
          <p:cNvSpPr txBox="1"/>
          <p:nvPr/>
        </p:nvSpPr>
        <p:spPr>
          <a:xfrm>
            <a:off x="5786772" y="5458845"/>
            <a:ext cx="1815385" cy="900246"/>
          </a:xfrm>
          <a:prstGeom prst="rect">
            <a:avLst/>
          </a:prstGeom>
          <a:noFill/>
        </p:spPr>
        <p:txBody>
          <a:bodyPr wrap="square">
            <a:spAutoFit/>
          </a:bodyPr>
          <a:lstStyle/>
          <a:p>
            <a:pPr algn="ctr" defTabSz="685800">
              <a:spcAft>
                <a:spcPts val="450"/>
              </a:spcAft>
            </a:pPr>
            <a:r>
              <a:rPr lang="en-US" sz="1050" dirty="0">
                <a:solidFill>
                  <a:srgbClr val="A6A6A6"/>
                </a:solidFill>
                <a:latin typeface="Segoe UI" panose="020B0502040204020203" pitchFamily="34" charset="0"/>
                <a:cs typeface="Segoe UI" panose="020B0502040204020203" pitchFamily="34" charset="0"/>
              </a:rPr>
              <a:t>Users looking for a seamless way to integrate recipes into their shopping lists for easier meal planning.</a:t>
            </a:r>
            <a:endParaRPr lang="en-IN" sz="1050" dirty="0">
              <a:solidFill>
                <a:srgbClr val="A6A6A6"/>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7D012AFF-568E-4C77-A30F-D05C9D9B17B7}"/>
              </a:ext>
            </a:extLst>
          </p:cNvPr>
          <p:cNvSpPr/>
          <p:nvPr/>
        </p:nvSpPr>
        <p:spPr>
          <a:xfrm>
            <a:off x="7740040" y="4319749"/>
            <a:ext cx="1837747" cy="338554"/>
          </a:xfrm>
          <a:prstGeom prst="rect">
            <a:avLst/>
          </a:prstGeom>
        </p:spPr>
        <p:txBody>
          <a:bodyPr wrap="none">
            <a:spAutoFit/>
          </a:bodyPr>
          <a:lstStyle/>
          <a:p>
            <a:r>
              <a:rPr lang="en-US" sz="1600" b="1" dirty="0">
                <a:solidFill>
                  <a:srgbClr val="FFC000"/>
                </a:solidFill>
                <a:latin typeface="Segoe UI" panose="020B0502040204020203" pitchFamily="34" charset="0"/>
                <a:cs typeface="Segoe UI" panose="020B0502040204020203" pitchFamily="34" charset="0"/>
              </a:rPr>
              <a:t>Tech-Savvy Users</a:t>
            </a:r>
          </a:p>
        </p:txBody>
      </p:sp>
      <p:grpSp>
        <p:nvGrpSpPr>
          <p:cNvPr id="64" name="Group 63">
            <a:extLst>
              <a:ext uri="{FF2B5EF4-FFF2-40B4-BE49-F238E27FC236}">
                <a16:creationId xmlns:a16="http://schemas.microsoft.com/office/drawing/2014/main" id="{58CEA8BC-767F-454F-AA4A-C99F54208ABB}"/>
              </a:ext>
            </a:extLst>
          </p:cNvPr>
          <p:cNvGrpSpPr/>
          <p:nvPr/>
        </p:nvGrpSpPr>
        <p:grpSpPr>
          <a:xfrm rot="12214165">
            <a:off x="10121062" y="-22562"/>
            <a:ext cx="984103" cy="944532"/>
            <a:chOff x="2472280" y="599525"/>
            <a:chExt cx="6465894" cy="6344750"/>
          </a:xfrm>
        </p:grpSpPr>
        <p:sp>
          <p:nvSpPr>
            <p:cNvPr id="65" name="Freeform: Shape 64">
              <a:extLst>
                <a:ext uri="{FF2B5EF4-FFF2-40B4-BE49-F238E27FC236}">
                  <a16:creationId xmlns:a16="http://schemas.microsoft.com/office/drawing/2014/main" id="{D37E8C41-BDF8-4DCF-981C-17086BC7CD2F}"/>
                </a:ext>
              </a:extLst>
            </p:cNvPr>
            <p:cNvSpPr/>
            <p:nvPr/>
          </p:nvSpPr>
          <p:spPr>
            <a:xfrm rot="18900000">
              <a:off x="4645896" y="599525"/>
              <a:ext cx="1758175" cy="2174918"/>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66" name="Freeform: Shape 65">
              <a:extLst>
                <a:ext uri="{FF2B5EF4-FFF2-40B4-BE49-F238E27FC236}">
                  <a16:creationId xmlns:a16="http://schemas.microsoft.com/office/drawing/2014/main" id="{FCB9AC0F-1B64-4548-97AB-3B7833620512}"/>
                </a:ext>
              </a:extLst>
            </p:cNvPr>
            <p:cNvSpPr/>
            <p:nvPr/>
          </p:nvSpPr>
          <p:spPr>
            <a:xfrm rot="18900000">
              <a:off x="5376355" y="807897"/>
              <a:ext cx="2174917" cy="1758175"/>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67" name="Freeform: Shape 66">
              <a:extLst>
                <a:ext uri="{FF2B5EF4-FFF2-40B4-BE49-F238E27FC236}">
                  <a16:creationId xmlns:a16="http://schemas.microsoft.com/office/drawing/2014/main" id="{66256B20-79AD-4B7F-9784-A8878D197F89}"/>
                </a:ext>
              </a:extLst>
            </p:cNvPr>
            <p:cNvSpPr/>
            <p:nvPr/>
          </p:nvSpPr>
          <p:spPr>
            <a:xfrm rot="18900000">
              <a:off x="3258994" y="1986425"/>
              <a:ext cx="1758176" cy="2174918"/>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68" name="Freeform: Shape 67">
              <a:extLst>
                <a:ext uri="{FF2B5EF4-FFF2-40B4-BE49-F238E27FC236}">
                  <a16:creationId xmlns:a16="http://schemas.microsoft.com/office/drawing/2014/main" id="{87EBEC92-5C95-41CC-87B5-8F0F44750A52}"/>
                </a:ext>
              </a:extLst>
            </p:cNvPr>
            <p:cNvSpPr/>
            <p:nvPr/>
          </p:nvSpPr>
          <p:spPr>
            <a:xfrm rot="18900000">
              <a:off x="6763257" y="2194799"/>
              <a:ext cx="2174917" cy="1758175"/>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69" name="Freeform: Shape 68">
              <a:extLst>
                <a:ext uri="{FF2B5EF4-FFF2-40B4-BE49-F238E27FC236}">
                  <a16:creationId xmlns:a16="http://schemas.microsoft.com/office/drawing/2014/main" id="{6009A9E1-C38F-4B86-89AE-C7AEF4ADEAA4}"/>
                </a:ext>
              </a:extLst>
            </p:cNvPr>
            <p:cNvSpPr/>
            <p:nvPr/>
          </p:nvSpPr>
          <p:spPr>
            <a:xfrm rot="17665753">
              <a:off x="1916948" y="3593520"/>
              <a:ext cx="3906087" cy="2795424"/>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70" name="Freeform: Shape 69">
              <a:extLst>
                <a:ext uri="{FF2B5EF4-FFF2-40B4-BE49-F238E27FC236}">
                  <a16:creationId xmlns:a16="http://schemas.microsoft.com/office/drawing/2014/main" id="{558D7C1A-7913-47FE-939F-7FA8D20A64A0}"/>
                </a:ext>
              </a:extLst>
            </p:cNvPr>
            <p:cNvSpPr/>
            <p:nvPr/>
          </p:nvSpPr>
          <p:spPr>
            <a:xfrm rot="18900000">
              <a:off x="6971628" y="2925255"/>
              <a:ext cx="1758176" cy="2174918"/>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1" name="Freeform: Shape 70">
              <a:extLst>
                <a:ext uri="{FF2B5EF4-FFF2-40B4-BE49-F238E27FC236}">
                  <a16:creationId xmlns:a16="http://schemas.microsoft.com/office/drawing/2014/main" id="{8578DBB4-9DE6-44A0-9417-B028E6D160E1}"/>
                </a:ext>
              </a:extLst>
            </p:cNvPr>
            <p:cNvSpPr/>
            <p:nvPr/>
          </p:nvSpPr>
          <p:spPr>
            <a:xfrm rot="18900000">
              <a:off x="5574489" y="4316105"/>
              <a:ext cx="1758175" cy="21479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72" name="Oval 71">
              <a:extLst>
                <a:ext uri="{FF2B5EF4-FFF2-40B4-BE49-F238E27FC236}">
                  <a16:creationId xmlns:a16="http://schemas.microsoft.com/office/drawing/2014/main" id="{CF74AB4B-A1DB-4352-804D-15BD9D75E492}"/>
                </a:ext>
              </a:extLst>
            </p:cNvPr>
            <p:cNvSpPr/>
            <p:nvPr/>
          </p:nvSpPr>
          <p:spPr>
            <a:xfrm rot="1133995">
              <a:off x="4348077" y="2087571"/>
              <a:ext cx="3148813" cy="3148813"/>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grpSp>
        <p:nvGrpSpPr>
          <p:cNvPr id="73" name="Group 72">
            <a:extLst>
              <a:ext uri="{FF2B5EF4-FFF2-40B4-BE49-F238E27FC236}">
                <a16:creationId xmlns:a16="http://schemas.microsoft.com/office/drawing/2014/main" id="{3B7A95BB-99B8-4C23-97D7-B84572A6BC79}"/>
              </a:ext>
            </a:extLst>
          </p:cNvPr>
          <p:cNvGrpSpPr/>
          <p:nvPr/>
        </p:nvGrpSpPr>
        <p:grpSpPr>
          <a:xfrm rot="11040859">
            <a:off x="10467344" y="839865"/>
            <a:ext cx="165531" cy="169421"/>
            <a:chOff x="1466851" y="1754971"/>
            <a:chExt cx="2362200" cy="2362200"/>
          </a:xfrm>
        </p:grpSpPr>
        <p:sp>
          <p:nvSpPr>
            <p:cNvPr id="74" name="Oval 73">
              <a:extLst>
                <a:ext uri="{FF2B5EF4-FFF2-40B4-BE49-F238E27FC236}">
                  <a16:creationId xmlns:a16="http://schemas.microsoft.com/office/drawing/2014/main" id="{1AC84ADA-4B53-4490-846A-E08C20B082D2}"/>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0B60B553-B988-4565-BFCD-2FDC0EEE5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76" name="Group 75">
            <a:extLst>
              <a:ext uri="{FF2B5EF4-FFF2-40B4-BE49-F238E27FC236}">
                <a16:creationId xmlns:a16="http://schemas.microsoft.com/office/drawing/2014/main" id="{899307E0-3EF6-4FCF-86A3-3E07C1F84E9C}"/>
              </a:ext>
            </a:extLst>
          </p:cNvPr>
          <p:cNvGrpSpPr/>
          <p:nvPr/>
        </p:nvGrpSpPr>
        <p:grpSpPr>
          <a:xfrm rot="13855679">
            <a:off x="10154598" y="691764"/>
            <a:ext cx="172657" cy="174433"/>
            <a:chOff x="4388156" y="1754971"/>
            <a:chExt cx="2362200" cy="2362200"/>
          </a:xfrm>
          <a:solidFill>
            <a:srgbClr val="03A1A4"/>
          </a:solidFill>
        </p:grpSpPr>
        <p:sp>
          <p:nvSpPr>
            <p:cNvPr id="77" name="Oval 76">
              <a:extLst>
                <a:ext uri="{FF2B5EF4-FFF2-40B4-BE49-F238E27FC236}">
                  <a16:creationId xmlns:a16="http://schemas.microsoft.com/office/drawing/2014/main" id="{2AF5C817-9FB4-4296-88C8-E9AB56FEE807}"/>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a:extLst>
                <a:ext uri="{FF2B5EF4-FFF2-40B4-BE49-F238E27FC236}">
                  <a16:creationId xmlns:a16="http://schemas.microsoft.com/office/drawing/2014/main" id="{1C9D4A19-3ECF-4F08-88EB-F269307D354B}"/>
                </a:ext>
              </a:extLst>
            </p:cNvPr>
            <p:cNvPicPr>
              <a:picLocks noChangeAspect="1"/>
            </p:cNvPicPr>
            <p:nvPr/>
          </p:nvPicPr>
          <p:blipFill rotWithShape="1">
            <a:blip r:embed="rId8">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79" name="Group 78">
            <a:extLst>
              <a:ext uri="{FF2B5EF4-FFF2-40B4-BE49-F238E27FC236}">
                <a16:creationId xmlns:a16="http://schemas.microsoft.com/office/drawing/2014/main" id="{7973DA57-D13C-4FCD-83C6-E9F25B8A62CD}"/>
              </a:ext>
            </a:extLst>
          </p:cNvPr>
          <p:cNvGrpSpPr/>
          <p:nvPr/>
        </p:nvGrpSpPr>
        <p:grpSpPr>
          <a:xfrm rot="17110019">
            <a:off x="10032494" y="352243"/>
            <a:ext cx="148504" cy="165865"/>
            <a:chOff x="7245656" y="1754971"/>
            <a:chExt cx="2362200" cy="2362200"/>
          </a:xfrm>
          <a:solidFill>
            <a:srgbClr val="EE9524"/>
          </a:solidFill>
        </p:grpSpPr>
        <p:sp>
          <p:nvSpPr>
            <p:cNvPr id="80" name="Oval 79">
              <a:extLst>
                <a:ext uri="{FF2B5EF4-FFF2-40B4-BE49-F238E27FC236}">
                  <a16:creationId xmlns:a16="http://schemas.microsoft.com/office/drawing/2014/main" id="{D26A02FC-12B8-4578-A44E-F86EC2C4AA41}"/>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887A09D3-98C7-4A18-9560-DFD0084B6A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86" name="Group 85">
            <a:extLst>
              <a:ext uri="{FF2B5EF4-FFF2-40B4-BE49-F238E27FC236}">
                <a16:creationId xmlns:a16="http://schemas.microsoft.com/office/drawing/2014/main" id="{E7CB5910-B8C0-4BB0-A549-706A0B882A80}"/>
              </a:ext>
            </a:extLst>
          </p:cNvPr>
          <p:cNvGrpSpPr/>
          <p:nvPr/>
        </p:nvGrpSpPr>
        <p:grpSpPr>
          <a:xfrm rot="19891557">
            <a:off x="10163010" y="43550"/>
            <a:ext cx="155334" cy="162407"/>
            <a:chOff x="1466851" y="1754971"/>
            <a:chExt cx="2362200" cy="2362200"/>
          </a:xfrm>
          <a:solidFill>
            <a:schemeClr val="accent6">
              <a:lumMod val="75000"/>
            </a:schemeClr>
          </a:solidFill>
        </p:grpSpPr>
        <p:sp>
          <p:nvSpPr>
            <p:cNvPr id="89" name="Oval 88">
              <a:extLst>
                <a:ext uri="{FF2B5EF4-FFF2-40B4-BE49-F238E27FC236}">
                  <a16:creationId xmlns:a16="http://schemas.microsoft.com/office/drawing/2014/main" id="{AB3F748B-FF52-4997-85BD-CA43DE744D82}"/>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3C5BACE4-571E-46B2-89B9-6A84FF604F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95" name="Group 94">
            <a:extLst>
              <a:ext uri="{FF2B5EF4-FFF2-40B4-BE49-F238E27FC236}">
                <a16:creationId xmlns:a16="http://schemas.microsoft.com/office/drawing/2014/main" id="{4141F183-A772-4B01-96F7-F3A6AF6EA33A}"/>
              </a:ext>
            </a:extLst>
          </p:cNvPr>
          <p:cNvGrpSpPr/>
          <p:nvPr/>
        </p:nvGrpSpPr>
        <p:grpSpPr>
          <a:xfrm rot="24924">
            <a:off x="10463853" y="-77176"/>
            <a:ext cx="172657" cy="174433"/>
            <a:chOff x="4388156" y="1754971"/>
            <a:chExt cx="2362200" cy="2362200"/>
          </a:xfrm>
          <a:solidFill>
            <a:srgbClr val="FFC000"/>
          </a:solidFill>
        </p:grpSpPr>
        <p:sp>
          <p:nvSpPr>
            <p:cNvPr id="96" name="Oval 95">
              <a:extLst>
                <a:ext uri="{FF2B5EF4-FFF2-40B4-BE49-F238E27FC236}">
                  <a16:creationId xmlns:a16="http://schemas.microsoft.com/office/drawing/2014/main" id="{9D1F1CFE-5251-4DFF-BD81-126C190D2E45}"/>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96">
              <a:extLst>
                <a:ext uri="{FF2B5EF4-FFF2-40B4-BE49-F238E27FC236}">
                  <a16:creationId xmlns:a16="http://schemas.microsoft.com/office/drawing/2014/main" id="{2C8698D9-9174-4197-A1A9-57D9AB561F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99" name="Group 98">
            <a:extLst>
              <a:ext uri="{FF2B5EF4-FFF2-40B4-BE49-F238E27FC236}">
                <a16:creationId xmlns:a16="http://schemas.microsoft.com/office/drawing/2014/main" id="{00372C6C-E5DE-4BFC-8B5B-F9B2DEEA163B}"/>
              </a:ext>
            </a:extLst>
          </p:cNvPr>
          <p:cNvGrpSpPr/>
          <p:nvPr/>
        </p:nvGrpSpPr>
        <p:grpSpPr>
          <a:xfrm rot="7838533">
            <a:off x="10800689" y="699057"/>
            <a:ext cx="169268" cy="165865"/>
            <a:chOff x="7245656" y="1754971"/>
            <a:chExt cx="2362200" cy="2362200"/>
          </a:xfrm>
          <a:solidFill>
            <a:schemeClr val="accent2">
              <a:lumMod val="75000"/>
            </a:schemeClr>
          </a:solidFill>
        </p:grpSpPr>
        <p:sp>
          <p:nvSpPr>
            <p:cNvPr id="105" name="Oval 104">
              <a:extLst>
                <a:ext uri="{FF2B5EF4-FFF2-40B4-BE49-F238E27FC236}">
                  <a16:creationId xmlns:a16="http://schemas.microsoft.com/office/drawing/2014/main" id="{326C91C0-699A-4DFF-9B01-BB5BB04327E4}"/>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a:extLst>
                <a:ext uri="{FF2B5EF4-FFF2-40B4-BE49-F238E27FC236}">
                  <a16:creationId xmlns:a16="http://schemas.microsoft.com/office/drawing/2014/main" id="{5C9CAE0F-5605-4614-9884-A42256473E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114" name="Group 113">
            <a:extLst>
              <a:ext uri="{FF2B5EF4-FFF2-40B4-BE49-F238E27FC236}">
                <a16:creationId xmlns:a16="http://schemas.microsoft.com/office/drawing/2014/main" id="{2E28C334-06E1-43D7-A562-8DF416C19CD2}"/>
              </a:ext>
            </a:extLst>
          </p:cNvPr>
          <p:cNvGrpSpPr/>
          <p:nvPr/>
        </p:nvGrpSpPr>
        <p:grpSpPr>
          <a:xfrm rot="5493691">
            <a:off x="11048453" y="124684"/>
            <a:ext cx="235385" cy="247263"/>
            <a:chOff x="3697808" y="-821035"/>
            <a:chExt cx="3284882" cy="3521451"/>
          </a:xfrm>
          <a:solidFill>
            <a:srgbClr val="385723"/>
          </a:solidFill>
        </p:grpSpPr>
        <p:sp>
          <p:nvSpPr>
            <p:cNvPr id="115" name="Oval 114">
              <a:extLst>
                <a:ext uri="{FF2B5EF4-FFF2-40B4-BE49-F238E27FC236}">
                  <a16:creationId xmlns:a16="http://schemas.microsoft.com/office/drawing/2014/main" id="{54C8207C-043D-4D8B-94D1-512E860F2EB2}"/>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115">
              <a:extLst>
                <a:ext uri="{FF2B5EF4-FFF2-40B4-BE49-F238E27FC236}">
                  <a16:creationId xmlns:a16="http://schemas.microsoft.com/office/drawing/2014/main" id="{01CD1AB6-4140-4955-B97A-07FFB0AADF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117" name="TextBox 116">
            <a:extLst>
              <a:ext uri="{FF2B5EF4-FFF2-40B4-BE49-F238E27FC236}">
                <a16:creationId xmlns:a16="http://schemas.microsoft.com/office/drawing/2014/main" id="{00120E73-ABC5-46A7-994C-B39041AF12D4}"/>
              </a:ext>
            </a:extLst>
          </p:cNvPr>
          <p:cNvSpPr txBox="1"/>
          <p:nvPr/>
        </p:nvSpPr>
        <p:spPr>
          <a:xfrm>
            <a:off x="10182981" y="363310"/>
            <a:ext cx="786104" cy="16546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spTree>
    <p:extLst>
      <p:ext uri="{BB962C8B-B14F-4D97-AF65-F5344CB8AC3E}">
        <p14:creationId xmlns:p14="http://schemas.microsoft.com/office/powerpoint/2010/main" val="3113264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 calcmode="lin" valueType="num">
                                      <p:cBhvr>
                                        <p:cTn id="12" dur="500" fill="hold"/>
                                        <p:tgtEl>
                                          <p:spTgt spid="92"/>
                                        </p:tgtEl>
                                        <p:attrNameLst>
                                          <p:attrName>ppt_w</p:attrName>
                                        </p:attrNameLst>
                                      </p:cBhvr>
                                      <p:tavLst>
                                        <p:tav tm="0">
                                          <p:val>
                                            <p:fltVal val="0"/>
                                          </p:val>
                                        </p:tav>
                                        <p:tav tm="100000">
                                          <p:val>
                                            <p:strVal val="#ppt_w"/>
                                          </p:val>
                                        </p:tav>
                                      </p:tavLst>
                                    </p:anim>
                                    <p:anim calcmode="lin" valueType="num">
                                      <p:cBhvr>
                                        <p:cTn id="13" dur="500" fill="hold"/>
                                        <p:tgtEl>
                                          <p:spTgt spid="92"/>
                                        </p:tgtEl>
                                        <p:attrNameLst>
                                          <p:attrName>ppt_h</p:attrName>
                                        </p:attrNameLst>
                                      </p:cBhvr>
                                      <p:tavLst>
                                        <p:tav tm="0">
                                          <p:val>
                                            <p:fltVal val="0"/>
                                          </p:val>
                                        </p:tav>
                                        <p:tav tm="100000">
                                          <p:val>
                                            <p:strVal val="#ppt_h"/>
                                          </p:val>
                                        </p:tav>
                                      </p:tavLst>
                                    </p:anim>
                                    <p:animEffect transition="in" filter="fade">
                                      <p:cBhvr>
                                        <p:cTn id="14" dur="500"/>
                                        <p:tgtEl>
                                          <p:spTgt spid="9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p:cTn id="19" dur="500" fill="hold"/>
                                        <p:tgtEl>
                                          <p:spTgt spid="82"/>
                                        </p:tgtEl>
                                        <p:attrNameLst>
                                          <p:attrName>ppt_w</p:attrName>
                                        </p:attrNameLst>
                                      </p:cBhvr>
                                      <p:tavLst>
                                        <p:tav tm="0">
                                          <p:val>
                                            <p:fltVal val="0"/>
                                          </p:val>
                                        </p:tav>
                                        <p:tav tm="100000">
                                          <p:val>
                                            <p:strVal val="#ppt_w"/>
                                          </p:val>
                                        </p:tav>
                                      </p:tavLst>
                                    </p:anim>
                                    <p:anim calcmode="lin" valueType="num">
                                      <p:cBhvr>
                                        <p:cTn id="20" dur="500" fill="hold"/>
                                        <p:tgtEl>
                                          <p:spTgt spid="82"/>
                                        </p:tgtEl>
                                        <p:attrNameLst>
                                          <p:attrName>ppt_h</p:attrName>
                                        </p:attrNameLst>
                                      </p:cBhvr>
                                      <p:tavLst>
                                        <p:tav tm="0">
                                          <p:val>
                                            <p:fltVal val="0"/>
                                          </p:val>
                                        </p:tav>
                                        <p:tav tm="100000">
                                          <p:val>
                                            <p:strVal val="#ppt_h"/>
                                          </p:val>
                                        </p:tav>
                                      </p:tavLst>
                                    </p:anim>
                                    <p:animEffect transition="in" filter="fade">
                                      <p:cBhvr>
                                        <p:cTn id="21" dur="500"/>
                                        <p:tgtEl>
                                          <p:spTgt spid="8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87"/>
                                        </p:tgtEl>
                                        <p:attrNameLst>
                                          <p:attrName>style.visibility</p:attrName>
                                        </p:attrNameLst>
                                      </p:cBhvr>
                                      <p:to>
                                        <p:strVal val="visible"/>
                                      </p:to>
                                    </p:set>
                                    <p:anim calcmode="lin" valueType="num">
                                      <p:cBhvr additive="base">
                                        <p:cTn id="32" dur="500"/>
                                        <p:tgtEl>
                                          <p:spTgt spid="87"/>
                                        </p:tgtEl>
                                        <p:attrNameLst>
                                          <p:attrName>ppt_y</p:attrName>
                                        </p:attrNameLst>
                                      </p:cBhvr>
                                      <p:tavLst>
                                        <p:tav tm="0">
                                          <p:val>
                                            <p:strVal val="#ppt_y+#ppt_h*1.125000"/>
                                          </p:val>
                                        </p:tav>
                                        <p:tav tm="100000">
                                          <p:val>
                                            <p:strVal val="#ppt_y"/>
                                          </p:val>
                                        </p:tav>
                                      </p:tavLst>
                                    </p:anim>
                                    <p:animEffect transition="in" filter="wipe(up)">
                                      <p:cBhvr>
                                        <p:cTn id="33" dur="500"/>
                                        <p:tgtEl>
                                          <p:spTgt spid="8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wipe(down)">
                                      <p:cBhvr>
                                        <p:cTn id="38" dur="500"/>
                                        <p:tgtEl>
                                          <p:spTgt spid="101"/>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83"/>
                                        </p:tgtEl>
                                        <p:attrNameLst>
                                          <p:attrName>style.visibility</p:attrName>
                                        </p:attrNameLst>
                                      </p:cBhvr>
                                      <p:to>
                                        <p:strVal val="visible"/>
                                      </p:to>
                                    </p:set>
                                    <p:anim calcmode="lin" valueType="num">
                                      <p:cBhvr>
                                        <p:cTn id="50" dur="500" fill="hold"/>
                                        <p:tgtEl>
                                          <p:spTgt spid="83"/>
                                        </p:tgtEl>
                                        <p:attrNameLst>
                                          <p:attrName>ppt_w</p:attrName>
                                        </p:attrNameLst>
                                      </p:cBhvr>
                                      <p:tavLst>
                                        <p:tav tm="0">
                                          <p:val>
                                            <p:fltVal val="0"/>
                                          </p:val>
                                        </p:tav>
                                        <p:tav tm="100000">
                                          <p:val>
                                            <p:strVal val="#ppt_w"/>
                                          </p:val>
                                        </p:tav>
                                      </p:tavLst>
                                    </p:anim>
                                    <p:anim calcmode="lin" valueType="num">
                                      <p:cBhvr>
                                        <p:cTn id="51" dur="500" fill="hold"/>
                                        <p:tgtEl>
                                          <p:spTgt spid="83"/>
                                        </p:tgtEl>
                                        <p:attrNameLst>
                                          <p:attrName>ppt_h</p:attrName>
                                        </p:attrNameLst>
                                      </p:cBhvr>
                                      <p:tavLst>
                                        <p:tav tm="0">
                                          <p:val>
                                            <p:fltVal val="0"/>
                                          </p:val>
                                        </p:tav>
                                        <p:tav tm="100000">
                                          <p:val>
                                            <p:strVal val="#ppt_h"/>
                                          </p:val>
                                        </p:tav>
                                      </p:tavLst>
                                    </p:anim>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ppt_x"/>
                                          </p:val>
                                        </p:tav>
                                        <p:tav tm="100000">
                                          <p:val>
                                            <p:strVal val="#ppt_x"/>
                                          </p:val>
                                        </p:tav>
                                      </p:tavLst>
                                    </p:anim>
                                    <p:anim calcmode="lin" valueType="num">
                                      <p:cBhvr additive="base">
                                        <p:cTn id="6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wipe(down)">
                                      <p:cBhvr>
                                        <p:cTn id="69" dur="500"/>
                                        <p:tgtEl>
                                          <p:spTgt spid="100"/>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94"/>
                                        </p:tgtEl>
                                        <p:attrNameLst>
                                          <p:attrName>style.visibility</p:attrName>
                                        </p:attrNameLst>
                                      </p:cBhvr>
                                      <p:to>
                                        <p:strVal val="visible"/>
                                      </p:to>
                                    </p:set>
                                    <p:anim calcmode="lin" valueType="num">
                                      <p:cBhvr>
                                        <p:cTn id="74" dur="500" fill="hold"/>
                                        <p:tgtEl>
                                          <p:spTgt spid="94"/>
                                        </p:tgtEl>
                                        <p:attrNameLst>
                                          <p:attrName>ppt_w</p:attrName>
                                        </p:attrNameLst>
                                      </p:cBhvr>
                                      <p:tavLst>
                                        <p:tav tm="0">
                                          <p:val>
                                            <p:fltVal val="0"/>
                                          </p:val>
                                        </p:tav>
                                        <p:tav tm="100000">
                                          <p:val>
                                            <p:strVal val="#ppt_w"/>
                                          </p:val>
                                        </p:tav>
                                      </p:tavLst>
                                    </p:anim>
                                    <p:anim calcmode="lin" valueType="num">
                                      <p:cBhvr>
                                        <p:cTn id="75" dur="500" fill="hold"/>
                                        <p:tgtEl>
                                          <p:spTgt spid="94"/>
                                        </p:tgtEl>
                                        <p:attrNameLst>
                                          <p:attrName>ppt_h</p:attrName>
                                        </p:attrNameLst>
                                      </p:cBhvr>
                                      <p:tavLst>
                                        <p:tav tm="0">
                                          <p:val>
                                            <p:fltVal val="0"/>
                                          </p:val>
                                        </p:tav>
                                        <p:tav tm="100000">
                                          <p:val>
                                            <p:strVal val="#ppt_h"/>
                                          </p:val>
                                        </p:tav>
                                      </p:tavLst>
                                    </p:anim>
                                    <p:animEffect transition="in" filter="fade">
                                      <p:cBhvr>
                                        <p:cTn id="76" dur="500"/>
                                        <p:tgtEl>
                                          <p:spTgt spid="94"/>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84"/>
                                        </p:tgtEl>
                                        <p:attrNameLst>
                                          <p:attrName>style.visibility</p:attrName>
                                        </p:attrNameLst>
                                      </p:cBhvr>
                                      <p:to>
                                        <p:strVal val="visible"/>
                                      </p:to>
                                    </p:set>
                                    <p:anim calcmode="lin" valueType="num">
                                      <p:cBhvr>
                                        <p:cTn id="81" dur="500" fill="hold"/>
                                        <p:tgtEl>
                                          <p:spTgt spid="84"/>
                                        </p:tgtEl>
                                        <p:attrNameLst>
                                          <p:attrName>ppt_w</p:attrName>
                                        </p:attrNameLst>
                                      </p:cBhvr>
                                      <p:tavLst>
                                        <p:tav tm="0">
                                          <p:val>
                                            <p:fltVal val="0"/>
                                          </p:val>
                                        </p:tav>
                                        <p:tav tm="100000">
                                          <p:val>
                                            <p:strVal val="#ppt_w"/>
                                          </p:val>
                                        </p:tav>
                                      </p:tavLst>
                                    </p:anim>
                                    <p:anim calcmode="lin" valueType="num">
                                      <p:cBhvr>
                                        <p:cTn id="82" dur="500" fill="hold"/>
                                        <p:tgtEl>
                                          <p:spTgt spid="84"/>
                                        </p:tgtEl>
                                        <p:attrNameLst>
                                          <p:attrName>ppt_h</p:attrName>
                                        </p:attrNameLst>
                                      </p:cBhvr>
                                      <p:tavLst>
                                        <p:tav tm="0">
                                          <p:val>
                                            <p:fltVal val="0"/>
                                          </p:val>
                                        </p:tav>
                                        <p:tav tm="100000">
                                          <p:val>
                                            <p:strVal val="#ppt_h"/>
                                          </p:val>
                                        </p:tav>
                                      </p:tavLst>
                                    </p:anim>
                                    <p:animEffect transition="in" filter="fade">
                                      <p:cBhvr>
                                        <p:cTn id="83" dur="500"/>
                                        <p:tgtEl>
                                          <p:spTgt spid="84"/>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4"/>
                                        </p:tgtEl>
                                        <p:attrNameLst>
                                          <p:attrName>style.visibility</p:attrName>
                                        </p:attrNameLst>
                                      </p:cBhvr>
                                      <p:to>
                                        <p:strVal val="visible"/>
                                      </p:to>
                                    </p:set>
                                    <p:anim calcmode="lin" valueType="num">
                                      <p:cBhvr additive="base">
                                        <p:cTn id="88" dur="500" fill="hold"/>
                                        <p:tgtEl>
                                          <p:spTgt spid="4"/>
                                        </p:tgtEl>
                                        <p:attrNameLst>
                                          <p:attrName>ppt_x</p:attrName>
                                        </p:attrNameLst>
                                      </p:cBhvr>
                                      <p:tavLst>
                                        <p:tav tm="0">
                                          <p:val>
                                            <p:strVal val="#ppt_x"/>
                                          </p:val>
                                        </p:tav>
                                        <p:tav tm="100000">
                                          <p:val>
                                            <p:strVal val="#ppt_x"/>
                                          </p:val>
                                        </p:tav>
                                      </p:tavLst>
                                    </p:anim>
                                    <p:anim calcmode="lin" valueType="num">
                                      <p:cBhvr additive="base">
                                        <p:cTn id="8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3"/>
                                        </p:tgtEl>
                                        <p:attrNameLst>
                                          <p:attrName>style.visibility</p:attrName>
                                        </p:attrNameLst>
                                      </p:cBhvr>
                                      <p:to>
                                        <p:strVal val="visible"/>
                                      </p:to>
                                    </p:set>
                                    <p:anim calcmode="lin" valueType="num">
                                      <p:cBhvr additive="base">
                                        <p:cTn id="94" dur="500" fill="hold"/>
                                        <p:tgtEl>
                                          <p:spTgt spid="33"/>
                                        </p:tgtEl>
                                        <p:attrNameLst>
                                          <p:attrName>ppt_x</p:attrName>
                                        </p:attrNameLst>
                                      </p:cBhvr>
                                      <p:tavLst>
                                        <p:tav tm="0">
                                          <p:val>
                                            <p:strVal val="#ppt_x"/>
                                          </p:val>
                                        </p:tav>
                                        <p:tav tm="100000">
                                          <p:val>
                                            <p:strVal val="#ppt_x"/>
                                          </p:val>
                                        </p:tav>
                                      </p:tavLst>
                                    </p:anim>
                                    <p:anim calcmode="lin" valueType="num">
                                      <p:cBhvr additive="base">
                                        <p:cTn id="9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down)">
                                      <p:cBhvr>
                                        <p:cTn id="100" dur="500"/>
                                        <p:tgtEl>
                                          <p:spTgt spid="103"/>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98"/>
                                        </p:tgtEl>
                                        <p:attrNameLst>
                                          <p:attrName>style.visibility</p:attrName>
                                        </p:attrNameLst>
                                      </p:cBhvr>
                                      <p:to>
                                        <p:strVal val="visible"/>
                                      </p:to>
                                    </p:set>
                                    <p:anim calcmode="lin" valueType="num">
                                      <p:cBhvr>
                                        <p:cTn id="105" dur="500" fill="hold"/>
                                        <p:tgtEl>
                                          <p:spTgt spid="98"/>
                                        </p:tgtEl>
                                        <p:attrNameLst>
                                          <p:attrName>ppt_w</p:attrName>
                                        </p:attrNameLst>
                                      </p:cBhvr>
                                      <p:tavLst>
                                        <p:tav tm="0">
                                          <p:val>
                                            <p:fltVal val="0"/>
                                          </p:val>
                                        </p:tav>
                                        <p:tav tm="100000">
                                          <p:val>
                                            <p:strVal val="#ppt_w"/>
                                          </p:val>
                                        </p:tav>
                                      </p:tavLst>
                                    </p:anim>
                                    <p:anim calcmode="lin" valueType="num">
                                      <p:cBhvr>
                                        <p:cTn id="106" dur="500" fill="hold"/>
                                        <p:tgtEl>
                                          <p:spTgt spid="98"/>
                                        </p:tgtEl>
                                        <p:attrNameLst>
                                          <p:attrName>ppt_h</p:attrName>
                                        </p:attrNameLst>
                                      </p:cBhvr>
                                      <p:tavLst>
                                        <p:tav tm="0">
                                          <p:val>
                                            <p:fltVal val="0"/>
                                          </p:val>
                                        </p:tav>
                                        <p:tav tm="100000">
                                          <p:val>
                                            <p:strVal val="#ppt_h"/>
                                          </p:val>
                                        </p:tav>
                                      </p:tavLst>
                                    </p:anim>
                                    <p:animEffect transition="in" filter="fade">
                                      <p:cBhvr>
                                        <p:cTn id="107" dur="500"/>
                                        <p:tgtEl>
                                          <p:spTgt spid="98"/>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nodeType="clickEffect">
                                  <p:stCondLst>
                                    <p:cond delay="0"/>
                                  </p:stCondLst>
                                  <p:childTnLst>
                                    <p:set>
                                      <p:cBhvr>
                                        <p:cTn id="111" dur="1" fill="hold">
                                          <p:stCondLst>
                                            <p:cond delay="0"/>
                                          </p:stCondLst>
                                        </p:cTn>
                                        <p:tgtEl>
                                          <p:spTgt spid="85"/>
                                        </p:tgtEl>
                                        <p:attrNameLst>
                                          <p:attrName>style.visibility</p:attrName>
                                        </p:attrNameLst>
                                      </p:cBhvr>
                                      <p:to>
                                        <p:strVal val="visible"/>
                                      </p:to>
                                    </p:set>
                                    <p:anim calcmode="lin" valueType="num">
                                      <p:cBhvr>
                                        <p:cTn id="112" dur="500" fill="hold"/>
                                        <p:tgtEl>
                                          <p:spTgt spid="85"/>
                                        </p:tgtEl>
                                        <p:attrNameLst>
                                          <p:attrName>ppt_w</p:attrName>
                                        </p:attrNameLst>
                                      </p:cBhvr>
                                      <p:tavLst>
                                        <p:tav tm="0">
                                          <p:val>
                                            <p:fltVal val="0"/>
                                          </p:val>
                                        </p:tav>
                                        <p:tav tm="100000">
                                          <p:val>
                                            <p:strVal val="#ppt_w"/>
                                          </p:val>
                                        </p:tav>
                                      </p:tavLst>
                                    </p:anim>
                                    <p:anim calcmode="lin" valueType="num">
                                      <p:cBhvr>
                                        <p:cTn id="113" dur="500" fill="hold"/>
                                        <p:tgtEl>
                                          <p:spTgt spid="85"/>
                                        </p:tgtEl>
                                        <p:attrNameLst>
                                          <p:attrName>ppt_h</p:attrName>
                                        </p:attrNameLst>
                                      </p:cBhvr>
                                      <p:tavLst>
                                        <p:tav tm="0">
                                          <p:val>
                                            <p:fltVal val="0"/>
                                          </p:val>
                                        </p:tav>
                                        <p:tav tm="100000">
                                          <p:val>
                                            <p:strVal val="#ppt_h"/>
                                          </p:val>
                                        </p:tav>
                                      </p:tavLst>
                                    </p:anim>
                                    <p:animEffect transition="in" filter="fade">
                                      <p:cBhvr>
                                        <p:cTn id="114" dur="500"/>
                                        <p:tgtEl>
                                          <p:spTgt spid="85"/>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
                                        </p:tgtEl>
                                        <p:attrNameLst>
                                          <p:attrName>style.visibility</p:attrName>
                                        </p:attrNameLst>
                                      </p:cBhvr>
                                      <p:to>
                                        <p:strVal val="visible"/>
                                      </p:to>
                                    </p:set>
                                    <p:anim calcmode="lin" valueType="num">
                                      <p:cBhvr additive="base">
                                        <p:cTn id="119" dur="500" fill="hold"/>
                                        <p:tgtEl>
                                          <p:spTgt spid="5"/>
                                        </p:tgtEl>
                                        <p:attrNameLst>
                                          <p:attrName>ppt_x</p:attrName>
                                        </p:attrNameLst>
                                      </p:cBhvr>
                                      <p:tavLst>
                                        <p:tav tm="0">
                                          <p:val>
                                            <p:strVal val="#ppt_x"/>
                                          </p:val>
                                        </p:tav>
                                        <p:tav tm="100000">
                                          <p:val>
                                            <p:strVal val="#ppt_x"/>
                                          </p:val>
                                        </p:tav>
                                      </p:tavLst>
                                    </p:anim>
                                    <p:anim calcmode="lin" valueType="num">
                                      <p:cBhvr additive="base">
                                        <p:cTn id="1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90"/>
                                        </p:tgtEl>
                                        <p:attrNameLst>
                                          <p:attrName>style.visibility</p:attrName>
                                        </p:attrNameLst>
                                      </p:cBhvr>
                                      <p:to>
                                        <p:strVal val="visible"/>
                                      </p:to>
                                    </p:set>
                                    <p:anim calcmode="lin" valueType="num">
                                      <p:cBhvr additive="base">
                                        <p:cTn id="125" dur="500" fill="hold"/>
                                        <p:tgtEl>
                                          <p:spTgt spid="90"/>
                                        </p:tgtEl>
                                        <p:attrNameLst>
                                          <p:attrName>ppt_x</p:attrName>
                                        </p:attrNameLst>
                                      </p:cBhvr>
                                      <p:tavLst>
                                        <p:tav tm="0">
                                          <p:val>
                                            <p:strVal val="#ppt_x"/>
                                          </p:val>
                                        </p:tav>
                                        <p:tav tm="100000">
                                          <p:val>
                                            <p:strVal val="#ppt_x"/>
                                          </p:val>
                                        </p:tav>
                                      </p:tavLst>
                                    </p:anim>
                                    <p:anim calcmode="lin" valueType="num">
                                      <p:cBhvr additive="base">
                                        <p:cTn id="12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102"/>
                                        </p:tgtEl>
                                        <p:attrNameLst>
                                          <p:attrName>style.visibility</p:attrName>
                                        </p:attrNameLst>
                                      </p:cBhvr>
                                      <p:to>
                                        <p:strVal val="visible"/>
                                      </p:to>
                                    </p:set>
                                    <p:animEffect transition="in" filter="wipe(down)">
                                      <p:cBhvr>
                                        <p:cTn id="131" dur="500"/>
                                        <p:tgtEl>
                                          <p:spTgt spid="102"/>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wipe(down)">
                                      <p:cBhvr>
                                        <p:cTn id="136"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8" grpId="0" animBg="1"/>
      <p:bldP spid="112" grpId="0" animBg="1"/>
      <p:bldP spid="100" grpId="0" animBg="1"/>
      <p:bldP spid="101" grpId="0" animBg="1"/>
      <p:bldP spid="102" grpId="0" animBg="1"/>
      <p:bldP spid="103" grpId="0" animBg="1"/>
      <p:bldP spid="104" grpId="0" animBg="1"/>
      <p:bldP spid="87" grpId="0"/>
      <p:bldP spid="88" grpId="0"/>
      <p:bldP spid="90" grpId="0"/>
      <p:bldP spid="2" grpId="0"/>
      <p:bldP spid="3" grpId="0"/>
      <p:bldP spid="4" grpId="0"/>
      <p:bldP spid="33"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2A5E31-E27E-45DB-B1FC-2B5A6B1B5477}"/>
              </a:ext>
            </a:extLst>
          </p:cNvPr>
          <p:cNvSpPr txBox="1"/>
          <p:nvPr/>
        </p:nvSpPr>
        <p:spPr>
          <a:xfrm>
            <a:off x="-6322760" y="1507960"/>
            <a:ext cx="5875720" cy="1015663"/>
          </a:xfrm>
          <a:prstGeom prst="rect">
            <a:avLst/>
          </a:prstGeom>
          <a:noFill/>
        </p:spPr>
        <p:txBody>
          <a:bodyPr wrap="square" rtlCol="0">
            <a:spAutoFit/>
          </a:bodyPr>
          <a:lstStyle/>
          <a:p>
            <a:pPr lvl="0"/>
            <a:r>
              <a:rPr lang="en-US" sz="2000">
                <a:solidFill>
                  <a:schemeClr val="bg1">
                    <a:lumMod val="95000"/>
                  </a:schemeClr>
                </a:solidFill>
                <a:latin typeface="Rockwell" panose="02060603020205020403" pitchFamily="18" charset="0"/>
              </a:rPr>
              <a:t>Many people struggle to decide what to cook with the ingredients they already have, </a:t>
            </a:r>
          </a:p>
          <a:p>
            <a:pPr lvl="0"/>
            <a:r>
              <a:rPr lang="en-US" sz="2000">
                <a:solidFill>
                  <a:schemeClr val="bg1">
                    <a:lumMod val="95000"/>
                  </a:schemeClr>
                </a:solidFill>
                <a:latin typeface="Rockwell" panose="02060603020205020403" pitchFamily="18" charset="0"/>
              </a:rPr>
              <a:t>leading to:</a:t>
            </a:r>
            <a:endParaRPr lang="en-US" sz="2000" dirty="0">
              <a:solidFill>
                <a:schemeClr val="bg1">
                  <a:lumMod val="95000"/>
                </a:schemeClr>
              </a:solidFill>
              <a:latin typeface="Rockwell" panose="02060603020205020403" pitchFamily="18" charset="0"/>
            </a:endParaRPr>
          </a:p>
        </p:txBody>
      </p:sp>
      <p:cxnSp>
        <p:nvCxnSpPr>
          <p:cNvPr id="10" name="Straight Connector 9">
            <a:extLst>
              <a:ext uri="{FF2B5EF4-FFF2-40B4-BE49-F238E27FC236}">
                <a16:creationId xmlns:a16="http://schemas.microsoft.com/office/drawing/2014/main" id="{90506FEE-F860-4A1D-8CC8-1C88F4230AAB}"/>
              </a:ext>
            </a:extLst>
          </p:cNvPr>
          <p:cNvCxnSpPr/>
          <p:nvPr/>
        </p:nvCxnSpPr>
        <p:spPr>
          <a:xfrm>
            <a:off x="220280" y="7421002"/>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2A4CDB-CC87-49AC-9B83-8D3162C34C65}"/>
              </a:ext>
            </a:extLst>
          </p:cNvPr>
          <p:cNvSpPr txBox="1"/>
          <p:nvPr/>
        </p:nvSpPr>
        <p:spPr>
          <a:xfrm>
            <a:off x="-469994" y="1905506"/>
            <a:ext cx="13131987" cy="3631763"/>
          </a:xfrm>
          <a:prstGeom prst="rect">
            <a:avLst/>
          </a:prstGeom>
          <a:noFill/>
        </p:spPr>
        <p:txBody>
          <a:bodyPr wrap="square" rtlCol="0">
            <a:spAutoFit/>
          </a:bodyPr>
          <a:lstStyle/>
          <a:p>
            <a:pPr algn="ctr"/>
            <a:r>
              <a:rPr lang="en-US" sz="11500" b="1" dirty="0">
                <a:solidFill>
                  <a:schemeClr val="bg1"/>
                </a:solidFill>
              </a:rPr>
              <a:t>Innovating Recipe Discovery</a:t>
            </a:r>
            <a:endParaRPr lang="en-US" sz="11500" b="1" dirty="0">
              <a:solidFill>
                <a:schemeClr val="bg1"/>
              </a:solidFill>
              <a:latin typeface="Georgia Pro" panose="02040502050405020303" pitchFamily="18" charset="0"/>
            </a:endParaRPr>
          </a:p>
        </p:txBody>
      </p:sp>
    </p:spTree>
    <p:extLst>
      <p:ext uri="{BB962C8B-B14F-4D97-AF65-F5344CB8AC3E}">
        <p14:creationId xmlns:p14="http://schemas.microsoft.com/office/powerpoint/2010/main" val="225065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CBEE47-4141-2200-9A33-ADE75DA0B25B}"/>
              </a:ext>
            </a:extLst>
          </p:cNvPr>
          <p:cNvSpPr txBox="1"/>
          <p:nvPr/>
        </p:nvSpPr>
        <p:spPr>
          <a:xfrm>
            <a:off x="4441701" y="1244554"/>
            <a:ext cx="3308598" cy="2547877"/>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Our</a:t>
            </a:r>
          </a:p>
        </p:txBody>
      </p:sp>
      <p:sp>
        <p:nvSpPr>
          <p:cNvPr id="7" name="TextBox 6">
            <a:extLst>
              <a:ext uri="{FF2B5EF4-FFF2-40B4-BE49-F238E27FC236}">
                <a16:creationId xmlns:a16="http://schemas.microsoft.com/office/drawing/2014/main" id="{5D470096-ACD7-1592-119D-C102855C1D6D}"/>
              </a:ext>
            </a:extLst>
          </p:cNvPr>
          <p:cNvSpPr txBox="1"/>
          <p:nvPr/>
        </p:nvSpPr>
        <p:spPr>
          <a:xfrm>
            <a:off x="2663009" y="3065568"/>
            <a:ext cx="6865982" cy="2547877"/>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Mission</a:t>
            </a:r>
          </a:p>
        </p:txBody>
      </p:sp>
      <p:grpSp>
        <p:nvGrpSpPr>
          <p:cNvPr id="25" name="Group 24">
            <a:extLst>
              <a:ext uri="{FF2B5EF4-FFF2-40B4-BE49-F238E27FC236}">
                <a16:creationId xmlns:a16="http://schemas.microsoft.com/office/drawing/2014/main" id="{47DC4B3A-0AD4-E06B-F336-E86A673A779E}"/>
              </a:ext>
            </a:extLst>
          </p:cNvPr>
          <p:cNvGrpSpPr/>
          <p:nvPr/>
        </p:nvGrpSpPr>
        <p:grpSpPr>
          <a:xfrm>
            <a:off x="1707481" y="9066843"/>
            <a:ext cx="8777039" cy="2853260"/>
            <a:chOff x="1707481" y="2462663"/>
            <a:chExt cx="8777039" cy="2853260"/>
          </a:xfrm>
        </p:grpSpPr>
        <p:sp>
          <p:nvSpPr>
            <p:cNvPr id="31" name="TextBox 30">
              <a:extLst>
                <a:ext uri="{FF2B5EF4-FFF2-40B4-BE49-F238E27FC236}">
                  <a16:creationId xmlns:a16="http://schemas.microsoft.com/office/drawing/2014/main" id="{61AA8404-D5C9-11C6-1D04-B117FB793719}"/>
                </a:ext>
              </a:extLst>
            </p:cNvPr>
            <p:cNvSpPr txBox="1"/>
            <p:nvPr/>
          </p:nvSpPr>
          <p:spPr>
            <a:xfrm>
              <a:off x="1707481" y="2462663"/>
              <a:ext cx="8777039" cy="1873333"/>
            </a:xfrm>
            <a:prstGeom prst="rect">
              <a:avLst/>
            </a:prstGeom>
            <a:noFill/>
          </p:spPr>
          <p:txBody>
            <a:bodyPr wrap="squar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5400" b="0" i="0" u="none" strike="noStrike" kern="1200" cap="none" spc="-150" normalizeH="0" baseline="0" noProof="0" dirty="0">
                  <a:ln>
                    <a:noFill/>
                  </a:ln>
                  <a:solidFill>
                    <a:prstClr val="white"/>
                  </a:solidFill>
                  <a:effectLst/>
                  <a:uLnTx/>
                  <a:uFillTx/>
                  <a:latin typeface="Darker Grotesque SemiBold"/>
                  <a:ea typeface="+mn-ea"/>
                  <a:cs typeface="+mn-cs"/>
                </a:rPr>
                <a:t>Your super-duper awesome mission goes right</a:t>
              </a:r>
              <a:r>
                <a:rPr kumimoji="0" lang="en-GB" sz="5400" b="0" i="0" u="none" strike="noStrike" kern="1200" cap="none" spc="-150" normalizeH="0" noProof="0" dirty="0">
                  <a:ln>
                    <a:noFill/>
                  </a:ln>
                  <a:solidFill>
                    <a:prstClr val="white"/>
                  </a:solidFill>
                  <a:effectLst/>
                  <a:uLnTx/>
                  <a:uFillTx/>
                  <a:latin typeface="Darker Grotesque SemiBold"/>
                  <a:ea typeface="+mn-ea"/>
                  <a:cs typeface="+mn-cs"/>
                </a:rPr>
                <a:t> here. 10x your PPT skills with One Skill.</a:t>
              </a:r>
              <a:endParaRPr kumimoji="0" lang="en-GB" sz="5400" b="0" i="0" u="none" strike="noStrike" kern="1200" cap="none" spc="-150" normalizeH="0" baseline="0" noProof="0" dirty="0">
                <a:ln>
                  <a:noFill/>
                </a:ln>
                <a:solidFill>
                  <a:prstClr val="white"/>
                </a:solidFill>
                <a:effectLst/>
                <a:uLnTx/>
                <a:uFillTx/>
                <a:latin typeface="Darker Grotesque SemiBold"/>
                <a:ea typeface="+mn-ea"/>
                <a:cs typeface="+mn-cs"/>
              </a:endParaRPr>
            </a:p>
          </p:txBody>
        </p:sp>
        <p:grpSp>
          <p:nvGrpSpPr>
            <p:cNvPr id="32" name="Group 31">
              <a:extLst>
                <a:ext uri="{FF2B5EF4-FFF2-40B4-BE49-F238E27FC236}">
                  <a16:creationId xmlns:a16="http://schemas.microsoft.com/office/drawing/2014/main" id="{0E7F377E-C35C-B198-E068-304FE63FF75C}"/>
                </a:ext>
              </a:extLst>
            </p:cNvPr>
            <p:cNvGrpSpPr/>
            <p:nvPr/>
          </p:nvGrpSpPr>
          <p:grpSpPr>
            <a:xfrm>
              <a:off x="1794947" y="4633703"/>
              <a:ext cx="2093188" cy="682220"/>
              <a:chOff x="661888" y="3503215"/>
              <a:chExt cx="2093188" cy="682220"/>
            </a:xfrm>
          </p:grpSpPr>
          <p:pic>
            <p:nvPicPr>
              <p:cNvPr id="33" name="Picture 32">
                <a:extLst>
                  <a:ext uri="{FF2B5EF4-FFF2-40B4-BE49-F238E27FC236}">
                    <a16:creationId xmlns:a16="http://schemas.microsoft.com/office/drawing/2014/main" id="{477FDB6C-B654-4EDA-9E91-01C6388668F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1888" y="3503215"/>
                <a:ext cx="682220" cy="682220"/>
              </a:xfrm>
              <a:prstGeom prst="ellipse">
                <a:avLst/>
              </a:prstGeom>
            </p:spPr>
          </p:pic>
          <p:sp>
            <p:nvSpPr>
              <p:cNvPr id="34" name="TextBox 33">
                <a:extLst>
                  <a:ext uri="{FF2B5EF4-FFF2-40B4-BE49-F238E27FC236}">
                    <a16:creationId xmlns:a16="http://schemas.microsoft.com/office/drawing/2014/main" id="{9DC77D4C-A236-5446-0E6C-20FAE213677B}"/>
                  </a:ext>
                </a:extLst>
              </p:cNvPr>
              <p:cNvSpPr txBox="1"/>
              <p:nvPr/>
            </p:nvSpPr>
            <p:spPr>
              <a:xfrm>
                <a:off x="1390600" y="3553301"/>
                <a:ext cx="13644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Darker Grotesque" pitchFamily="2" charset="0"/>
                  </a:rPr>
                  <a:t>One Skill</a:t>
                </a:r>
                <a:endParaRPr kumimoji="0" lang="en-GB" sz="1400" b="0" i="0" u="none" strike="noStrike" kern="1200" cap="none" spc="0" normalizeH="0" baseline="0" noProof="0" dirty="0">
                  <a:ln>
                    <a:noFill/>
                  </a:ln>
                  <a:solidFill>
                    <a:prstClr val="white">
                      <a:lumMod val="50000"/>
                    </a:prstClr>
                  </a:solidFill>
                  <a:effectLst/>
                  <a:uLnTx/>
                  <a:uFillTx/>
                  <a:latin typeface="Darker Grotesque"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Darker Grotesque SemiBold"/>
                    <a:ea typeface="+mn-ea"/>
                    <a:cs typeface="+mn-cs"/>
                  </a:rPr>
                  <a:t>PPT Connoisseur </a:t>
                </a:r>
                <a:endParaRPr kumimoji="0" lang="en-US" sz="1400" b="0" i="0" u="none" strike="noStrike" kern="1200" cap="none" spc="0" normalizeH="0" baseline="0" noProof="0" dirty="0">
                  <a:ln>
                    <a:noFill/>
                  </a:ln>
                  <a:solidFill>
                    <a:prstClr val="white"/>
                  </a:solidFill>
                  <a:effectLst/>
                  <a:uLnTx/>
                  <a:uFillTx/>
                  <a:latin typeface="Darker Grotesque SemiBold"/>
                  <a:ea typeface="+mn-ea"/>
                  <a:cs typeface="+mn-cs"/>
                </a:endParaRPr>
              </a:p>
            </p:txBody>
          </p:sp>
        </p:grpSp>
      </p:grpSp>
      <p:grpSp>
        <p:nvGrpSpPr>
          <p:cNvPr id="26" name="Group 25">
            <a:extLst>
              <a:ext uri="{FF2B5EF4-FFF2-40B4-BE49-F238E27FC236}">
                <a16:creationId xmlns:a16="http://schemas.microsoft.com/office/drawing/2014/main" id="{9418E4A9-697A-F984-D410-E0EBA0D710B6}"/>
              </a:ext>
            </a:extLst>
          </p:cNvPr>
          <p:cNvGrpSpPr/>
          <p:nvPr/>
        </p:nvGrpSpPr>
        <p:grpSpPr>
          <a:xfrm>
            <a:off x="299484" y="7434459"/>
            <a:ext cx="11644423" cy="507586"/>
            <a:chOff x="299484" y="369986"/>
            <a:chExt cx="11644423" cy="507586"/>
          </a:xfrm>
        </p:grpSpPr>
        <p:cxnSp>
          <p:nvCxnSpPr>
            <p:cNvPr id="27" name="Straight Connector 26">
              <a:extLst>
                <a:ext uri="{FF2B5EF4-FFF2-40B4-BE49-F238E27FC236}">
                  <a16:creationId xmlns:a16="http://schemas.microsoft.com/office/drawing/2014/main" id="{03D533FC-301F-4241-F885-36A143CB5AD6}"/>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8" name="!!mission">
              <a:extLst>
                <a:ext uri="{FF2B5EF4-FFF2-40B4-BE49-F238E27FC236}">
                  <a16:creationId xmlns:a16="http://schemas.microsoft.com/office/drawing/2014/main" id="{78936679-7C61-4065-06C1-7E6D95B9FA11}"/>
                </a:ext>
              </a:extLst>
            </p:cNvPr>
            <p:cNvGrpSpPr/>
            <p:nvPr/>
          </p:nvGrpSpPr>
          <p:grpSpPr>
            <a:xfrm>
              <a:off x="5842207" y="369986"/>
              <a:ext cx="507586" cy="507586"/>
              <a:chOff x="1700837" y="1711757"/>
              <a:chExt cx="507586" cy="507586"/>
            </a:xfrm>
          </p:grpSpPr>
          <p:sp useBgFill="1">
            <p:nvSpPr>
              <p:cNvPr id="29" name="Oval 28">
                <a:extLst>
                  <a:ext uri="{FF2B5EF4-FFF2-40B4-BE49-F238E27FC236}">
                    <a16:creationId xmlns:a16="http://schemas.microsoft.com/office/drawing/2014/main" id="{971099E7-F054-4A7B-A4C7-FB199C82A717}"/>
                  </a:ext>
                </a:extLst>
              </p:cNvPr>
              <p:cNvSpPr/>
              <p:nvPr/>
            </p:nvSpPr>
            <p:spPr>
              <a:xfrm>
                <a:off x="1700837" y="1711757"/>
                <a:ext cx="507586" cy="507586"/>
              </a:xfrm>
              <a:prstGeom prst="ellipse">
                <a:avLst/>
              </a:prstGeom>
              <a:blipFill dpi="0" rotWithShape="0">
                <a:blip r:embed="rId4">
                  <a:lum/>
                </a:blip>
                <a:srcRect/>
                <a:stretch>
                  <a:fillRect l="-379491" t="-367961" r="-1922467"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30" name="Graphic 29">
                <a:extLst>
                  <a:ext uri="{FF2B5EF4-FFF2-40B4-BE49-F238E27FC236}">
                    <a16:creationId xmlns:a16="http://schemas.microsoft.com/office/drawing/2014/main" id="{6EE4E794-E472-C5DB-EC17-CB376EC148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8630" y="1839550"/>
                <a:ext cx="252000" cy="252000"/>
              </a:xfrm>
              <a:prstGeom prst="rect">
                <a:avLst/>
              </a:prstGeom>
            </p:spPr>
          </p:pic>
        </p:grpSp>
      </p:grpSp>
    </p:spTree>
    <p:custDataLst>
      <p:tags r:id="rId1"/>
    </p:custDataLst>
    <p:extLst>
      <p:ext uri="{BB962C8B-B14F-4D97-AF65-F5344CB8AC3E}">
        <p14:creationId xmlns:p14="http://schemas.microsoft.com/office/powerpoint/2010/main" val="97874588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2A5E31-E27E-45DB-B1FC-2B5A6B1B5477}"/>
              </a:ext>
            </a:extLst>
          </p:cNvPr>
          <p:cNvSpPr txBox="1"/>
          <p:nvPr/>
        </p:nvSpPr>
        <p:spPr>
          <a:xfrm>
            <a:off x="-6322760" y="1507960"/>
            <a:ext cx="5875720" cy="1015663"/>
          </a:xfrm>
          <a:prstGeom prst="rect">
            <a:avLst/>
          </a:prstGeom>
          <a:noFill/>
        </p:spPr>
        <p:txBody>
          <a:bodyPr wrap="square" rtlCol="0">
            <a:spAutoFit/>
          </a:bodyPr>
          <a:lstStyle/>
          <a:p>
            <a:pPr lvl="0"/>
            <a:r>
              <a:rPr lang="en-US" sz="2000">
                <a:solidFill>
                  <a:schemeClr val="bg1">
                    <a:lumMod val="95000"/>
                  </a:schemeClr>
                </a:solidFill>
                <a:latin typeface="Rockwell" panose="02060603020205020403" pitchFamily="18" charset="0"/>
              </a:rPr>
              <a:t>Many people struggle to decide what to cook with the ingredients they already have, </a:t>
            </a:r>
          </a:p>
          <a:p>
            <a:pPr lvl="0"/>
            <a:r>
              <a:rPr lang="en-US" sz="2000">
                <a:solidFill>
                  <a:schemeClr val="bg1">
                    <a:lumMod val="95000"/>
                  </a:schemeClr>
                </a:solidFill>
                <a:latin typeface="Rockwell" panose="02060603020205020403" pitchFamily="18" charset="0"/>
              </a:rPr>
              <a:t>leading to:</a:t>
            </a:r>
            <a:endParaRPr lang="en-US" sz="2000" dirty="0">
              <a:solidFill>
                <a:schemeClr val="bg1">
                  <a:lumMod val="95000"/>
                </a:schemeClr>
              </a:solidFill>
              <a:latin typeface="Rockwell" panose="02060603020205020403" pitchFamily="18" charset="0"/>
            </a:endParaRPr>
          </a:p>
        </p:txBody>
      </p:sp>
      <p:cxnSp>
        <p:nvCxnSpPr>
          <p:cNvPr id="10" name="Straight Connector 9">
            <a:extLst>
              <a:ext uri="{FF2B5EF4-FFF2-40B4-BE49-F238E27FC236}">
                <a16:creationId xmlns:a16="http://schemas.microsoft.com/office/drawing/2014/main" id="{90506FEE-F860-4A1D-8CC8-1C88F4230AAB}"/>
              </a:ext>
            </a:extLst>
          </p:cNvPr>
          <p:cNvCxnSpPr/>
          <p:nvPr/>
        </p:nvCxnSpPr>
        <p:spPr>
          <a:xfrm>
            <a:off x="220280" y="7421002"/>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2A4CDB-CC87-49AC-9B83-8D3162C34C65}"/>
              </a:ext>
            </a:extLst>
          </p:cNvPr>
          <p:cNvSpPr txBox="1"/>
          <p:nvPr/>
        </p:nvSpPr>
        <p:spPr>
          <a:xfrm>
            <a:off x="299533" y="2605521"/>
            <a:ext cx="6273987" cy="1754326"/>
          </a:xfrm>
          <a:prstGeom prst="rect">
            <a:avLst/>
          </a:prstGeom>
          <a:noFill/>
        </p:spPr>
        <p:txBody>
          <a:bodyPr wrap="square" rtlCol="0">
            <a:spAutoFit/>
          </a:bodyPr>
          <a:lstStyle/>
          <a:p>
            <a:r>
              <a:rPr lang="en-US" sz="5400" b="1" dirty="0">
                <a:solidFill>
                  <a:schemeClr val="bg1"/>
                </a:solidFill>
              </a:rPr>
              <a:t>Innovating Recipe Discovery</a:t>
            </a:r>
            <a:endParaRPr lang="en-US" sz="5400" b="1" dirty="0">
              <a:solidFill>
                <a:schemeClr val="bg1"/>
              </a:solidFill>
              <a:latin typeface="Georgia Pro" panose="02040502050405020303" pitchFamily="18" charset="0"/>
            </a:endParaRPr>
          </a:p>
        </p:txBody>
      </p:sp>
      <p:pic>
        <p:nvPicPr>
          <p:cNvPr id="5" name="Picture 4">
            <a:extLst>
              <a:ext uri="{FF2B5EF4-FFF2-40B4-BE49-F238E27FC236}">
                <a16:creationId xmlns:a16="http://schemas.microsoft.com/office/drawing/2014/main" id="{BA9A7E94-41BB-483B-8281-2CA9F46DF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68" y="1507960"/>
            <a:ext cx="4304374" cy="4304374"/>
          </a:xfrm>
          <a:prstGeom prst="rect">
            <a:avLst/>
          </a:prstGeom>
        </p:spPr>
      </p:pic>
      <p:pic>
        <p:nvPicPr>
          <p:cNvPr id="11" name="Picture 10">
            <a:extLst>
              <a:ext uri="{FF2B5EF4-FFF2-40B4-BE49-F238E27FC236}">
                <a16:creationId xmlns:a16="http://schemas.microsoft.com/office/drawing/2014/main" id="{B34E0D97-F10B-4927-B1AC-C21A58AE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885" y="2352208"/>
            <a:ext cx="1307939" cy="1307939"/>
          </a:xfrm>
          <a:prstGeom prst="rect">
            <a:avLst/>
          </a:prstGeom>
        </p:spPr>
      </p:pic>
    </p:spTree>
    <p:extLst>
      <p:ext uri="{BB962C8B-B14F-4D97-AF65-F5344CB8AC3E}">
        <p14:creationId xmlns:p14="http://schemas.microsoft.com/office/powerpoint/2010/main" val="3035062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DCB75DCB-46F2-7DFC-9F82-520DF4A0943D}"/>
              </a:ext>
            </a:extLst>
          </p:cNvPr>
          <p:cNvSpPr/>
          <p:nvPr/>
        </p:nvSpPr>
        <p:spPr>
          <a:xfrm rot="18934549">
            <a:off x="1744539" y="-2995101"/>
            <a:ext cx="9028042" cy="9028042"/>
          </a:xfrm>
          <a:prstGeom prst="roundRect">
            <a:avLst>
              <a:gd name="adj" fmla="val 9849"/>
            </a:avLst>
          </a:prstGeom>
          <a:solidFill>
            <a:schemeClr val="tx1">
              <a:alpha val="2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sp>
        <p:nvSpPr>
          <p:cNvPr id="46" name="Rectangle: Rounded Corners 45">
            <a:extLst>
              <a:ext uri="{FF2B5EF4-FFF2-40B4-BE49-F238E27FC236}">
                <a16:creationId xmlns:a16="http://schemas.microsoft.com/office/drawing/2014/main" id="{5B4C6256-ED1B-6347-C40E-6248AC392877}"/>
              </a:ext>
            </a:extLst>
          </p:cNvPr>
          <p:cNvSpPr/>
          <p:nvPr/>
        </p:nvSpPr>
        <p:spPr>
          <a:xfrm>
            <a:off x="5281996" y="2614999"/>
            <a:ext cx="1628008" cy="1628003"/>
          </a:xfrm>
          <a:prstGeom prst="roundRect">
            <a:avLst>
              <a:gd name="adj" fmla="val 50000"/>
            </a:avLst>
          </a:prstGeom>
          <a:solidFill>
            <a:srgbClr val="54C3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5</a:t>
            </a:r>
            <a:endParaRPr lang="en-ID" sz="2400" b="1" i="1" dirty="0">
              <a:noFill/>
              <a:latin typeface="Poppins" panose="00000500000000000000" pitchFamily="2" charset="0"/>
              <a:cs typeface="Poppins" panose="00000500000000000000" pitchFamily="2" charset="0"/>
            </a:endParaRPr>
          </a:p>
        </p:txBody>
      </p:sp>
      <p:sp>
        <p:nvSpPr>
          <p:cNvPr id="49" name="Rectangle: Rounded Corners 48">
            <a:extLst>
              <a:ext uri="{FF2B5EF4-FFF2-40B4-BE49-F238E27FC236}">
                <a16:creationId xmlns:a16="http://schemas.microsoft.com/office/drawing/2014/main" id="{5ED03750-E0CA-E4AD-8162-71F781586672}"/>
              </a:ext>
            </a:extLst>
          </p:cNvPr>
          <p:cNvSpPr/>
          <p:nvPr/>
        </p:nvSpPr>
        <p:spPr>
          <a:xfrm>
            <a:off x="5057584" y="2390588"/>
            <a:ext cx="2076832" cy="2076824"/>
          </a:xfrm>
          <a:prstGeom prst="roundRect">
            <a:avLst>
              <a:gd name="adj" fmla="val 50000"/>
            </a:avLst>
          </a:prstGeom>
          <a:noFill/>
          <a:ln w="165100" cap="rnd">
            <a:solidFill>
              <a:srgbClr val="54C3BB"/>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6</a:t>
            </a:r>
            <a:endParaRPr lang="en-ID" sz="2400" b="1" i="1" dirty="0">
              <a:noFill/>
              <a:latin typeface="Poppins" panose="00000500000000000000" pitchFamily="2" charset="0"/>
              <a:cs typeface="Poppins" panose="00000500000000000000" pitchFamily="2" charset="0"/>
            </a:endParaRPr>
          </a:p>
        </p:txBody>
      </p:sp>
      <p:pic>
        <p:nvPicPr>
          <p:cNvPr id="10" name="Graphic 9">
            <a:extLst>
              <a:ext uri="{FF2B5EF4-FFF2-40B4-BE49-F238E27FC236}">
                <a16:creationId xmlns:a16="http://schemas.microsoft.com/office/drawing/2014/main" id="{FD2B5BC1-2586-0327-6A64-9D7834ADF1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400" y="3017686"/>
            <a:ext cx="961200" cy="822627"/>
          </a:xfrm>
          <a:prstGeom prst="rect">
            <a:avLst/>
          </a:prstGeom>
          <a:effectLst>
            <a:outerShdw blurRad="25400" dist="25400" dir="2700000" algn="tl" rotWithShape="0">
              <a:prstClr val="black">
                <a:alpha val="70000"/>
              </a:prstClr>
            </a:outerShdw>
          </a:effectLst>
        </p:spPr>
      </p:pic>
      <p:cxnSp>
        <p:nvCxnSpPr>
          <p:cNvPr id="8" name="Straight Connector 7">
            <a:extLst>
              <a:ext uri="{FF2B5EF4-FFF2-40B4-BE49-F238E27FC236}">
                <a16:creationId xmlns:a16="http://schemas.microsoft.com/office/drawing/2014/main" id="{09592184-7A73-403E-9888-A7D1C81FEDE3}"/>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4636038-B650-43F4-A601-96586597142E}"/>
              </a:ext>
            </a:extLst>
          </p:cNvPr>
          <p:cNvSpPr txBox="1"/>
          <p:nvPr/>
        </p:nvSpPr>
        <p:spPr>
          <a:xfrm>
            <a:off x="220280" y="292314"/>
            <a:ext cx="5705540" cy="461665"/>
          </a:xfrm>
          <a:prstGeom prst="rect">
            <a:avLst/>
          </a:prstGeom>
          <a:noFill/>
        </p:spPr>
        <p:txBody>
          <a:bodyPr wrap="square" rtlCol="0">
            <a:spAutoFit/>
          </a:bodyPr>
          <a:lstStyle/>
          <a:p>
            <a:r>
              <a:rPr lang="en-US" sz="2400" b="1" dirty="0">
                <a:solidFill>
                  <a:schemeClr val="bg1"/>
                </a:solidFill>
              </a:rPr>
              <a:t>Innovating Recipe Discovery</a:t>
            </a:r>
          </a:p>
        </p:txBody>
      </p:sp>
      <p:sp>
        <p:nvSpPr>
          <p:cNvPr id="15" name="TextBox 14">
            <a:extLst>
              <a:ext uri="{FF2B5EF4-FFF2-40B4-BE49-F238E27FC236}">
                <a16:creationId xmlns:a16="http://schemas.microsoft.com/office/drawing/2014/main" id="{3A6E640B-D3E7-4B6E-9D47-3C10FC249689}"/>
              </a:ext>
            </a:extLst>
          </p:cNvPr>
          <p:cNvSpPr txBox="1"/>
          <p:nvPr/>
        </p:nvSpPr>
        <p:spPr>
          <a:xfrm>
            <a:off x="3398725" y="978391"/>
            <a:ext cx="5719670" cy="646331"/>
          </a:xfrm>
          <a:prstGeom prst="rect">
            <a:avLst/>
          </a:prstGeom>
          <a:noFill/>
        </p:spPr>
        <p:txBody>
          <a:bodyPr wrap="square" rtlCol="0">
            <a:spAutoFit/>
          </a:bodyPr>
          <a:lstStyle/>
          <a:p>
            <a:r>
              <a:rPr lang="en-US" sz="2000" b="1" dirty="0">
                <a:solidFill>
                  <a:srgbClr val="54C3BB"/>
                </a:solidFill>
                <a:latin typeface="Biome" panose="020B0502040204020203" pitchFamily="34" charset="0"/>
                <a:ea typeface="HGSGothicE" panose="020B0400000000000000" pitchFamily="34" charset="-128"/>
                <a:cs typeface="Biome" panose="020B0502040204020203" pitchFamily="34" charset="0"/>
              </a:rPr>
              <a:t>Limitations of existing recipe platforms</a:t>
            </a:r>
          </a:p>
          <a:p>
            <a:endParaRPr lang="en-US" sz="1600" dirty="0"/>
          </a:p>
        </p:txBody>
      </p:sp>
    </p:spTree>
    <p:extLst>
      <p:ext uri="{BB962C8B-B14F-4D97-AF65-F5344CB8AC3E}">
        <p14:creationId xmlns:p14="http://schemas.microsoft.com/office/powerpoint/2010/main" val="4045652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948B5CD-6922-1D76-3A0B-70B253263717}"/>
              </a:ext>
            </a:extLst>
          </p:cNvPr>
          <p:cNvSpPr/>
          <p:nvPr/>
        </p:nvSpPr>
        <p:spPr>
          <a:xfrm rot="13500000">
            <a:off x="1581979" y="-1085021"/>
            <a:ext cx="9028042" cy="9028042"/>
          </a:xfrm>
          <a:prstGeom prst="roundRect">
            <a:avLst>
              <a:gd name="adj" fmla="val 9849"/>
            </a:avLst>
          </a:prstGeom>
          <a:solidFill>
            <a:schemeClr val="tx1">
              <a:alpha val="2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sp>
        <p:nvSpPr>
          <p:cNvPr id="46" name="Rectangle: Rounded Corners 45">
            <a:extLst>
              <a:ext uri="{FF2B5EF4-FFF2-40B4-BE49-F238E27FC236}">
                <a16:creationId xmlns:a16="http://schemas.microsoft.com/office/drawing/2014/main" id="{5B4C6256-ED1B-6347-C40E-6248AC392877}"/>
              </a:ext>
            </a:extLst>
          </p:cNvPr>
          <p:cNvSpPr/>
          <p:nvPr/>
        </p:nvSpPr>
        <p:spPr>
          <a:xfrm>
            <a:off x="5281996" y="2614999"/>
            <a:ext cx="1628008" cy="1628003"/>
          </a:xfrm>
          <a:prstGeom prst="roundRect">
            <a:avLst>
              <a:gd name="adj" fmla="val 50000"/>
            </a:avLst>
          </a:prstGeom>
          <a:solidFill>
            <a:srgbClr val="54C3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5</a:t>
            </a:r>
            <a:endParaRPr lang="en-ID" sz="2400" b="1" i="1" dirty="0">
              <a:noFill/>
              <a:latin typeface="Poppins" panose="00000500000000000000" pitchFamily="2" charset="0"/>
              <a:cs typeface="Poppins" panose="00000500000000000000" pitchFamily="2" charset="0"/>
            </a:endParaRPr>
          </a:p>
        </p:txBody>
      </p:sp>
      <p:sp>
        <p:nvSpPr>
          <p:cNvPr id="49" name="Rectangle: Rounded Corners 48">
            <a:extLst>
              <a:ext uri="{FF2B5EF4-FFF2-40B4-BE49-F238E27FC236}">
                <a16:creationId xmlns:a16="http://schemas.microsoft.com/office/drawing/2014/main" id="{5ED03750-E0CA-E4AD-8162-71F781586672}"/>
              </a:ext>
            </a:extLst>
          </p:cNvPr>
          <p:cNvSpPr/>
          <p:nvPr/>
        </p:nvSpPr>
        <p:spPr>
          <a:xfrm rot="2874769">
            <a:off x="5057584" y="2390588"/>
            <a:ext cx="2076832" cy="2076824"/>
          </a:xfrm>
          <a:prstGeom prst="roundRect">
            <a:avLst>
              <a:gd name="adj" fmla="val 50000"/>
            </a:avLst>
          </a:prstGeom>
          <a:noFill/>
          <a:ln w="165100" cap="rnd">
            <a:solidFill>
              <a:srgbClr val="54C3BB"/>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6</a:t>
            </a:r>
            <a:endParaRPr lang="en-ID" sz="2400" b="1" i="1" dirty="0">
              <a:noFill/>
              <a:latin typeface="Poppins" panose="00000500000000000000" pitchFamily="2" charset="0"/>
              <a:cs typeface="Poppins" panose="00000500000000000000" pitchFamily="2" charset="0"/>
            </a:endParaRPr>
          </a:p>
        </p:txBody>
      </p:sp>
      <p:pic>
        <p:nvPicPr>
          <p:cNvPr id="3" name="Graphic 2">
            <a:extLst>
              <a:ext uri="{FF2B5EF4-FFF2-40B4-BE49-F238E27FC236}">
                <a16:creationId xmlns:a16="http://schemas.microsoft.com/office/drawing/2014/main" id="{D307ECBB-3289-2402-ABF7-A27F74320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400" y="2948400"/>
            <a:ext cx="961200" cy="961200"/>
          </a:xfrm>
          <a:prstGeom prst="rect">
            <a:avLst/>
          </a:prstGeom>
          <a:effectLst>
            <a:outerShdw blurRad="25400" dist="25400" dir="2700000" algn="tl" rotWithShape="0">
              <a:prstClr val="black">
                <a:alpha val="70000"/>
              </a:prstClr>
            </a:outerShdw>
          </a:effectLst>
        </p:spPr>
      </p:pic>
      <p:pic>
        <p:nvPicPr>
          <p:cNvPr id="10" name="Graphic 9">
            <a:extLst>
              <a:ext uri="{FF2B5EF4-FFF2-40B4-BE49-F238E27FC236}">
                <a16:creationId xmlns:a16="http://schemas.microsoft.com/office/drawing/2014/main" id="{01FEEE07-7F93-68AA-092A-B8221F9BDF8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53590" y="1570655"/>
            <a:ext cx="720000" cy="616200"/>
          </a:xfrm>
          <a:prstGeom prst="rect">
            <a:avLst/>
          </a:prstGeom>
          <a:effectLst>
            <a:outerShdw blurRad="25400" dist="25400" dir="2700000" algn="tl" rotWithShape="0">
              <a:prstClr val="black">
                <a:alpha val="70000"/>
              </a:prstClr>
            </a:outerShdw>
          </a:effectLst>
        </p:spPr>
      </p:pic>
      <p:grpSp>
        <p:nvGrpSpPr>
          <p:cNvPr id="13" name="Group 12">
            <a:extLst>
              <a:ext uri="{FF2B5EF4-FFF2-40B4-BE49-F238E27FC236}">
                <a16:creationId xmlns:a16="http://schemas.microsoft.com/office/drawing/2014/main" id="{50CD4C0A-F7C6-B5FB-96BF-60821DDC0AF5}"/>
              </a:ext>
            </a:extLst>
          </p:cNvPr>
          <p:cNvGrpSpPr/>
          <p:nvPr/>
        </p:nvGrpSpPr>
        <p:grpSpPr>
          <a:xfrm>
            <a:off x="1205371" y="1518755"/>
            <a:ext cx="3162821" cy="821665"/>
            <a:chOff x="1462044" y="1080703"/>
            <a:chExt cx="3162821" cy="821665"/>
          </a:xfrm>
        </p:grpSpPr>
        <p:sp>
          <p:nvSpPr>
            <p:cNvPr id="11" name="TextBox 10">
              <a:extLst>
                <a:ext uri="{FF2B5EF4-FFF2-40B4-BE49-F238E27FC236}">
                  <a16:creationId xmlns:a16="http://schemas.microsoft.com/office/drawing/2014/main" id="{E697A4EE-BBC4-7D1A-0477-07A2BE319489}"/>
                </a:ext>
              </a:extLst>
            </p:cNvPr>
            <p:cNvSpPr txBox="1"/>
            <p:nvPr/>
          </p:nvSpPr>
          <p:spPr>
            <a:xfrm>
              <a:off x="1462044" y="1080703"/>
              <a:ext cx="2584362" cy="400110"/>
            </a:xfrm>
            <a:prstGeom prst="rect">
              <a:avLst/>
            </a:prstGeom>
            <a:noFill/>
          </p:spPr>
          <p:txBody>
            <a:bodyPr wrap="none" rtlCol="0">
              <a:spAutoFit/>
            </a:bodyPr>
            <a:lstStyle/>
            <a:p>
              <a:r>
                <a:rPr lang="en-US" sz="2000" b="1" i="1" dirty="0">
                  <a:solidFill>
                    <a:schemeClr val="bg1"/>
                  </a:solidFill>
                  <a:latin typeface="Poppins" panose="00000500000000000000" pitchFamily="2" charset="0"/>
                  <a:cs typeface="Poppins" panose="00000500000000000000" pitchFamily="2" charset="0"/>
                </a:rPr>
                <a:t>Manual search models</a:t>
              </a:r>
            </a:p>
          </p:txBody>
        </p:sp>
        <p:sp>
          <p:nvSpPr>
            <p:cNvPr id="12" name="TextBox 11">
              <a:extLst>
                <a:ext uri="{FF2B5EF4-FFF2-40B4-BE49-F238E27FC236}">
                  <a16:creationId xmlns:a16="http://schemas.microsoft.com/office/drawing/2014/main" id="{90C11288-3653-E052-7B1F-FFAADAB3F650}"/>
                </a:ext>
              </a:extLst>
            </p:cNvPr>
            <p:cNvSpPr txBox="1"/>
            <p:nvPr/>
          </p:nvSpPr>
          <p:spPr>
            <a:xfrm>
              <a:off x="1462044" y="1440703"/>
              <a:ext cx="3162821" cy="461665"/>
            </a:xfrm>
            <a:prstGeom prst="rect">
              <a:avLst/>
            </a:prstGeom>
            <a:noFill/>
          </p:spPr>
          <p:txBody>
            <a:bodyPr wrap="square">
              <a:spAutoFit/>
            </a:bodyPr>
            <a:lstStyle/>
            <a:p>
              <a:pPr algn="just"/>
              <a:r>
                <a:rPr lang="en-US" sz="1200" dirty="0">
                  <a:solidFill>
                    <a:schemeClr val="bg1"/>
                  </a:solidFill>
                  <a:latin typeface="Poppins" panose="00000500000000000000" pitchFamily="2" charset="0"/>
                  <a:cs typeface="Poppins" panose="00000500000000000000" pitchFamily="2" charset="0"/>
                </a:rPr>
                <a:t>require users to know the recipe name beforehand</a:t>
              </a:r>
              <a:endParaRPr lang="en-ID" sz="1200" dirty="0">
                <a:solidFill>
                  <a:schemeClr val="bg1"/>
                </a:solidFill>
                <a:latin typeface="Poppins" panose="00000500000000000000" pitchFamily="2" charset="0"/>
                <a:cs typeface="Poppins" panose="00000500000000000000" pitchFamily="2" charset="0"/>
              </a:endParaRPr>
            </a:p>
          </p:txBody>
        </p:sp>
      </p:grpSp>
      <p:cxnSp>
        <p:nvCxnSpPr>
          <p:cNvPr id="15" name="Straight Connector 14">
            <a:extLst>
              <a:ext uri="{FF2B5EF4-FFF2-40B4-BE49-F238E27FC236}">
                <a16:creationId xmlns:a16="http://schemas.microsoft.com/office/drawing/2014/main" id="{5A4194FC-4008-4F6E-8D37-C438E322464A}"/>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D58007-B6D2-4018-94B6-7335890E3EF2}"/>
              </a:ext>
            </a:extLst>
          </p:cNvPr>
          <p:cNvSpPr txBox="1"/>
          <p:nvPr/>
        </p:nvSpPr>
        <p:spPr>
          <a:xfrm>
            <a:off x="3398725" y="978391"/>
            <a:ext cx="5719670" cy="646331"/>
          </a:xfrm>
          <a:prstGeom prst="rect">
            <a:avLst/>
          </a:prstGeom>
          <a:noFill/>
        </p:spPr>
        <p:txBody>
          <a:bodyPr wrap="square" rtlCol="0">
            <a:spAutoFit/>
          </a:bodyPr>
          <a:lstStyle/>
          <a:p>
            <a:r>
              <a:rPr lang="en-US" sz="2000" b="1" dirty="0">
                <a:solidFill>
                  <a:srgbClr val="54C3BB"/>
                </a:solidFill>
                <a:latin typeface="Biome" panose="020B0502040204020203" pitchFamily="34" charset="0"/>
                <a:ea typeface="HGSGothicE" panose="020B0400000000000000" pitchFamily="34" charset="-128"/>
                <a:cs typeface="Biome" panose="020B0502040204020203" pitchFamily="34" charset="0"/>
              </a:rPr>
              <a:t>Limitations of existing recipe platforms</a:t>
            </a:r>
          </a:p>
          <a:p>
            <a:endParaRPr lang="en-US" sz="1600" dirty="0"/>
          </a:p>
        </p:txBody>
      </p:sp>
      <p:sp>
        <p:nvSpPr>
          <p:cNvPr id="19" name="TextBox 18">
            <a:extLst>
              <a:ext uri="{FF2B5EF4-FFF2-40B4-BE49-F238E27FC236}">
                <a16:creationId xmlns:a16="http://schemas.microsoft.com/office/drawing/2014/main" id="{12E06AE7-43C6-4596-93D1-AC201637F0CE}"/>
              </a:ext>
            </a:extLst>
          </p:cNvPr>
          <p:cNvSpPr txBox="1"/>
          <p:nvPr/>
        </p:nvSpPr>
        <p:spPr>
          <a:xfrm>
            <a:off x="220280" y="292314"/>
            <a:ext cx="5705540" cy="461665"/>
          </a:xfrm>
          <a:prstGeom prst="rect">
            <a:avLst/>
          </a:prstGeom>
          <a:noFill/>
        </p:spPr>
        <p:txBody>
          <a:bodyPr wrap="square" rtlCol="0">
            <a:spAutoFit/>
          </a:bodyPr>
          <a:lstStyle/>
          <a:p>
            <a:r>
              <a:rPr lang="en-US" sz="2400" b="1" dirty="0">
                <a:solidFill>
                  <a:schemeClr val="bg1"/>
                </a:solidFill>
              </a:rPr>
              <a:t>Innovating Recipe Discovery</a:t>
            </a:r>
          </a:p>
        </p:txBody>
      </p:sp>
    </p:spTree>
    <p:extLst>
      <p:ext uri="{BB962C8B-B14F-4D97-AF65-F5344CB8AC3E}">
        <p14:creationId xmlns:p14="http://schemas.microsoft.com/office/powerpoint/2010/main" val="2763849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97101B4-EFB4-F49D-F599-684A1FB126A9}"/>
              </a:ext>
            </a:extLst>
          </p:cNvPr>
          <p:cNvSpPr/>
          <p:nvPr/>
        </p:nvSpPr>
        <p:spPr>
          <a:xfrm rot="8100000">
            <a:off x="1581979" y="-1085021"/>
            <a:ext cx="9028042" cy="9028042"/>
          </a:xfrm>
          <a:prstGeom prst="roundRect">
            <a:avLst>
              <a:gd name="adj" fmla="val 9849"/>
            </a:avLst>
          </a:prstGeom>
          <a:solidFill>
            <a:schemeClr val="tx1">
              <a:alpha val="2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sp>
        <p:nvSpPr>
          <p:cNvPr id="46" name="Rectangle: Rounded Corners 45">
            <a:extLst>
              <a:ext uri="{FF2B5EF4-FFF2-40B4-BE49-F238E27FC236}">
                <a16:creationId xmlns:a16="http://schemas.microsoft.com/office/drawing/2014/main" id="{5B4C6256-ED1B-6347-C40E-6248AC392877}"/>
              </a:ext>
            </a:extLst>
          </p:cNvPr>
          <p:cNvSpPr/>
          <p:nvPr/>
        </p:nvSpPr>
        <p:spPr>
          <a:xfrm>
            <a:off x="5281996" y="2614999"/>
            <a:ext cx="1628008" cy="1628003"/>
          </a:xfrm>
          <a:prstGeom prst="roundRect">
            <a:avLst>
              <a:gd name="adj" fmla="val 50000"/>
            </a:avLst>
          </a:prstGeom>
          <a:solidFill>
            <a:srgbClr val="54C3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5</a:t>
            </a:r>
            <a:endParaRPr lang="en-ID" sz="2400" b="1" i="1" dirty="0">
              <a:noFill/>
              <a:latin typeface="Poppins" panose="00000500000000000000" pitchFamily="2" charset="0"/>
              <a:cs typeface="Poppins" panose="00000500000000000000" pitchFamily="2" charset="0"/>
            </a:endParaRPr>
          </a:p>
        </p:txBody>
      </p:sp>
      <p:sp>
        <p:nvSpPr>
          <p:cNvPr id="49" name="Rectangle: Rounded Corners 48">
            <a:extLst>
              <a:ext uri="{FF2B5EF4-FFF2-40B4-BE49-F238E27FC236}">
                <a16:creationId xmlns:a16="http://schemas.microsoft.com/office/drawing/2014/main" id="{5ED03750-E0CA-E4AD-8162-71F781586672}"/>
              </a:ext>
            </a:extLst>
          </p:cNvPr>
          <p:cNvSpPr/>
          <p:nvPr/>
        </p:nvSpPr>
        <p:spPr>
          <a:xfrm rot="7073552">
            <a:off x="5057584" y="2390588"/>
            <a:ext cx="2076832" cy="2076824"/>
          </a:xfrm>
          <a:prstGeom prst="roundRect">
            <a:avLst>
              <a:gd name="adj" fmla="val 50000"/>
            </a:avLst>
          </a:prstGeom>
          <a:noFill/>
          <a:ln w="165100" cap="rnd">
            <a:solidFill>
              <a:srgbClr val="54C3BB"/>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6</a:t>
            </a:r>
            <a:endParaRPr lang="en-ID" sz="2400" b="1" i="1" dirty="0">
              <a:noFill/>
              <a:latin typeface="Poppins" panose="00000500000000000000" pitchFamily="2" charset="0"/>
              <a:cs typeface="Poppins" panose="00000500000000000000" pitchFamily="2" charset="0"/>
            </a:endParaRPr>
          </a:p>
        </p:txBody>
      </p:sp>
      <p:pic>
        <p:nvPicPr>
          <p:cNvPr id="9" name="Graphic 8">
            <a:extLst>
              <a:ext uri="{FF2B5EF4-FFF2-40B4-BE49-F238E27FC236}">
                <a16:creationId xmlns:a16="http://schemas.microsoft.com/office/drawing/2014/main" id="{E9FA11BB-49FB-B5DE-7345-76474377C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0" y="2910840"/>
            <a:ext cx="998760" cy="998760"/>
          </a:xfrm>
          <a:prstGeom prst="rect">
            <a:avLst/>
          </a:prstGeom>
          <a:effectLst>
            <a:outerShdw blurRad="25400" dist="25400" dir="2700000" algn="tl" rotWithShape="0">
              <a:prstClr val="black">
                <a:alpha val="70000"/>
              </a:prstClr>
            </a:outerShdw>
          </a:effectLst>
        </p:spPr>
      </p:pic>
      <p:pic>
        <p:nvPicPr>
          <p:cNvPr id="19" name="Graphic 9">
            <a:extLst>
              <a:ext uri="{FF2B5EF4-FFF2-40B4-BE49-F238E27FC236}">
                <a16:creationId xmlns:a16="http://schemas.microsoft.com/office/drawing/2014/main" id="{200F324A-CFD2-40ED-A13F-F668391DD28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53590" y="1570655"/>
            <a:ext cx="720000" cy="616200"/>
          </a:xfrm>
          <a:prstGeom prst="rect">
            <a:avLst/>
          </a:prstGeom>
          <a:effectLst>
            <a:outerShdw blurRad="25400" dist="25400" dir="2700000" algn="tl" rotWithShape="0">
              <a:prstClr val="black">
                <a:alpha val="70000"/>
              </a:prstClr>
            </a:outerShdw>
          </a:effectLst>
        </p:spPr>
      </p:pic>
      <p:grpSp>
        <p:nvGrpSpPr>
          <p:cNvPr id="20" name="Group 19">
            <a:extLst>
              <a:ext uri="{FF2B5EF4-FFF2-40B4-BE49-F238E27FC236}">
                <a16:creationId xmlns:a16="http://schemas.microsoft.com/office/drawing/2014/main" id="{B275367F-CA89-4B91-B53F-DE5663B4EA15}"/>
              </a:ext>
            </a:extLst>
          </p:cNvPr>
          <p:cNvGrpSpPr/>
          <p:nvPr/>
        </p:nvGrpSpPr>
        <p:grpSpPr>
          <a:xfrm>
            <a:off x="1205371" y="1518755"/>
            <a:ext cx="3162821" cy="821665"/>
            <a:chOff x="1462044" y="1080703"/>
            <a:chExt cx="3162821" cy="821665"/>
          </a:xfrm>
        </p:grpSpPr>
        <p:sp>
          <p:nvSpPr>
            <p:cNvPr id="21" name="TextBox 20">
              <a:extLst>
                <a:ext uri="{FF2B5EF4-FFF2-40B4-BE49-F238E27FC236}">
                  <a16:creationId xmlns:a16="http://schemas.microsoft.com/office/drawing/2014/main" id="{52535D4C-8529-476A-B1D2-CAEC61D0E79D}"/>
                </a:ext>
              </a:extLst>
            </p:cNvPr>
            <p:cNvSpPr txBox="1"/>
            <p:nvPr/>
          </p:nvSpPr>
          <p:spPr>
            <a:xfrm>
              <a:off x="1462044" y="1080703"/>
              <a:ext cx="2584362" cy="400110"/>
            </a:xfrm>
            <a:prstGeom prst="rect">
              <a:avLst/>
            </a:prstGeom>
            <a:noFill/>
          </p:spPr>
          <p:txBody>
            <a:bodyPr wrap="none" rtlCol="0">
              <a:spAutoFit/>
            </a:bodyPr>
            <a:lstStyle/>
            <a:p>
              <a:r>
                <a:rPr lang="en-US" sz="2000" b="1" i="1" dirty="0">
                  <a:solidFill>
                    <a:schemeClr val="bg1"/>
                  </a:solidFill>
                  <a:latin typeface="Poppins" panose="00000500000000000000" pitchFamily="2" charset="0"/>
                  <a:cs typeface="Poppins" panose="00000500000000000000" pitchFamily="2" charset="0"/>
                </a:rPr>
                <a:t>Manual search models</a:t>
              </a:r>
            </a:p>
          </p:txBody>
        </p:sp>
        <p:sp>
          <p:nvSpPr>
            <p:cNvPr id="22" name="TextBox 21">
              <a:extLst>
                <a:ext uri="{FF2B5EF4-FFF2-40B4-BE49-F238E27FC236}">
                  <a16:creationId xmlns:a16="http://schemas.microsoft.com/office/drawing/2014/main" id="{CFB6C783-5F9E-44D2-AC61-4DF5EF25F408}"/>
                </a:ext>
              </a:extLst>
            </p:cNvPr>
            <p:cNvSpPr txBox="1"/>
            <p:nvPr/>
          </p:nvSpPr>
          <p:spPr>
            <a:xfrm>
              <a:off x="1462044" y="1440703"/>
              <a:ext cx="3162821" cy="461665"/>
            </a:xfrm>
            <a:prstGeom prst="rect">
              <a:avLst/>
            </a:prstGeom>
            <a:noFill/>
          </p:spPr>
          <p:txBody>
            <a:bodyPr wrap="square">
              <a:spAutoFit/>
            </a:bodyPr>
            <a:lstStyle/>
            <a:p>
              <a:pPr algn="just"/>
              <a:r>
                <a:rPr lang="en-US" sz="1200" dirty="0">
                  <a:solidFill>
                    <a:schemeClr val="bg1"/>
                  </a:solidFill>
                  <a:latin typeface="Poppins" panose="00000500000000000000" pitchFamily="2" charset="0"/>
                  <a:cs typeface="Poppins" panose="00000500000000000000" pitchFamily="2" charset="0"/>
                </a:rPr>
                <a:t>require users to know the recipe name beforehand</a:t>
              </a:r>
              <a:endParaRPr lang="en-ID" sz="1200" dirty="0">
                <a:solidFill>
                  <a:schemeClr val="bg1"/>
                </a:solidFill>
                <a:latin typeface="Poppins" panose="00000500000000000000" pitchFamily="2" charset="0"/>
                <a:cs typeface="Poppins" panose="00000500000000000000" pitchFamily="2" charset="0"/>
              </a:endParaRPr>
            </a:p>
          </p:txBody>
        </p:sp>
      </p:grpSp>
      <p:cxnSp>
        <p:nvCxnSpPr>
          <p:cNvPr id="23" name="Straight Connector 22">
            <a:extLst>
              <a:ext uri="{FF2B5EF4-FFF2-40B4-BE49-F238E27FC236}">
                <a16:creationId xmlns:a16="http://schemas.microsoft.com/office/drawing/2014/main" id="{43D51CD2-FB40-4C44-B908-A347E4758199}"/>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C7E5490-D9FE-44BE-BA66-34A6DBF3AF07}"/>
              </a:ext>
            </a:extLst>
          </p:cNvPr>
          <p:cNvSpPr txBox="1"/>
          <p:nvPr/>
        </p:nvSpPr>
        <p:spPr>
          <a:xfrm>
            <a:off x="3398725" y="978391"/>
            <a:ext cx="5719670" cy="646331"/>
          </a:xfrm>
          <a:prstGeom prst="rect">
            <a:avLst/>
          </a:prstGeom>
          <a:noFill/>
        </p:spPr>
        <p:txBody>
          <a:bodyPr wrap="square" rtlCol="0">
            <a:spAutoFit/>
          </a:bodyPr>
          <a:lstStyle/>
          <a:p>
            <a:r>
              <a:rPr lang="en-US" sz="2000" b="1" dirty="0">
                <a:solidFill>
                  <a:srgbClr val="54C3BB"/>
                </a:solidFill>
                <a:latin typeface="Biome" panose="020B0502040204020203" pitchFamily="34" charset="0"/>
                <a:ea typeface="HGSGothicE" panose="020B0400000000000000" pitchFamily="34" charset="-128"/>
                <a:cs typeface="Biome" panose="020B0502040204020203" pitchFamily="34" charset="0"/>
              </a:rPr>
              <a:t>Limitations of existing recipe platforms</a:t>
            </a:r>
          </a:p>
          <a:p>
            <a:endParaRPr lang="en-US" sz="1600" dirty="0"/>
          </a:p>
        </p:txBody>
      </p:sp>
      <p:pic>
        <p:nvPicPr>
          <p:cNvPr id="35" name="Graphic 2">
            <a:extLst>
              <a:ext uri="{FF2B5EF4-FFF2-40B4-BE49-F238E27FC236}">
                <a16:creationId xmlns:a16="http://schemas.microsoft.com/office/drawing/2014/main" id="{7DC046DC-D8B1-4BC9-AE3A-6D3EF55041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90" y="4843842"/>
            <a:ext cx="720000" cy="720000"/>
          </a:xfrm>
          <a:prstGeom prst="rect">
            <a:avLst/>
          </a:prstGeom>
          <a:effectLst>
            <a:outerShdw blurRad="25400" dist="25400" dir="2700000" algn="tl" rotWithShape="0">
              <a:prstClr val="black">
                <a:alpha val="70000"/>
              </a:prstClr>
            </a:outerShdw>
          </a:effectLst>
        </p:spPr>
      </p:pic>
      <p:grpSp>
        <p:nvGrpSpPr>
          <p:cNvPr id="36" name="Group 35">
            <a:extLst>
              <a:ext uri="{FF2B5EF4-FFF2-40B4-BE49-F238E27FC236}">
                <a16:creationId xmlns:a16="http://schemas.microsoft.com/office/drawing/2014/main" id="{3C89094A-C9F8-46F4-AA2C-C02FC460B6D4}"/>
              </a:ext>
            </a:extLst>
          </p:cNvPr>
          <p:cNvGrpSpPr/>
          <p:nvPr/>
        </p:nvGrpSpPr>
        <p:grpSpPr>
          <a:xfrm>
            <a:off x="1073590" y="4843842"/>
            <a:ext cx="3702809" cy="821665"/>
            <a:chOff x="1462044" y="1080703"/>
            <a:chExt cx="3702809" cy="821665"/>
          </a:xfrm>
        </p:grpSpPr>
        <p:sp>
          <p:nvSpPr>
            <p:cNvPr id="37" name="TextBox 36">
              <a:extLst>
                <a:ext uri="{FF2B5EF4-FFF2-40B4-BE49-F238E27FC236}">
                  <a16:creationId xmlns:a16="http://schemas.microsoft.com/office/drawing/2014/main" id="{FA90D6A6-40FD-4159-B230-AED54A8101C9}"/>
                </a:ext>
              </a:extLst>
            </p:cNvPr>
            <p:cNvSpPr txBox="1"/>
            <p:nvPr/>
          </p:nvSpPr>
          <p:spPr>
            <a:xfrm>
              <a:off x="1462044" y="1080703"/>
              <a:ext cx="3702809" cy="400110"/>
            </a:xfrm>
            <a:prstGeom prst="rect">
              <a:avLst/>
            </a:prstGeom>
            <a:noFill/>
          </p:spPr>
          <p:txBody>
            <a:bodyPr wrap="none" rtlCol="0">
              <a:spAutoFit/>
            </a:bodyPr>
            <a:lstStyle/>
            <a:p>
              <a:r>
                <a:rPr lang="en-US" sz="2000" b="1" i="1" dirty="0">
                  <a:solidFill>
                    <a:schemeClr val="bg1"/>
                  </a:solidFill>
                  <a:latin typeface="Poppins" panose="00000500000000000000" pitchFamily="2" charset="0"/>
                  <a:cs typeface="Poppins" panose="00000500000000000000" pitchFamily="2" charset="0"/>
                </a:rPr>
                <a:t>Fragmented shopping experience</a:t>
              </a:r>
            </a:p>
          </p:txBody>
        </p:sp>
        <p:sp>
          <p:nvSpPr>
            <p:cNvPr id="38" name="TextBox 37">
              <a:extLst>
                <a:ext uri="{FF2B5EF4-FFF2-40B4-BE49-F238E27FC236}">
                  <a16:creationId xmlns:a16="http://schemas.microsoft.com/office/drawing/2014/main" id="{510A2082-6C6C-4380-A8CE-DA9E8F6BC2D3}"/>
                </a:ext>
              </a:extLst>
            </p:cNvPr>
            <p:cNvSpPr txBox="1"/>
            <p:nvPr/>
          </p:nvSpPr>
          <p:spPr>
            <a:xfrm>
              <a:off x="1462044" y="1440703"/>
              <a:ext cx="3162821" cy="461665"/>
            </a:xfrm>
            <a:prstGeom prst="rect">
              <a:avLst/>
            </a:prstGeom>
            <a:noFill/>
          </p:spPr>
          <p:txBody>
            <a:bodyPr wrap="square">
              <a:spAutoFit/>
            </a:bodyPr>
            <a:lstStyle/>
            <a:p>
              <a:pPr algn="just"/>
              <a:r>
                <a:rPr lang="en-US" sz="1200" dirty="0">
                  <a:solidFill>
                    <a:schemeClr val="bg1"/>
                  </a:solidFill>
                  <a:latin typeface="Poppins" panose="00000500000000000000" pitchFamily="2" charset="0"/>
                  <a:cs typeface="Poppins" panose="00000500000000000000" pitchFamily="2" charset="0"/>
                </a:rPr>
                <a:t> users must switch between apps to buy ingredients.</a:t>
              </a:r>
            </a:p>
          </p:txBody>
        </p:sp>
      </p:grpSp>
      <p:sp>
        <p:nvSpPr>
          <p:cNvPr id="27" name="TextBox 26">
            <a:extLst>
              <a:ext uri="{FF2B5EF4-FFF2-40B4-BE49-F238E27FC236}">
                <a16:creationId xmlns:a16="http://schemas.microsoft.com/office/drawing/2014/main" id="{A26174CC-81CA-4027-965B-00DBDEB3219A}"/>
              </a:ext>
            </a:extLst>
          </p:cNvPr>
          <p:cNvSpPr txBox="1"/>
          <p:nvPr/>
        </p:nvSpPr>
        <p:spPr>
          <a:xfrm>
            <a:off x="220280" y="292314"/>
            <a:ext cx="5705540" cy="461665"/>
          </a:xfrm>
          <a:prstGeom prst="rect">
            <a:avLst/>
          </a:prstGeom>
          <a:noFill/>
        </p:spPr>
        <p:txBody>
          <a:bodyPr wrap="square" rtlCol="0">
            <a:spAutoFit/>
          </a:bodyPr>
          <a:lstStyle/>
          <a:p>
            <a:r>
              <a:rPr lang="en-US" sz="2400" b="1" dirty="0">
                <a:solidFill>
                  <a:schemeClr val="bg1"/>
                </a:solidFill>
              </a:rPr>
              <a:t>Innovating Recipe Discovery</a:t>
            </a:r>
          </a:p>
        </p:txBody>
      </p:sp>
    </p:spTree>
    <p:extLst>
      <p:ext uri="{BB962C8B-B14F-4D97-AF65-F5344CB8AC3E}">
        <p14:creationId xmlns:p14="http://schemas.microsoft.com/office/powerpoint/2010/main" val="14403428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7EAECF5C-AA7A-09CC-5C44-AA2D6F4086D2}"/>
              </a:ext>
            </a:extLst>
          </p:cNvPr>
          <p:cNvSpPr/>
          <p:nvPr/>
        </p:nvSpPr>
        <p:spPr>
          <a:xfrm rot="2700000">
            <a:off x="1581979" y="-1085021"/>
            <a:ext cx="9028042" cy="9028042"/>
          </a:xfrm>
          <a:prstGeom prst="roundRect">
            <a:avLst>
              <a:gd name="adj" fmla="val 9849"/>
            </a:avLst>
          </a:prstGeom>
          <a:solidFill>
            <a:schemeClr val="tx1">
              <a:alpha val="2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sp>
        <p:nvSpPr>
          <p:cNvPr id="46" name="Rectangle: Rounded Corners 45">
            <a:extLst>
              <a:ext uri="{FF2B5EF4-FFF2-40B4-BE49-F238E27FC236}">
                <a16:creationId xmlns:a16="http://schemas.microsoft.com/office/drawing/2014/main" id="{5B4C6256-ED1B-6347-C40E-6248AC392877}"/>
              </a:ext>
            </a:extLst>
          </p:cNvPr>
          <p:cNvSpPr/>
          <p:nvPr/>
        </p:nvSpPr>
        <p:spPr>
          <a:xfrm>
            <a:off x="5281996" y="2614999"/>
            <a:ext cx="1628008" cy="1628003"/>
          </a:xfrm>
          <a:prstGeom prst="roundRect">
            <a:avLst>
              <a:gd name="adj" fmla="val 50000"/>
            </a:avLst>
          </a:prstGeom>
          <a:solidFill>
            <a:srgbClr val="54C3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5</a:t>
            </a:r>
            <a:endParaRPr lang="en-ID" sz="2400" b="1" i="1" dirty="0">
              <a:noFill/>
              <a:latin typeface="Poppins" panose="00000500000000000000" pitchFamily="2" charset="0"/>
              <a:cs typeface="Poppins" panose="00000500000000000000" pitchFamily="2" charset="0"/>
            </a:endParaRPr>
          </a:p>
        </p:txBody>
      </p:sp>
      <p:sp>
        <p:nvSpPr>
          <p:cNvPr id="49" name="Rectangle: Rounded Corners 48">
            <a:extLst>
              <a:ext uri="{FF2B5EF4-FFF2-40B4-BE49-F238E27FC236}">
                <a16:creationId xmlns:a16="http://schemas.microsoft.com/office/drawing/2014/main" id="{5ED03750-E0CA-E4AD-8162-71F781586672}"/>
              </a:ext>
            </a:extLst>
          </p:cNvPr>
          <p:cNvSpPr/>
          <p:nvPr/>
        </p:nvSpPr>
        <p:spPr>
          <a:xfrm rot="13304444">
            <a:off x="5057584" y="2390588"/>
            <a:ext cx="2076832" cy="2076824"/>
          </a:xfrm>
          <a:prstGeom prst="roundRect">
            <a:avLst>
              <a:gd name="adj" fmla="val 50000"/>
            </a:avLst>
          </a:prstGeom>
          <a:noFill/>
          <a:ln w="165100" cap="rnd">
            <a:solidFill>
              <a:srgbClr val="54C3BB"/>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6</a:t>
            </a:r>
            <a:endParaRPr lang="en-ID" sz="2400" b="1" i="1" dirty="0">
              <a:noFill/>
              <a:latin typeface="Poppins" panose="00000500000000000000" pitchFamily="2" charset="0"/>
              <a:cs typeface="Poppins" panose="00000500000000000000" pitchFamily="2" charset="0"/>
            </a:endParaRPr>
          </a:p>
        </p:txBody>
      </p:sp>
      <p:pic>
        <p:nvPicPr>
          <p:cNvPr id="5" name="Graphic 4">
            <a:extLst>
              <a:ext uri="{FF2B5EF4-FFF2-40B4-BE49-F238E27FC236}">
                <a16:creationId xmlns:a16="http://schemas.microsoft.com/office/drawing/2014/main" id="{36FB3E87-4BEB-B070-EDA0-EDB1908F4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400" y="2948400"/>
            <a:ext cx="961200" cy="961200"/>
          </a:xfrm>
          <a:prstGeom prst="rect">
            <a:avLst/>
          </a:prstGeom>
          <a:effectLst>
            <a:outerShdw blurRad="25400" dist="25400" dir="2700000" algn="tl" rotWithShape="0">
              <a:prstClr val="black">
                <a:alpha val="70000"/>
              </a:prstClr>
            </a:outerShdw>
          </a:effectLst>
        </p:spPr>
      </p:pic>
      <p:cxnSp>
        <p:nvCxnSpPr>
          <p:cNvPr id="19" name="Straight Connector 18">
            <a:extLst>
              <a:ext uri="{FF2B5EF4-FFF2-40B4-BE49-F238E27FC236}">
                <a16:creationId xmlns:a16="http://schemas.microsoft.com/office/drawing/2014/main" id="{CF92C1AA-57CA-4B60-9084-EAFDEF1A28DE}"/>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27" name="Graphic 9">
            <a:extLst>
              <a:ext uri="{FF2B5EF4-FFF2-40B4-BE49-F238E27FC236}">
                <a16:creationId xmlns:a16="http://schemas.microsoft.com/office/drawing/2014/main" id="{6F73DE54-0DD3-4B15-B473-C48935D5922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53590" y="1570655"/>
            <a:ext cx="720000" cy="616200"/>
          </a:xfrm>
          <a:prstGeom prst="rect">
            <a:avLst/>
          </a:prstGeom>
          <a:effectLst>
            <a:outerShdw blurRad="25400" dist="25400" dir="2700000" algn="tl" rotWithShape="0">
              <a:prstClr val="black">
                <a:alpha val="70000"/>
              </a:prstClr>
            </a:outerShdw>
          </a:effectLst>
        </p:spPr>
      </p:pic>
      <p:grpSp>
        <p:nvGrpSpPr>
          <p:cNvPr id="28" name="Group 27">
            <a:extLst>
              <a:ext uri="{FF2B5EF4-FFF2-40B4-BE49-F238E27FC236}">
                <a16:creationId xmlns:a16="http://schemas.microsoft.com/office/drawing/2014/main" id="{219DFBCA-0D95-492D-868E-B18BE525F36B}"/>
              </a:ext>
            </a:extLst>
          </p:cNvPr>
          <p:cNvGrpSpPr/>
          <p:nvPr/>
        </p:nvGrpSpPr>
        <p:grpSpPr>
          <a:xfrm>
            <a:off x="1205371" y="1518755"/>
            <a:ext cx="3162821" cy="821665"/>
            <a:chOff x="1462044" y="1080703"/>
            <a:chExt cx="3162821" cy="821665"/>
          </a:xfrm>
        </p:grpSpPr>
        <p:sp>
          <p:nvSpPr>
            <p:cNvPr id="29" name="TextBox 28">
              <a:extLst>
                <a:ext uri="{FF2B5EF4-FFF2-40B4-BE49-F238E27FC236}">
                  <a16:creationId xmlns:a16="http://schemas.microsoft.com/office/drawing/2014/main" id="{E6549D28-609B-41D7-A56B-7B974AB5B0F1}"/>
                </a:ext>
              </a:extLst>
            </p:cNvPr>
            <p:cNvSpPr txBox="1"/>
            <p:nvPr/>
          </p:nvSpPr>
          <p:spPr>
            <a:xfrm>
              <a:off x="1462044" y="1080703"/>
              <a:ext cx="2584362" cy="400110"/>
            </a:xfrm>
            <a:prstGeom prst="rect">
              <a:avLst/>
            </a:prstGeom>
            <a:noFill/>
          </p:spPr>
          <p:txBody>
            <a:bodyPr wrap="none" rtlCol="0">
              <a:spAutoFit/>
            </a:bodyPr>
            <a:lstStyle/>
            <a:p>
              <a:r>
                <a:rPr lang="en-US" sz="2000" b="1" i="1" dirty="0">
                  <a:solidFill>
                    <a:schemeClr val="bg1"/>
                  </a:solidFill>
                  <a:latin typeface="Poppins" panose="00000500000000000000" pitchFamily="2" charset="0"/>
                  <a:cs typeface="Poppins" panose="00000500000000000000" pitchFamily="2" charset="0"/>
                </a:rPr>
                <a:t>Manual search models</a:t>
              </a:r>
            </a:p>
          </p:txBody>
        </p:sp>
        <p:sp>
          <p:nvSpPr>
            <p:cNvPr id="30" name="TextBox 29">
              <a:extLst>
                <a:ext uri="{FF2B5EF4-FFF2-40B4-BE49-F238E27FC236}">
                  <a16:creationId xmlns:a16="http://schemas.microsoft.com/office/drawing/2014/main" id="{0C8F49C3-496A-4E69-A8F5-0E6B69FA5F24}"/>
                </a:ext>
              </a:extLst>
            </p:cNvPr>
            <p:cNvSpPr txBox="1"/>
            <p:nvPr/>
          </p:nvSpPr>
          <p:spPr>
            <a:xfrm>
              <a:off x="1462044" y="1440703"/>
              <a:ext cx="3162821" cy="461665"/>
            </a:xfrm>
            <a:prstGeom prst="rect">
              <a:avLst/>
            </a:prstGeom>
            <a:noFill/>
          </p:spPr>
          <p:txBody>
            <a:bodyPr wrap="square">
              <a:spAutoFit/>
            </a:bodyPr>
            <a:lstStyle/>
            <a:p>
              <a:pPr algn="just"/>
              <a:r>
                <a:rPr lang="en-US" sz="1200" dirty="0">
                  <a:solidFill>
                    <a:schemeClr val="bg1"/>
                  </a:solidFill>
                  <a:latin typeface="Poppins" panose="00000500000000000000" pitchFamily="2" charset="0"/>
                  <a:cs typeface="Poppins" panose="00000500000000000000" pitchFamily="2" charset="0"/>
                </a:rPr>
                <a:t>require users to know the recipe name beforehand</a:t>
              </a:r>
              <a:endParaRPr lang="en-ID" sz="1200" dirty="0">
                <a:solidFill>
                  <a:schemeClr val="bg1"/>
                </a:solidFill>
                <a:latin typeface="Poppins" panose="00000500000000000000" pitchFamily="2" charset="0"/>
                <a:cs typeface="Poppins" panose="00000500000000000000" pitchFamily="2" charset="0"/>
              </a:endParaRPr>
            </a:p>
          </p:txBody>
        </p:sp>
      </p:grpSp>
      <p:pic>
        <p:nvPicPr>
          <p:cNvPr id="31" name="Graphic 8">
            <a:extLst>
              <a:ext uri="{FF2B5EF4-FFF2-40B4-BE49-F238E27FC236}">
                <a16:creationId xmlns:a16="http://schemas.microsoft.com/office/drawing/2014/main" id="{4612C585-8A91-4A62-ABEF-31797D002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283" y="1334271"/>
            <a:ext cx="873814" cy="873814"/>
          </a:xfrm>
          <a:prstGeom prst="rect">
            <a:avLst/>
          </a:prstGeom>
          <a:effectLst>
            <a:outerShdw blurRad="25400" dist="25400" dir="2700000" algn="tl" rotWithShape="0">
              <a:prstClr val="black">
                <a:alpha val="70000"/>
              </a:prstClr>
            </a:outerShdw>
          </a:effectLst>
        </p:spPr>
      </p:pic>
      <p:grpSp>
        <p:nvGrpSpPr>
          <p:cNvPr id="32" name="Group 31">
            <a:extLst>
              <a:ext uri="{FF2B5EF4-FFF2-40B4-BE49-F238E27FC236}">
                <a16:creationId xmlns:a16="http://schemas.microsoft.com/office/drawing/2014/main" id="{FDBB49AD-4023-4AAA-B871-59A2F6052152}"/>
              </a:ext>
            </a:extLst>
          </p:cNvPr>
          <p:cNvGrpSpPr/>
          <p:nvPr/>
        </p:nvGrpSpPr>
        <p:grpSpPr>
          <a:xfrm>
            <a:off x="8675589" y="1518755"/>
            <a:ext cx="3162821" cy="636999"/>
            <a:chOff x="1462044" y="1080703"/>
            <a:chExt cx="3162821" cy="636999"/>
          </a:xfrm>
        </p:grpSpPr>
        <p:sp>
          <p:nvSpPr>
            <p:cNvPr id="33" name="TextBox 32">
              <a:extLst>
                <a:ext uri="{FF2B5EF4-FFF2-40B4-BE49-F238E27FC236}">
                  <a16:creationId xmlns:a16="http://schemas.microsoft.com/office/drawing/2014/main" id="{CC593591-5C6B-4539-B8BD-F811DA571A0A}"/>
                </a:ext>
              </a:extLst>
            </p:cNvPr>
            <p:cNvSpPr txBox="1"/>
            <p:nvPr/>
          </p:nvSpPr>
          <p:spPr>
            <a:xfrm>
              <a:off x="1462044" y="1080703"/>
              <a:ext cx="3057888" cy="400110"/>
            </a:xfrm>
            <a:prstGeom prst="rect">
              <a:avLst/>
            </a:prstGeom>
            <a:noFill/>
          </p:spPr>
          <p:txBody>
            <a:bodyPr wrap="none" rtlCol="0">
              <a:spAutoFit/>
            </a:bodyPr>
            <a:lstStyle/>
            <a:p>
              <a:r>
                <a:rPr lang="en-US" sz="2000" b="1" i="1" dirty="0">
                  <a:solidFill>
                    <a:schemeClr val="bg1"/>
                  </a:solidFill>
                  <a:latin typeface="Poppins" panose="00000500000000000000" pitchFamily="2" charset="0"/>
                  <a:cs typeface="Poppins" panose="00000500000000000000" pitchFamily="2" charset="0"/>
                </a:rPr>
                <a:t>No AI-powered interaction </a:t>
              </a:r>
              <a:endParaRPr lang="en-ID" sz="2000" b="1" i="1" dirty="0">
                <a:solidFill>
                  <a:schemeClr val="bg1"/>
                </a:solidFill>
                <a:latin typeface="Poppins" panose="00000500000000000000" pitchFamily="2" charset="0"/>
                <a:cs typeface="Poppins" panose="00000500000000000000" pitchFamily="2" charset="0"/>
              </a:endParaRPr>
            </a:p>
          </p:txBody>
        </p:sp>
        <p:sp>
          <p:nvSpPr>
            <p:cNvPr id="34" name="TextBox 33">
              <a:extLst>
                <a:ext uri="{FF2B5EF4-FFF2-40B4-BE49-F238E27FC236}">
                  <a16:creationId xmlns:a16="http://schemas.microsoft.com/office/drawing/2014/main" id="{F1E55457-EC32-4AF0-B779-B946BD92FB77}"/>
                </a:ext>
              </a:extLst>
            </p:cNvPr>
            <p:cNvSpPr txBox="1"/>
            <p:nvPr/>
          </p:nvSpPr>
          <p:spPr>
            <a:xfrm>
              <a:off x="1462044" y="1440703"/>
              <a:ext cx="3162821" cy="276999"/>
            </a:xfrm>
            <a:prstGeom prst="rect">
              <a:avLst/>
            </a:prstGeom>
            <a:noFill/>
          </p:spPr>
          <p:txBody>
            <a:bodyPr wrap="square">
              <a:spAutoFit/>
            </a:bodyPr>
            <a:lstStyle/>
            <a:p>
              <a:pPr algn="just"/>
              <a:r>
                <a:rPr lang="en-ID" sz="1200" dirty="0">
                  <a:solidFill>
                    <a:schemeClr val="bg1"/>
                  </a:solidFill>
                  <a:latin typeface="Poppins" panose="00000500000000000000" pitchFamily="2" charset="0"/>
                  <a:cs typeface="Poppins" panose="00000500000000000000" pitchFamily="2" charset="0"/>
                </a:rPr>
                <a:t>for real-time ingredient-based suggestions</a:t>
              </a:r>
            </a:p>
          </p:txBody>
        </p:sp>
      </p:grpSp>
      <p:sp>
        <p:nvSpPr>
          <p:cNvPr id="37" name="TextBox 36">
            <a:extLst>
              <a:ext uri="{FF2B5EF4-FFF2-40B4-BE49-F238E27FC236}">
                <a16:creationId xmlns:a16="http://schemas.microsoft.com/office/drawing/2014/main" id="{B177E5CB-1D69-44AA-9E34-41B7ECF56C3C}"/>
              </a:ext>
            </a:extLst>
          </p:cNvPr>
          <p:cNvSpPr txBox="1"/>
          <p:nvPr/>
        </p:nvSpPr>
        <p:spPr>
          <a:xfrm>
            <a:off x="3398725" y="978391"/>
            <a:ext cx="5719670" cy="646331"/>
          </a:xfrm>
          <a:prstGeom prst="rect">
            <a:avLst/>
          </a:prstGeom>
          <a:noFill/>
        </p:spPr>
        <p:txBody>
          <a:bodyPr wrap="square" rtlCol="0">
            <a:spAutoFit/>
          </a:bodyPr>
          <a:lstStyle/>
          <a:p>
            <a:r>
              <a:rPr lang="en-US" sz="2000" b="1" dirty="0">
                <a:solidFill>
                  <a:srgbClr val="54C3BB"/>
                </a:solidFill>
                <a:latin typeface="Biome" panose="020B0502040204020203" pitchFamily="34" charset="0"/>
                <a:ea typeface="HGSGothicE" panose="020B0400000000000000" pitchFamily="34" charset="-128"/>
                <a:cs typeface="Biome" panose="020B0502040204020203" pitchFamily="34" charset="0"/>
              </a:rPr>
              <a:t>Limitations of existing recipe platforms</a:t>
            </a:r>
          </a:p>
          <a:p>
            <a:endParaRPr lang="en-US" sz="1600" dirty="0"/>
          </a:p>
        </p:txBody>
      </p:sp>
      <p:pic>
        <p:nvPicPr>
          <p:cNvPr id="42" name="Graphic 2">
            <a:extLst>
              <a:ext uri="{FF2B5EF4-FFF2-40B4-BE49-F238E27FC236}">
                <a16:creationId xmlns:a16="http://schemas.microsoft.com/office/drawing/2014/main" id="{9ED04717-2801-41EE-8334-5151141A64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590" y="4843842"/>
            <a:ext cx="720000" cy="720000"/>
          </a:xfrm>
          <a:prstGeom prst="rect">
            <a:avLst/>
          </a:prstGeom>
          <a:effectLst>
            <a:outerShdw blurRad="25400" dist="25400" dir="2700000" algn="tl" rotWithShape="0">
              <a:prstClr val="black">
                <a:alpha val="70000"/>
              </a:prstClr>
            </a:outerShdw>
          </a:effectLst>
        </p:spPr>
      </p:pic>
      <p:grpSp>
        <p:nvGrpSpPr>
          <p:cNvPr id="43" name="Group 42">
            <a:extLst>
              <a:ext uri="{FF2B5EF4-FFF2-40B4-BE49-F238E27FC236}">
                <a16:creationId xmlns:a16="http://schemas.microsoft.com/office/drawing/2014/main" id="{0E5D047E-4391-4046-A76B-573D1C3A6EF9}"/>
              </a:ext>
            </a:extLst>
          </p:cNvPr>
          <p:cNvGrpSpPr/>
          <p:nvPr/>
        </p:nvGrpSpPr>
        <p:grpSpPr>
          <a:xfrm>
            <a:off x="1073590" y="4843842"/>
            <a:ext cx="3702809" cy="821665"/>
            <a:chOff x="1462044" y="1080703"/>
            <a:chExt cx="3702809" cy="821665"/>
          </a:xfrm>
        </p:grpSpPr>
        <p:sp>
          <p:nvSpPr>
            <p:cNvPr id="44" name="TextBox 43">
              <a:extLst>
                <a:ext uri="{FF2B5EF4-FFF2-40B4-BE49-F238E27FC236}">
                  <a16:creationId xmlns:a16="http://schemas.microsoft.com/office/drawing/2014/main" id="{888AAF8E-6A88-453E-B1BE-50B4F04FFFB2}"/>
                </a:ext>
              </a:extLst>
            </p:cNvPr>
            <p:cNvSpPr txBox="1"/>
            <p:nvPr/>
          </p:nvSpPr>
          <p:spPr>
            <a:xfrm>
              <a:off x="1462044" y="1080703"/>
              <a:ext cx="3702809" cy="400110"/>
            </a:xfrm>
            <a:prstGeom prst="rect">
              <a:avLst/>
            </a:prstGeom>
            <a:noFill/>
          </p:spPr>
          <p:txBody>
            <a:bodyPr wrap="none" rtlCol="0">
              <a:spAutoFit/>
            </a:bodyPr>
            <a:lstStyle/>
            <a:p>
              <a:r>
                <a:rPr lang="en-US" sz="2000" b="1" i="1" dirty="0">
                  <a:solidFill>
                    <a:schemeClr val="bg1"/>
                  </a:solidFill>
                  <a:latin typeface="Poppins" panose="00000500000000000000" pitchFamily="2" charset="0"/>
                  <a:cs typeface="Poppins" panose="00000500000000000000" pitchFamily="2" charset="0"/>
                </a:rPr>
                <a:t>Fragmented shopping experience</a:t>
              </a:r>
            </a:p>
          </p:txBody>
        </p:sp>
        <p:sp>
          <p:nvSpPr>
            <p:cNvPr id="45" name="TextBox 44">
              <a:extLst>
                <a:ext uri="{FF2B5EF4-FFF2-40B4-BE49-F238E27FC236}">
                  <a16:creationId xmlns:a16="http://schemas.microsoft.com/office/drawing/2014/main" id="{74857D27-4EDF-4F1A-A7B1-DB2229CD8FB2}"/>
                </a:ext>
              </a:extLst>
            </p:cNvPr>
            <p:cNvSpPr txBox="1"/>
            <p:nvPr/>
          </p:nvSpPr>
          <p:spPr>
            <a:xfrm>
              <a:off x="1462044" y="1440703"/>
              <a:ext cx="3162821" cy="461665"/>
            </a:xfrm>
            <a:prstGeom prst="rect">
              <a:avLst/>
            </a:prstGeom>
            <a:noFill/>
          </p:spPr>
          <p:txBody>
            <a:bodyPr wrap="square">
              <a:spAutoFit/>
            </a:bodyPr>
            <a:lstStyle/>
            <a:p>
              <a:pPr algn="just"/>
              <a:r>
                <a:rPr lang="en-US" sz="1200" dirty="0">
                  <a:solidFill>
                    <a:schemeClr val="bg1"/>
                  </a:solidFill>
                  <a:latin typeface="Poppins" panose="00000500000000000000" pitchFamily="2" charset="0"/>
                  <a:cs typeface="Poppins" panose="00000500000000000000" pitchFamily="2" charset="0"/>
                </a:rPr>
                <a:t> users must switch between apps to buy ingredients.</a:t>
              </a:r>
            </a:p>
          </p:txBody>
        </p:sp>
      </p:grpSp>
      <p:sp>
        <p:nvSpPr>
          <p:cNvPr id="23" name="TextBox 22">
            <a:extLst>
              <a:ext uri="{FF2B5EF4-FFF2-40B4-BE49-F238E27FC236}">
                <a16:creationId xmlns:a16="http://schemas.microsoft.com/office/drawing/2014/main" id="{237B1101-E410-48D8-B6EF-E5FA4388ED8B}"/>
              </a:ext>
            </a:extLst>
          </p:cNvPr>
          <p:cNvSpPr txBox="1"/>
          <p:nvPr/>
        </p:nvSpPr>
        <p:spPr>
          <a:xfrm>
            <a:off x="220280" y="292314"/>
            <a:ext cx="5705540" cy="461665"/>
          </a:xfrm>
          <a:prstGeom prst="rect">
            <a:avLst/>
          </a:prstGeom>
          <a:noFill/>
        </p:spPr>
        <p:txBody>
          <a:bodyPr wrap="square" rtlCol="0">
            <a:spAutoFit/>
          </a:bodyPr>
          <a:lstStyle/>
          <a:p>
            <a:r>
              <a:rPr lang="en-US" sz="2400" b="1" dirty="0">
                <a:solidFill>
                  <a:schemeClr val="bg1"/>
                </a:solidFill>
              </a:rPr>
              <a:t>Innovating Recipe Discovery</a:t>
            </a:r>
          </a:p>
        </p:txBody>
      </p:sp>
    </p:spTree>
    <p:extLst>
      <p:ext uri="{BB962C8B-B14F-4D97-AF65-F5344CB8AC3E}">
        <p14:creationId xmlns:p14="http://schemas.microsoft.com/office/powerpoint/2010/main" val="38086822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0E1990E3-A89E-11AE-E164-50A2F0A5C731}"/>
              </a:ext>
            </a:extLst>
          </p:cNvPr>
          <p:cNvSpPr/>
          <p:nvPr/>
        </p:nvSpPr>
        <p:spPr>
          <a:xfrm rot="18900000">
            <a:off x="1581979" y="-1085021"/>
            <a:ext cx="9028042" cy="9028042"/>
          </a:xfrm>
          <a:prstGeom prst="roundRect">
            <a:avLst>
              <a:gd name="adj" fmla="val 9849"/>
            </a:avLst>
          </a:prstGeom>
          <a:solidFill>
            <a:schemeClr val="tx1">
              <a:alpha val="2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sp>
        <p:nvSpPr>
          <p:cNvPr id="46" name="Rectangle: Rounded Corners 45">
            <a:extLst>
              <a:ext uri="{FF2B5EF4-FFF2-40B4-BE49-F238E27FC236}">
                <a16:creationId xmlns:a16="http://schemas.microsoft.com/office/drawing/2014/main" id="{5B4C6256-ED1B-6347-C40E-6248AC392877}"/>
              </a:ext>
            </a:extLst>
          </p:cNvPr>
          <p:cNvSpPr/>
          <p:nvPr/>
        </p:nvSpPr>
        <p:spPr>
          <a:xfrm>
            <a:off x="5281996" y="2614999"/>
            <a:ext cx="1628008" cy="1628003"/>
          </a:xfrm>
          <a:prstGeom prst="roundRect">
            <a:avLst>
              <a:gd name="adj" fmla="val 50000"/>
            </a:avLst>
          </a:prstGeom>
          <a:solidFill>
            <a:srgbClr val="54C3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5</a:t>
            </a:r>
            <a:endParaRPr lang="en-ID" sz="2400" b="1" i="1" dirty="0">
              <a:noFill/>
              <a:latin typeface="Poppins" panose="00000500000000000000" pitchFamily="2" charset="0"/>
              <a:cs typeface="Poppins" panose="00000500000000000000" pitchFamily="2" charset="0"/>
            </a:endParaRPr>
          </a:p>
        </p:txBody>
      </p:sp>
      <p:sp>
        <p:nvSpPr>
          <p:cNvPr id="49" name="Rectangle: Rounded Corners 48">
            <a:extLst>
              <a:ext uri="{FF2B5EF4-FFF2-40B4-BE49-F238E27FC236}">
                <a16:creationId xmlns:a16="http://schemas.microsoft.com/office/drawing/2014/main" id="{5ED03750-E0CA-E4AD-8162-71F781586672}"/>
              </a:ext>
            </a:extLst>
          </p:cNvPr>
          <p:cNvSpPr/>
          <p:nvPr/>
        </p:nvSpPr>
        <p:spPr>
          <a:xfrm rot="18214332">
            <a:off x="5057584" y="2390588"/>
            <a:ext cx="2076832" cy="2076824"/>
          </a:xfrm>
          <a:prstGeom prst="roundRect">
            <a:avLst>
              <a:gd name="adj" fmla="val 50000"/>
            </a:avLst>
          </a:prstGeom>
          <a:noFill/>
          <a:ln w="165100" cap="rnd">
            <a:solidFill>
              <a:srgbClr val="54C3BB"/>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6</a:t>
            </a:r>
            <a:endParaRPr lang="en-ID" sz="2400" b="1" i="1" dirty="0">
              <a:noFill/>
              <a:latin typeface="Poppins" panose="00000500000000000000" pitchFamily="2" charset="0"/>
              <a:cs typeface="Poppins" panose="00000500000000000000" pitchFamily="2" charset="0"/>
            </a:endParaRPr>
          </a:p>
        </p:txBody>
      </p:sp>
      <p:pic>
        <p:nvPicPr>
          <p:cNvPr id="5" name="Graphic 4">
            <a:extLst>
              <a:ext uri="{FF2B5EF4-FFF2-40B4-BE49-F238E27FC236}">
                <a16:creationId xmlns:a16="http://schemas.microsoft.com/office/drawing/2014/main" id="{36FB3E87-4BEB-B070-EDA0-EDB1908F4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808" y="4843842"/>
            <a:ext cx="720000" cy="720000"/>
          </a:xfrm>
          <a:prstGeom prst="rect">
            <a:avLst/>
          </a:prstGeom>
          <a:effectLst>
            <a:outerShdw blurRad="25400" dist="25400" dir="2700000" algn="tl" rotWithShape="0">
              <a:prstClr val="black">
                <a:alpha val="70000"/>
              </a:prstClr>
            </a:outerShdw>
          </a:effectLst>
        </p:spPr>
      </p:pic>
      <p:pic>
        <p:nvPicPr>
          <p:cNvPr id="9" name="Graphic 8">
            <a:extLst>
              <a:ext uri="{FF2B5EF4-FFF2-40B4-BE49-F238E27FC236}">
                <a16:creationId xmlns:a16="http://schemas.microsoft.com/office/drawing/2014/main" id="{E9FA11BB-49FB-B5DE-7345-76474377C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0283" y="1324940"/>
            <a:ext cx="873814" cy="873814"/>
          </a:xfrm>
          <a:prstGeom prst="rect">
            <a:avLst/>
          </a:prstGeom>
          <a:effectLst>
            <a:outerShdw blurRad="25400" dist="25400" dir="2700000" algn="tl" rotWithShape="0">
              <a:prstClr val="black">
                <a:alpha val="70000"/>
              </a:prstClr>
            </a:outerShdw>
          </a:effectLst>
        </p:spPr>
      </p:pic>
      <p:grpSp>
        <p:nvGrpSpPr>
          <p:cNvPr id="8" name="Group 7">
            <a:extLst>
              <a:ext uri="{FF2B5EF4-FFF2-40B4-BE49-F238E27FC236}">
                <a16:creationId xmlns:a16="http://schemas.microsoft.com/office/drawing/2014/main" id="{A4E74E0A-C646-BC7E-CD5E-001411F90D8B}"/>
              </a:ext>
            </a:extLst>
          </p:cNvPr>
          <p:cNvGrpSpPr/>
          <p:nvPr/>
        </p:nvGrpSpPr>
        <p:grpSpPr>
          <a:xfrm>
            <a:off x="8675589" y="1509424"/>
            <a:ext cx="3162821" cy="636999"/>
            <a:chOff x="1462044" y="1080703"/>
            <a:chExt cx="3162821" cy="636999"/>
          </a:xfrm>
        </p:grpSpPr>
        <p:sp>
          <p:nvSpPr>
            <p:cNvPr id="14" name="TextBox 13">
              <a:extLst>
                <a:ext uri="{FF2B5EF4-FFF2-40B4-BE49-F238E27FC236}">
                  <a16:creationId xmlns:a16="http://schemas.microsoft.com/office/drawing/2014/main" id="{3AB4AD99-5162-AAFB-DF9D-E542F8B1EEED}"/>
                </a:ext>
              </a:extLst>
            </p:cNvPr>
            <p:cNvSpPr txBox="1"/>
            <p:nvPr/>
          </p:nvSpPr>
          <p:spPr>
            <a:xfrm>
              <a:off x="1462044" y="1080703"/>
              <a:ext cx="3057888" cy="400110"/>
            </a:xfrm>
            <a:prstGeom prst="rect">
              <a:avLst/>
            </a:prstGeom>
            <a:noFill/>
          </p:spPr>
          <p:txBody>
            <a:bodyPr wrap="none" rtlCol="0">
              <a:spAutoFit/>
            </a:bodyPr>
            <a:lstStyle/>
            <a:p>
              <a:r>
                <a:rPr lang="en-US" sz="2000" b="1" i="1" dirty="0">
                  <a:solidFill>
                    <a:schemeClr val="bg1"/>
                  </a:solidFill>
                  <a:latin typeface="Poppins" panose="00000500000000000000" pitchFamily="2" charset="0"/>
                  <a:cs typeface="Poppins" panose="00000500000000000000" pitchFamily="2" charset="0"/>
                </a:rPr>
                <a:t>No AI-powered interaction </a:t>
              </a:r>
              <a:endParaRPr lang="en-ID" sz="2000" b="1" i="1" dirty="0">
                <a:solidFill>
                  <a:schemeClr val="bg1"/>
                </a:solidFill>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80389819-FB0A-DBCD-C4FD-309EFA0C138C}"/>
                </a:ext>
              </a:extLst>
            </p:cNvPr>
            <p:cNvSpPr txBox="1"/>
            <p:nvPr/>
          </p:nvSpPr>
          <p:spPr>
            <a:xfrm>
              <a:off x="1462044" y="1440703"/>
              <a:ext cx="3162821" cy="276999"/>
            </a:xfrm>
            <a:prstGeom prst="rect">
              <a:avLst/>
            </a:prstGeom>
            <a:noFill/>
          </p:spPr>
          <p:txBody>
            <a:bodyPr wrap="square">
              <a:spAutoFit/>
            </a:bodyPr>
            <a:lstStyle/>
            <a:p>
              <a:pPr algn="just"/>
              <a:r>
                <a:rPr lang="en-ID" sz="1200" dirty="0">
                  <a:solidFill>
                    <a:schemeClr val="bg1"/>
                  </a:solidFill>
                  <a:latin typeface="Poppins" panose="00000500000000000000" pitchFamily="2" charset="0"/>
                  <a:cs typeface="Poppins" panose="00000500000000000000" pitchFamily="2" charset="0"/>
                </a:rPr>
                <a:t>for real-time ingredient-based suggestions</a:t>
              </a:r>
            </a:p>
          </p:txBody>
        </p:sp>
      </p:grpSp>
      <p:grpSp>
        <p:nvGrpSpPr>
          <p:cNvPr id="16" name="Group 15">
            <a:extLst>
              <a:ext uri="{FF2B5EF4-FFF2-40B4-BE49-F238E27FC236}">
                <a16:creationId xmlns:a16="http://schemas.microsoft.com/office/drawing/2014/main" id="{C44745A7-2354-EDA9-FD43-4A73C4AE8E38}"/>
              </a:ext>
            </a:extLst>
          </p:cNvPr>
          <p:cNvGrpSpPr/>
          <p:nvPr/>
        </p:nvGrpSpPr>
        <p:grpSpPr>
          <a:xfrm>
            <a:off x="8675589" y="4843842"/>
            <a:ext cx="3162821" cy="821665"/>
            <a:chOff x="1462044" y="1080703"/>
            <a:chExt cx="3162821" cy="821665"/>
          </a:xfrm>
        </p:grpSpPr>
        <p:sp>
          <p:nvSpPr>
            <p:cNvPr id="17" name="TextBox 16">
              <a:extLst>
                <a:ext uri="{FF2B5EF4-FFF2-40B4-BE49-F238E27FC236}">
                  <a16:creationId xmlns:a16="http://schemas.microsoft.com/office/drawing/2014/main" id="{40B20C4B-4554-8F5D-4FB4-1C2143E3A91B}"/>
                </a:ext>
              </a:extLst>
            </p:cNvPr>
            <p:cNvSpPr txBox="1"/>
            <p:nvPr/>
          </p:nvSpPr>
          <p:spPr>
            <a:xfrm>
              <a:off x="1462044" y="1080703"/>
              <a:ext cx="2954270" cy="400110"/>
            </a:xfrm>
            <a:prstGeom prst="rect">
              <a:avLst/>
            </a:prstGeom>
            <a:noFill/>
          </p:spPr>
          <p:txBody>
            <a:bodyPr wrap="none" rtlCol="0">
              <a:spAutoFit/>
            </a:bodyPr>
            <a:lstStyle/>
            <a:p>
              <a:r>
                <a:rPr lang="en-US" sz="2000" b="1" i="1" dirty="0">
                  <a:solidFill>
                    <a:schemeClr val="bg1"/>
                  </a:solidFill>
                  <a:latin typeface="Poppins" panose="00000500000000000000" pitchFamily="2" charset="0"/>
                  <a:cs typeface="Poppins" panose="00000500000000000000" pitchFamily="2" charset="0"/>
                </a:rPr>
                <a:t>Inconsistent recipe quality</a:t>
              </a:r>
              <a:endParaRPr lang="en-ID" sz="2000" b="1" i="1" dirty="0">
                <a:solidFill>
                  <a:schemeClr val="bg1"/>
                </a:solidFill>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FFDDD58B-2D12-6B48-148A-3EBDE49E892D}"/>
                </a:ext>
              </a:extLst>
            </p:cNvPr>
            <p:cNvSpPr txBox="1"/>
            <p:nvPr/>
          </p:nvSpPr>
          <p:spPr>
            <a:xfrm>
              <a:off x="1462044" y="1440703"/>
              <a:ext cx="3162821" cy="461665"/>
            </a:xfrm>
            <a:prstGeom prst="rect">
              <a:avLst/>
            </a:prstGeom>
            <a:noFill/>
          </p:spPr>
          <p:txBody>
            <a:bodyPr wrap="square">
              <a:spAutoFit/>
            </a:bodyPr>
            <a:lstStyle/>
            <a:p>
              <a:pPr algn="just"/>
              <a:r>
                <a:rPr lang="en-US" sz="1200" dirty="0">
                  <a:solidFill>
                    <a:schemeClr val="bg1"/>
                  </a:solidFill>
                  <a:latin typeface="Poppins" panose="00000500000000000000" pitchFamily="2" charset="0"/>
                  <a:cs typeface="Poppins" panose="00000500000000000000" pitchFamily="2" charset="0"/>
                </a:rPr>
                <a:t>user-generated content leads to unreliable results.</a:t>
              </a:r>
              <a:endParaRPr lang="en-ID" sz="1200" dirty="0">
                <a:solidFill>
                  <a:schemeClr val="bg1"/>
                </a:solidFill>
                <a:latin typeface="Poppins" panose="00000500000000000000" pitchFamily="2" charset="0"/>
                <a:cs typeface="Poppins" panose="00000500000000000000" pitchFamily="2" charset="0"/>
              </a:endParaRPr>
            </a:p>
          </p:txBody>
        </p:sp>
      </p:grpSp>
      <p:pic>
        <p:nvPicPr>
          <p:cNvPr id="22" name="Graphic 21">
            <a:extLst>
              <a:ext uri="{FF2B5EF4-FFF2-40B4-BE49-F238E27FC236}">
                <a16:creationId xmlns:a16="http://schemas.microsoft.com/office/drawing/2014/main" id="{47F62529-B9B8-2256-926A-AA4A036C8C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4139" y="2893181"/>
            <a:ext cx="1203722" cy="1203722"/>
          </a:xfrm>
          <a:prstGeom prst="rect">
            <a:avLst/>
          </a:prstGeom>
          <a:effectLst>
            <a:outerShdw blurRad="25400" dist="25400" dir="2700000" algn="tl" rotWithShape="0">
              <a:prstClr val="black">
                <a:alpha val="70000"/>
              </a:prstClr>
            </a:outerShdw>
          </a:effectLst>
        </p:spPr>
      </p:pic>
      <p:sp>
        <p:nvSpPr>
          <p:cNvPr id="20" name="Rectangle: Rounded Corners 19">
            <a:extLst>
              <a:ext uri="{FF2B5EF4-FFF2-40B4-BE49-F238E27FC236}">
                <a16:creationId xmlns:a16="http://schemas.microsoft.com/office/drawing/2014/main" id="{C72B409E-CFA4-D4AE-B33B-E5D1B0876574}"/>
              </a:ext>
            </a:extLst>
          </p:cNvPr>
          <p:cNvSpPr/>
          <p:nvPr/>
        </p:nvSpPr>
        <p:spPr>
          <a:xfrm rot="10800000" flipH="1" flipV="1">
            <a:off x="7554379" y="6978962"/>
            <a:ext cx="4323424" cy="2436206"/>
          </a:xfrm>
          <a:prstGeom prst="roundRect">
            <a:avLst>
              <a:gd name="adj" fmla="val 7114"/>
            </a:avLst>
          </a:prstGeom>
          <a:solidFill>
            <a:schemeClr val="bg1"/>
          </a:solidFill>
          <a:ln>
            <a:noFill/>
          </a:ln>
          <a:effectLst>
            <a:outerShdw blurRad="1016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cxnSp>
        <p:nvCxnSpPr>
          <p:cNvPr id="29" name="Straight Connector 28">
            <a:extLst>
              <a:ext uri="{FF2B5EF4-FFF2-40B4-BE49-F238E27FC236}">
                <a16:creationId xmlns:a16="http://schemas.microsoft.com/office/drawing/2014/main" id="{66D2B1E7-772C-4FEF-8D75-DFD0176F1FC5}"/>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33" name="Graphic 2">
            <a:extLst>
              <a:ext uri="{FF2B5EF4-FFF2-40B4-BE49-F238E27FC236}">
                <a16:creationId xmlns:a16="http://schemas.microsoft.com/office/drawing/2014/main" id="{723C92F1-4CFB-4AA2-B630-FEC31F24B7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90" y="4843842"/>
            <a:ext cx="720000" cy="720000"/>
          </a:xfrm>
          <a:prstGeom prst="rect">
            <a:avLst/>
          </a:prstGeom>
          <a:effectLst>
            <a:outerShdw blurRad="25400" dist="25400" dir="2700000" algn="tl" rotWithShape="0">
              <a:prstClr val="black">
                <a:alpha val="70000"/>
              </a:prstClr>
            </a:outerShdw>
          </a:effectLst>
        </p:spPr>
      </p:pic>
      <p:grpSp>
        <p:nvGrpSpPr>
          <p:cNvPr id="34" name="Group 33">
            <a:extLst>
              <a:ext uri="{FF2B5EF4-FFF2-40B4-BE49-F238E27FC236}">
                <a16:creationId xmlns:a16="http://schemas.microsoft.com/office/drawing/2014/main" id="{65E0AFC0-67F1-4C5E-8B76-3C0CFD39A02A}"/>
              </a:ext>
            </a:extLst>
          </p:cNvPr>
          <p:cNvGrpSpPr/>
          <p:nvPr/>
        </p:nvGrpSpPr>
        <p:grpSpPr>
          <a:xfrm>
            <a:off x="1073590" y="4843842"/>
            <a:ext cx="3702809" cy="821665"/>
            <a:chOff x="1462044" y="1080703"/>
            <a:chExt cx="3702809" cy="821665"/>
          </a:xfrm>
        </p:grpSpPr>
        <p:sp>
          <p:nvSpPr>
            <p:cNvPr id="35" name="TextBox 34">
              <a:extLst>
                <a:ext uri="{FF2B5EF4-FFF2-40B4-BE49-F238E27FC236}">
                  <a16:creationId xmlns:a16="http://schemas.microsoft.com/office/drawing/2014/main" id="{B3A9660C-2094-4C4C-BE6E-1D6C703C902B}"/>
                </a:ext>
              </a:extLst>
            </p:cNvPr>
            <p:cNvSpPr txBox="1"/>
            <p:nvPr/>
          </p:nvSpPr>
          <p:spPr>
            <a:xfrm>
              <a:off x="1462044" y="1080703"/>
              <a:ext cx="3702809" cy="400110"/>
            </a:xfrm>
            <a:prstGeom prst="rect">
              <a:avLst/>
            </a:prstGeom>
            <a:noFill/>
          </p:spPr>
          <p:txBody>
            <a:bodyPr wrap="none" rtlCol="0">
              <a:spAutoFit/>
            </a:bodyPr>
            <a:lstStyle/>
            <a:p>
              <a:r>
                <a:rPr lang="en-US" sz="2000" b="1" i="1" dirty="0">
                  <a:solidFill>
                    <a:schemeClr val="bg1"/>
                  </a:solidFill>
                  <a:latin typeface="Poppins" panose="00000500000000000000" pitchFamily="2" charset="0"/>
                  <a:cs typeface="Poppins" panose="00000500000000000000" pitchFamily="2" charset="0"/>
                </a:rPr>
                <a:t>Fragmented shopping experience</a:t>
              </a:r>
            </a:p>
          </p:txBody>
        </p:sp>
        <p:sp>
          <p:nvSpPr>
            <p:cNvPr id="36" name="TextBox 35">
              <a:extLst>
                <a:ext uri="{FF2B5EF4-FFF2-40B4-BE49-F238E27FC236}">
                  <a16:creationId xmlns:a16="http://schemas.microsoft.com/office/drawing/2014/main" id="{F6D5170A-7A76-442F-8FD6-AD3D3A02008A}"/>
                </a:ext>
              </a:extLst>
            </p:cNvPr>
            <p:cNvSpPr txBox="1"/>
            <p:nvPr/>
          </p:nvSpPr>
          <p:spPr>
            <a:xfrm>
              <a:off x="1462044" y="1440703"/>
              <a:ext cx="3162821" cy="461665"/>
            </a:xfrm>
            <a:prstGeom prst="rect">
              <a:avLst/>
            </a:prstGeom>
            <a:noFill/>
          </p:spPr>
          <p:txBody>
            <a:bodyPr wrap="square">
              <a:spAutoFit/>
            </a:bodyPr>
            <a:lstStyle/>
            <a:p>
              <a:pPr algn="just"/>
              <a:r>
                <a:rPr lang="en-US" sz="1200" dirty="0">
                  <a:solidFill>
                    <a:schemeClr val="bg1"/>
                  </a:solidFill>
                  <a:latin typeface="Poppins" panose="00000500000000000000" pitchFamily="2" charset="0"/>
                  <a:cs typeface="Poppins" panose="00000500000000000000" pitchFamily="2" charset="0"/>
                </a:rPr>
                <a:t> users must switch between apps to buy ingredients.</a:t>
              </a:r>
            </a:p>
          </p:txBody>
        </p:sp>
      </p:grpSp>
      <p:pic>
        <p:nvPicPr>
          <p:cNvPr id="37" name="Graphic 9">
            <a:extLst>
              <a:ext uri="{FF2B5EF4-FFF2-40B4-BE49-F238E27FC236}">
                <a16:creationId xmlns:a16="http://schemas.microsoft.com/office/drawing/2014/main" id="{D88D803F-5CCC-488C-96AE-9E49220E365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53590" y="1561324"/>
            <a:ext cx="720000" cy="616200"/>
          </a:xfrm>
          <a:prstGeom prst="rect">
            <a:avLst/>
          </a:prstGeom>
          <a:effectLst>
            <a:outerShdw blurRad="25400" dist="25400" dir="2700000" algn="tl" rotWithShape="0">
              <a:prstClr val="black">
                <a:alpha val="70000"/>
              </a:prstClr>
            </a:outerShdw>
          </a:effectLst>
        </p:spPr>
      </p:pic>
      <p:grpSp>
        <p:nvGrpSpPr>
          <p:cNvPr id="38" name="Group 37">
            <a:extLst>
              <a:ext uri="{FF2B5EF4-FFF2-40B4-BE49-F238E27FC236}">
                <a16:creationId xmlns:a16="http://schemas.microsoft.com/office/drawing/2014/main" id="{ECE73795-BF29-4029-859E-0FE677A082C2}"/>
              </a:ext>
            </a:extLst>
          </p:cNvPr>
          <p:cNvGrpSpPr/>
          <p:nvPr/>
        </p:nvGrpSpPr>
        <p:grpSpPr>
          <a:xfrm>
            <a:off x="1205371" y="1509424"/>
            <a:ext cx="3162821" cy="821665"/>
            <a:chOff x="1462044" y="1080703"/>
            <a:chExt cx="3162821" cy="821665"/>
          </a:xfrm>
        </p:grpSpPr>
        <p:sp>
          <p:nvSpPr>
            <p:cNvPr id="39" name="TextBox 38">
              <a:extLst>
                <a:ext uri="{FF2B5EF4-FFF2-40B4-BE49-F238E27FC236}">
                  <a16:creationId xmlns:a16="http://schemas.microsoft.com/office/drawing/2014/main" id="{06298CED-ED36-4AAB-B9A3-B852904AC545}"/>
                </a:ext>
              </a:extLst>
            </p:cNvPr>
            <p:cNvSpPr txBox="1"/>
            <p:nvPr/>
          </p:nvSpPr>
          <p:spPr>
            <a:xfrm>
              <a:off x="1462044" y="1080703"/>
              <a:ext cx="2584362" cy="400110"/>
            </a:xfrm>
            <a:prstGeom prst="rect">
              <a:avLst/>
            </a:prstGeom>
            <a:noFill/>
          </p:spPr>
          <p:txBody>
            <a:bodyPr wrap="none" rtlCol="0">
              <a:spAutoFit/>
            </a:bodyPr>
            <a:lstStyle/>
            <a:p>
              <a:r>
                <a:rPr lang="en-US" sz="2000" b="1" i="1" dirty="0">
                  <a:solidFill>
                    <a:schemeClr val="bg1"/>
                  </a:solidFill>
                  <a:latin typeface="Poppins" panose="00000500000000000000" pitchFamily="2" charset="0"/>
                  <a:cs typeface="Poppins" panose="00000500000000000000" pitchFamily="2" charset="0"/>
                </a:rPr>
                <a:t>Manual search models</a:t>
              </a:r>
            </a:p>
          </p:txBody>
        </p:sp>
        <p:sp>
          <p:nvSpPr>
            <p:cNvPr id="40" name="TextBox 39">
              <a:extLst>
                <a:ext uri="{FF2B5EF4-FFF2-40B4-BE49-F238E27FC236}">
                  <a16:creationId xmlns:a16="http://schemas.microsoft.com/office/drawing/2014/main" id="{0ABB86B8-F060-4728-9DC1-729CA4C53252}"/>
                </a:ext>
              </a:extLst>
            </p:cNvPr>
            <p:cNvSpPr txBox="1"/>
            <p:nvPr/>
          </p:nvSpPr>
          <p:spPr>
            <a:xfrm>
              <a:off x="1462044" y="1440703"/>
              <a:ext cx="3162821" cy="461665"/>
            </a:xfrm>
            <a:prstGeom prst="rect">
              <a:avLst/>
            </a:prstGeom>
            <a:noFill/>
          </p:spPr>
          <p:txBody>
            <a:bodyPr wrap="square">
              <a:spAutoFit/>
            </a:bodyPr>
            <a:lstStyle/>
            <a:p>
              <a:pPr algn="just"/>
              <a:r>
                <a:rPr lang="en-US" sz="1200" dirty="0">
                  <a:solidFill>
                    <a:schemeClr val="bg1"/>
                  </a:solidFill>
                  <a:latin typeface="Poppins" panose="00000500000000000000" pitchFamily="2" charset="0"/>
                  <a:cs typeface="Poppins" panose="00000500000000000000" pitchFamily="2" charset="0"/>
                </a:rPr>
                <a:t>require users to know the recipe name beforehand</a:t>
              </a:r>
              <a:endParaRPr lang="en-ID" sz="1200" dirty="0">
                <a:solidFill>
                  <a:schemeClr val="bg1"/>
                </a:solidFill>
                <a:latin typeface="Poppins" panose="00000500000000000000" pitchFamily="2" charset="0"/>
                <a:cs typeface="Poppins" panose="00000500000000000000" pitchFamily="2" charset="0"/>
              </a:endParaRPr>
            </a:p>
          </p:txBody>
        </p:sp>
      </p:grpSp>
      <p:sp>
        <p:nvSpPr>
          <p:cNvPr id="41" name="TextBox 40">
            <a:extLst>
              <a:ext uri="{FF2B5EF4-FFF2-40B4-BE49-F238E27FC236}">
                <a16:creationId xmlns:a16="http://schemas.microsoft.com/office/drawing/2014/main" id="{E9E69049-379B-4437-9C08-39F97D55B92C}"/>
              </a:ext>
            </a:extLst>
          </p:cNvPr>
          <p:cNvSpPr txBox="1"/>
          <p:nvPr/>
        </p:nvSpPr>
        <p:spPr>
          <a:xfrm>
            <a:off x="3398725" y="978391"/>
            <a:ext cx="5719670" cy="646331"/>
          </a:xfrm>
          <a:prstGeom prst="rect">
            <a:avLst/>
          </a:prstGeom>
          <a:noFill/>
        </p:spPr>
        <p:txBody>
          <a:bodyPr wrap="square" rtlCol="0">
            <a:spAutoFit/>
          </a:bodyPr>
          <a:lstStyle/>
          <a:p>
            <a:r>
              <a:rPr lang="en-US" sz="2000" b="1" dirty="0">
                <a:solidFill>
                  <a:srgbClr val="54C3BB"/>
                </a:solidFill>
                <a:latin typeface="Biome" panose="020B0502040204020203" pitchFamily="34" charset="0"/>
                <a:ea typeface="HGSGothicE" panose="020B0400000000000000" pitchFamily="34" charset="-128"/>
                <a:cs typeface="Biome" panose="020B0502040204020203" pitchFamily="34" charset="0"/>
              </a:rPr>
              <a:t>Limitations of existing recipe platforms</a:t>
            </a:r>
          </a:p>
          <a:p>
            <a:endParaRPr lang="en-US" sz="1600" dirty="0"/>
          </a:p>
        </p:txBody>
      </p:sp>
      <p:sp>
        <p:nvSpPr>
          <p:cNvPr id="42" name="TextBox 41">
            <a:extLst>
              <a:ext uri="{FF2B5EF4-FFF2-40B4-BE49-F238E27FC236}">
                <a16:creationId xmlns:a16="http://schemas.microsoft.com/office/drawing/2014/main" id="{C9157E85-9C5D-48F6-B2B1-F5659B72C1B5}"/>
              </a:ext>
            </a:extLst>
          </p:cNvPr>
          <p:cNvSpPr txBox="1"/>
          <p:nvPr/>
        </p:nvSpPr>
        <p:spPr>
          <a:xfrm>
            <a:off x="220280" y="292314"/>
            <a:ext cx="5705540" cy="461665"/>
          </a:xfrm>
          <a:prstGeom prst="rect">
            <a:avLst/>
          </a:prstGeom>
          <a:noFill/>
        </p:spPr>
        <p:txBody>
          <a:bodyPr wrap="square" rtlCol="0">
            <a:spAutoFit/>
          </a:bodyPr>
          <a:lstStyle/>
          <a:p>
            <a:r>
              <a:rPr lang="en-US" sz="2400" b="1" dirty="0">
                <a:solidFill>
                  <a:schemeClr val="bg1"/>
                </a:solidFill>
              </a:rPr>
              <a:t>Innovating Recipe Discovery</a:t>
            </a:r>
          </a:p>
        </p:txBody>
      </p:sp>
    </p:spTree>
    <p:extLst>
      <p:ext uri="{BB962C8B-B14F-4D97-AF65-F5344CB8AC3E}">
        <p14:creationId xmlns:p14="http://schemas.microsoft.com/office/powerpoint/2010/main" val="6909274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2A5E31-E27E-45DB-B1FC-2B5A6B1B5477}"/>
              </a:ext>
            </a:extLst>
          </p:cNvPr>
          <p:cNvSpPr txBox="1"/>
          <p:nvPr/>
        </p:nvSpPr>
        <p:spPr>
          <a:xfrm>
            <a:off x="-6322760" y="1507960"/>
            <a:ext cx="5875720" cy="1015663"/>
          </a:xfrm>
          <a:prstGeom prst="rect">
            <a:avLst/>
          </a:prstGeom>
          <a:noFill/>
        </p:spPr>
        <p:txBody>
          <a:bodyPr wrap="square" rtlCol="0">
            <a:spAutoFit/>
          </a:bodyPr>
          <a:lstStyle/>
          <a:p>
            <a:pPr lvl="0"/>
            <a:r>
              <a:rPr lang="en-US" sz="2000">
                <a:solidFill>
                  <a:schemeClr val="bg1">
                    <a:lumMod val="95000"/>
                  </a:schemeClr>
                </a:solidFill>
                <a:latin typeface="Rockwell" panose="02060603020205020403" pitchFamily="18" charset="0"/>
              </a:rPr>
              <a:t>Many people struggle to decide what to cook with the ingredients they already have, </a:t>
            </a:r>
          </a:p>
          <a:p>
            <a:pPr lvl="0"/>
            <a:r>
              <a:rPr lang="en-US" sz="2000">
                <a:solidFill>
                  <a:schemeClr val="bg1">
                    <a:lumMod val="95000"/>
                  </a:schemeClr>
                </a:solidFill>
                <a:latin typeface="Rockwell" panose="02060603020205020403" pitchFamily="18" charset="0"/>
              </a:rPr>
              <a:t>leading to:</a:t>
            </a:r>
            <a:endParaRPr lang="en-US" sz="2000" dirty="0">
              <a:solidFill>
                <a:schemeClr val="bg1">
                  <a:lumMod val="95000"/>
                </a:schemeClr>
              </a:solidFill>
              <a:latin typeface="Rockwell" panose="02060603020205020403" pitchFamily="18" charset="0"/>
            </a:endParaRPr>
          </a:p>
        </p:txBody>
      </p:sp>
      <p:cxnSp>
        <p:nvCxnSpPr>
          <p:cNvPr id="10" name="Straight Connector 9">
            <a:extLst>
              <a:ext uri="{FF2B5EF4-FFF2-40B4-BE49-F238E27FC236}">
                <a16:creationId xmlns:a16="http://schemas.microsoft.com/office/drawing/2014/main" id="{90506FEE-F860-4A1D-8CC8-1C88F4230AAB}"/>
              </a:ext>
            </a:extLst>
          </p:cNvPr>
          <p:cNvCxnSpPr/>
          <p:nvPr/>
        </p:nvCxnSpPr>
        <p:spPr>
          <a:xfrm>
            <a:off x="220280" y="7421002"/>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2A4CDB-CC87-49AC-9B83-8D3162C34C65}"/>
              </a:ext>
            </a:extLst>
          </p:cNvPr>
          <p:cNvSpPr txBox="1"/>
          <p:nvPr/>
        </p:nvSpPr>
        <p:spPr>
          <a:xfrm>
            <a:off x="299533" y="2605521"/>
            <a:ext cx="6273987" cy="1661993"/>
          </a:xfrm>
          <a:prstGeom prst="rect">
            <a:avLst/>
          </a:prstGeom>
          <a:noFill/>
        </p:spPr>
        <p:txBody>
          <a:bodyPr wrap="square" rtlCol="0">
            <a:spAutoFit/>
          </a:bodyPr>
          <a:lstStyle/>
          <a:p>
            <a:r>
              <a:rPr lang="en-US" sz="5400" b="1" dirty="0">
                <a:solidFill>
                  <a:schemeClr val="bg1"/>
                </a:solidFill>
              </a:rPr>
              <a:t>Proposed Solutions</a:t>
            </a:r>
          </a:p>
          <a:p>
            <a:endParaRPr lang="en-US" sz="4800" b="1" dirty="0">
              <a:solidFill>
                <a:schemeClr val="bg1"/>
              </a:solidFill>
              <a:latin typeface="Georgia Pro" panose="02040502050405020303" pitchFamily="18" charset="0"/>
            </a:endParaRPr>
          </a:p>
        </p:txBody>
      </p:sp>
      <p:pic>
        <p:nvPicPr>
          <p:cNvPr id="6" name="Picture 5">
            <a:extLst>
              <a:ext uri="{FF2B5EF4-FFF2-40B4-BE49-F238E27FC236}">
                <a16:creationId xmlns:a16="http://schemas.microsoft.com/office/drawing/2014/main" id="{72A5C5DE-223F-40FE-86B3-829F29A8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075" y="1114085"/>
            <a:ext cx="3867490" cy="3867490"/>
          </a:xfrm>
          <a:prstGeom prst="rect">
            <a:avLst/>
          </a:prstGeom>
        </p:spPr>
      </p:pic>
      <p:pic>
        <p:nvPicPr>
          <p:cNvPr id="14" name="Picture 13">
            <a:extLst>
              <a:ext uri="{FF2B5EF4-FFF2-40B4-BE49-F238E27FC236}">
                <a16:creationId xmlns:a16="http://schemas.microsoft.com/office/drawing/2014/main" id="{014C5F83-C5F7-4C1A-B6A6-CB24CE969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920" y="1341188"/>
            <a:ext cx="1182435" cy="1182435"/>
          </a:xfrm>
          <a:prstGeom prst="rect">
            <a:avLst/>
          </a:prstGeom>
        </p:spPr>
      </p:pic>
      <p:pic>
        <p:nvPicPr>
          <p:cNvPr id="15" name="Graphic 4">
            <a:extLst>
              <a:ext uri="{FF2B5EF4-FFF2-40B4-BE49-F238E27FC236}">
                <a16:creationId xmlns:a16="http://schemas.microsoft.com/office/drawing/2014/main" id="{700F7522-ECBC-4DBF-9ED7-DD194C12D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0241" y="3567134"/>
            <a:ext cx="577075" cy="577075"/>
          </a:xfrm>
          <a:prstGeom prst="rect">
            <a:avLst/>
          </a:prstGeom>
          <a:effectLst>
            <a:outerShdw blurRad="25400" dist="25400" dir="2700000" algn="tl" rotWithShape="0">
              <a:prstClr val="black">
                <a:alpha val="70000"/>
              </a:prstClr>
            </a:outerShdw>
          </a:effectLst>
        </p:spPr>
      </p:pic>
      <p:pic>
        <p:nvPicPr>
          <p:cNvPr id="16" name="Graphic 8">
            <a:extLst>
              <a:ext uri="{FF2B5EF4-FFF2-40B4-BE49-F238E27FC236}">
                <a16:creationId xmlns:a16="http://schemas.microsoft.com/office/drawing/2014/main" id="{BA4A9C3A-934A-4C92-B1F5-4CAB699B9A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3701" y="3429000"/>
            <a:ext cx="766895" cy="766895"/>
          </a:xfrm>
          <a:prstGeom prst="rect">
            <a:avLst/>
          </a:prstGeom>
          <a:effectLst>
            <a:outerShdw blurRad="25400" dist="25400" dir="2700000" algn="tl" rotWithShape="0">
              <a:prstClr val="black">
                <a:alpha val="70000"/>
              </a:prstClr>
            </a:outerShdw>
          </a:effectLst>
        </p:spPr>
      </p:pic>
      <p:pic>
        <p:nvPicPr>
          <p:cNvPr id="17" name="Graphic 2">
            <a:extLst>
              <a:ext uri="{FF2B5EF4-FFF2-40B4-BE49-F238E27FC236}">
                <a16:creationId xmlns:a16="http://schemas.microsoft.com/office/drawing/2014/main" id="{A9C3A623-B204-422E-8102-58C4C4B1A4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9474" y="3531676"/>
            <a:ext cx="612534" cy="612534"/>
          </a:xfrm>
          <a:prstGeom prst="rect">
            <a:avLst/>
          </a:prstGeom>
          <a:effectLst>
            <a:outerShdw blurRad="25400" dist="25400" dir="2700000" algn="tl" rotWithShape="0">
              <a:prstClr val="black">
                <a:alpha val="70000"/>
              </a:prstClr>
            </a:outerShdw>
          </a:effectLst>
        </p:spPr>
      </p:pic>
      <p:pic>
        <p:nvPicPr>
          <p:cNvPr id="18" name="Graphic 9">
            <a:extLst>
              <a:ext uri="{FF2B5EF4-FFF2-40B4-BE49-F238E27FC236}">
                <a16:creationId xmlns:a16="http://schemas.microsoft.com/office/drawing/2014/main" id="{71E9EBF6-1F40-450F-BA3D-FD9AB7B1BDC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518385" y="3569465"/>
            <a:ext cx="612534" cy="524227"/>
          </a:xfrm>
          <a:prstGeom prst="rect">
            <a:avLst/>
          </a:prstGeom>
          <a:effectLst>
            <a:outerShdw blurRad="25400" dist="25400" dir="2700000" algn="tl" rotWithShape="0">
              <a:prstClr val="black">
                <a:alpha val="70000"/>
              </a:prstClr>
            </a:outerShdw>
          </a:effectLst>
        </p:spPr>
      </p:pic>
      <p:sp>
        <p:nvSpPr>
          <p:cNvPr id="19" name="Arrow: Pentagon 18">
            <a:extLst>
              <a:ext uri="{FF2B5EF4-FFF2-40B4-BE49-F238E27FC236}">
                <a16:creationId xmlns:a16="http://schemas.microsoft.com/office/drawing/2014/main" id="{A41B0625-2889-4D3A-98D0-CFE1D87AEE6C}"/>
              </a:ext>
            </a:extLst>
          </p:cNvPr>
          <p:cNvSpPr/>
          <p:nvPr/>
        </p:nvSpPr>
        <p:spPr>
          <a:xfrm>
            <a:off x="-1821047" y="994781"/>
            <a:ext cx="1559938" cy="1096330"/>
          </a:xfrm>
          <a:prstGeom prst="homePlate">
            <a:avLst>
              <a:gd name="adj" fmla="val 23858"/>
            </a:avLst>
          </a:prstGeom>
          <a:solidFill>
            <a:srgbClr val="535E6A"/>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Arrow: Pentagon 19">
            <a:extLst>
              <a:ext uri="{FF2B5EF4-FFF2-40B4-BE49-F238E27FC236}">
                <a16:creationId xmlns:a16="http://schemas.microsoft.com/office/drawing/2014/main" id="{5AD64C68-8327-4111-BD41-A287A5E38D2D}"/>
              </a:ext>
            </a:extLst>
          </p:cNvPr>
          <p:cNvSpPr/>
          <p:nvPr/>
        </p:nvSpPr>
        <p:spPr>
          <a:xfrm>
            <a:off x="-1821047" y="2252150"/>
            <a:ext cx="1559938" cy="1096330"/>
          </a:xfrm>
          <a:prstGeom prst="homePlate">
            <a:avLst>
              <a:gd name="adj" fmla="val 23858"/>
            </a:avLst>
          </a:prstGeom>
          <a:solidFill>
            <a:srgbClr val="F3686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1" name="Arrow: Pentagon 20">
            <a:extLst>
              <a:ext uri="{FF2B5EF4-FFF2-40B4-BE49-F238E27FC236}">
                <a16:creationId xmlns:a16="http://schemas.microsoft.com/office/drawing/2014/main" id="{3E26752F-8B1F-43A6-A62C-80EFA95F6E3A}"/>
              </a:ext>
            </a:extLst>
          </p:cNvPr>
          <p:cNvSpPr/>
          <p:nvPr/>
        </p:nvSpPr>
        <p:spPr>
          <a:xfrm>
            <a:off x="-1821047" y="3509519"/>
            <a:ext cx="1559938" cy="1096330"/>
          </a:xfrm>
          <a:prstGeom prst="homePlate">
            <a:avLst>
              <a:gd name="adj" fmla="val 23858"/>
            </a:avLst>
          </a:prstGeom>
          <a:solidFill>
            <a:srgbClr val="A5A5A5"/>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2" name="Arrow: Pentagon 21">
            <a:extLst>
              <a:ext uri="{FF2B5EF4-FFF2-40B4-BE49-F238E27FC236}">
                <a16:creationId xmlns:a16="http://schemas.microsoft.com/office/drawing/2014/main" id="{E9F1647D-0181-42B0-B913-767153ABDC8C}"/>
              </a:ext>
            </a:extLst>
          </p:cNvPr>
          <p:cNvSpPr/>
          <p:nvPr/>
        </p:nvSpPr>
        <p:spPr>
          <a:xfrm>
            <a:off x="-1821047" y="4766889"/>
            <a:ext cx="1559938" cy="1096330"/>
          </a:xfrm>
          <a:prstGeom prst="homePlate">
            <a:avLst>
              <a:gd name="adj" fmla="val 23858"/>
            </a:avLst>
          </a:prstGeom>
          <a:solidFill>
            <a:srgbClr val="54C3B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3" name="Rectangle: Rounded Corners 22">
            <a:extLst>
              <a:ext uri="{FF2B5EF4-FFF2-40B4-BE49-F238E27FC236}">
                <a16:creationId xmlns:a16="http://schemas.microsoft.com/office/drawing/2014/main" id="{2140E109-6240-4E07-8769-8ECFBCA72ACB}"/>
              </a:ext>
            </a:extLst>
          </p:cNvPr>
          <p:cNvSpPr/>
          <p:nvPr/>
        </p:nvSpPr>
        <p:spPr>
          <a:xfrm rot="16200000" flipV="1">
            <a:off x="-4258442" y="2589663"/>
            <a:ext cx="6858000" cy="1678674"/>
          </a:xfrm>
          <a:prstGeom prst="roundRect">
            <a:avLst>
              <a:gd name="adj" fmla="val 0"/>
            </a:avLst>
          </a:prstGeom>
          <a:solidFill>
            <a:schemeClr val="bg1"/>
          </a:solidFill>
          <a:ln>
            <a:noFill/>
          </a:ln>
          <a:effectLst>
            <a:outerShdw blurRad="114300" dist="596900" sx="71000" sy="71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sp>
        <p:nvSpPr>
          <p:cNvPr id="24" name="TextBox 23">
            <a:extLst>
              <a:ext uri="{FF2B5EF4-FFF2-40B4-BE49-F238E27FC236}">
                <a16:creationId xmlns:a16="http://schemas.microsoft.com/office/drawing/2014/main" id="{C7E2E7D6-0945-477A-8738-06CB0C18432A}"/>
              </a:ext>
            </a:extLst>
          </p:cNvPr>
          <p:cNvSpPr txBox="1"/>
          <p:nvPr/>
        </p:nvSpPr>
        <p:spPr>
          <a:xfrm>
            <a:off x="-587811" y="1652302"/>
            <a:ext cx="553998" cy="4285277"/>
          </a:xfrm>
          <a:prstGeom prst="rect">
            <a:avLst/>
          </a:prstGeom>
          <a:noFill/>
        </p:spPr>
        <p:txBody>
          <a:bodyPr vert="vert270" wrap="none" rtlCol="0">
            <a:spAutoFit/>
          </a:bodyPr>
          <a:lstStyle/>
          <a:p>
            <a:pPr algn="ctr"/>
            <a:r>
              <a:rPr lang="en-US" sz="2400" b="1" i="1" dirty="0">
                <a:solidFill>
                  <a:schemeClr val="tx1">
                    <a:lumMod val="75000"/>
                    <a:lumOff val="25000"/>
                  </a:schemeClr>
                </a:solidFill>
                <a:latin typeface="Poppins" panose="00000500000000000000" pitchFamily="2" charset="0"/>
                <a:cs typeface="Poppins" panose="00000500000000000000" pitchFamily="2" charset="0"/>
              </a:rPr>
              <a:t>Our intelligent system introduces</a:t>
            </a:r>
            <a:endParaRPr lang="en-ID" sz="2400" b="1" i="1" dirty="0">
              <a:solidFill>
                <a:schemeClr val="tx1">
                  <a:lumMod val="75000"/>
                  <a:lumOff val="25000"/>
                </a:schemeClr>
              </a:solidFill>
              <a:latin typeface="Poppins" panose="00000500000000000000" pitchFamily="2" charset="0"/>
              <a:cs typeface="Poppins" panose="00000500000000000000" pitchFamily="2" charset="0"/>
            </a:endParaRPr>
          </a:p>
        </p:txBody>
      </p:sp>
      <p:sp>
        <p:nvSpPr>
          <p:cNvPr id="4" name="Rectangle 3">
            <a:extLst>
              <a:ext uri="{FF2B5EF4-FFF2-40B4-BE49-F238E27FC236}">
                <a16:creationId xmlns:a16="http://schemas.microsoft.com/office/drawing/2014/main" id="{EFBC1800-0C08-4171-9165-951827C49AA9}"/>
              </a:ext>
            </a:extLst>
          </p:cNvPr>
          <p:cNvSpPr/>
          <p:nvPr/>
        </p:nvSpPr>
        <p:spPr>
          <a:xfrm>
            <a:off x="341188" y="3376278"/>
            <a:ext cx="1217000" cy="923330"/>
          </a:xfrm>
          <a:prstGeom prst="rect">
            <a:avLst/>
          </a:prstGeom>
        </p:spPr>
        <p:txBody>
          <a:bodyPr wrap="none">
            <a:spAutoFit/>
          </a:bodyPr>
          <a:lstStyle/>
          <a:p>
            <a:r>
              <a:rPr lang="en-US" sz="5400" b="1" dirty="0">
                <a:solidFill>
                  <a:schemeClr val="bg1"/>
                </a:solidFill>
                <a:latin typeface="Georgia Pro" panose="02040502050405020303" pitchFamily="18" charset="0"/>
              </a:rPr>
              <a:t>OF</a:t>
            </a:r>
            <a:endParaRPr lang="en-US" dirty="0"/>
          </a:p>
        </p:txBody>
      </p:sp>
    </p:spTree>
    <p:extLst>
      <p:ext uri="{BB962C8B-B14F-4D97-AF65-F5344CB8AC3E}">
        <p14:creationId xmlns:p14="http://schemas.microsoft.com/office/powerpoint/2010/main" val="1313210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E53C61A4-7894-4F97-B0F0-3B8CE22AE41D}"/>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2791E26B-C358-A275-27E0-DD515B3F5F3C}"/>
              </a:ext>
            </a:extLst>
          </p:cNvPr>
          <p:cNvSpPr/>
          <p:nvPr/>
        </p:nvSpPr>
        <p:spPr>
          <a:xfrm>
            <a:off x="1619990" y="994781"/>
            <a:ext cx="1559938" cy="1096330"/>
          </a:xfrm>
          <a:prstGeom prst="homePlate">
            <a:avLst>
              <a:gd name="adj" fmla="val 23858"/>
            </a:avLst>
          </a:prstGeom>
          <a:solidFill>
            <a:srgbClr val="535E6A"/>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Arrow: Pentagon 7">
            <a:extLst>
              <a:ext uri="{FF2B5EF4-FFF2-40B4-BE49-F238E27FC236}">
                <a16:creationId xmlns:a16="http://schemas.microsoft.com/office/drawing/2014/main" id="{1779AF89-E17C-B580-8272-A147C4730BBC}"/>
              </a:ext>
            </a:extLst>
          </p:cNvPr>
          <p:cNvSpPr/>
          <p:nvPr/>
        </p:nvSpPr>
        <p:spPr>
          <a:xfrm>
            <a:off x="1619990" y="2252150"/>
            <a:ext cx="1559938" cy="1096330"/>
          </a:xfrm>
          <a:prstGeom prst="homePlate">
            <a:avLst>
              <a:gd name="adj" fmla="val 23858"/>
            </a:avLst>
          </a:prstGeom>
          <a:solidFill>
            <a:srgbClr val="F3686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9" name="Arrow: Pentagon 8">
            <a:extLst>
              <a:ext uri="{FF2B5EF4-FFF2-40B4-BE49-F238E27FC236}">
                <a16:creationId xmlns:a16="http://schemas.microsoft.com/office/drawing/2014/main" id="{7A683D4F-B22F-20E7-6D6C-34931B951CA1}"/>
              </a:ext>
            </a:extLst>
          </p:cNvPr>
          <p:cNvSpPr/>
          <p:nvPr/>
        </p:nvSpPr>
        <p:spPr>
          <a:xfrm>
            <a:off x="1619990" y="3509519"/>
            <a:ext cx="1559938" cy="1096330"/>
          </a:xfrm>
          <a:prstGeom prst="homePlate">
            <a:avLst>
              <a:gd name="adj" fmla="val 23858"/>
            </a:avLst>
          </a:prstGeom>
          <a:solidFill>
            <a:srgbClr val="A5A5A5"/>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0" name="Arrow: Pentagon 9">
            <a:extLst>
              <a:ext uri="{FF2B5EF4-FFF2-40B4-BE49-F238E27FC236}">
                <a16:creationId xmlns:a16="http://schemas.microsoft.com/office/drawing/2014/main" id="{C71EA786-6B58-0676-DE92-952A4CC53100}"/>
              </a:ext>
            </a:extLst>
          </p:cNvPr>
          <p:cNvSpPr/>
          <p:nvPr/>
        </p:nvSpPr>
        <p:spPr>
          <a:xfrm>
            <a:off x="1619990" y="4766889"/>
            <a:ext cx="1559938" cy="1096330"/>
          </a:xfrm>
          <a:prstGeom prst="homePlate">
            <a:avLst>
              <a:gd name="adj" fmla="val 23858"/>
            </a:avLst>
          </a:prstGeom>
          <a:solidFill>
            <a:srgbClr val="54C3B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Rectangle: Rounded Corners 3">
            <a:extLst>
              <a:ext uri="{FF2B5EF4-FFF2-40B4-BE49-F238E27FC236}">
                <a16:creationId xmlns:a16="http://schemas.microsoft.com/office/drawing/2014/main" id="{D7005574-AD84-AD68-96F1-519E1F74AFE2}"/>
              </a:ext>
            </a:extLst>
          </p:cNvPr>
          <p:cNvSpPr/>
          <p:nvPr/>
        </p:nvSpPr>
        <p:spPr>
          <a:xfrm rot="16200000" flipV="1">
            <a:off x="-2589662" y="2589663"/>
            <a:ext cx="6858000" cy="1678674"/>
          </a:xfrm>
          <a:prstGeom prst="roundRect">
            <a:avLst>
              <a:gd name="adj" fmla="val 0"/>
            </a:avLst>
          </a:prstGeom>
          <a:solidFill>
            <a:schemeClr val="bg1"/>
          </a:solidFill>
          <a:ln>
            <a:noFill/>
          </a:ln>
          <a:effectLst>
            <a:outerShdw blurRad="114300" dist="596900" sx="71000" sy="71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0C01E584-A895-B99A-1B15-6C482DA7F86A}"/>
              </a:ext>
            </a:extLst>
          </p:cNvPr>
          <p:cNvSpPr/>
          <p:nvPr/>
        </p:nvSpPr>
        <p:spPr>
          <a:xfrm rot="10800000" flipH="1" flipV="1">
            <a:off x="8966981" y="7154591"/>
            <a:ext cx="1498220" cy="1484438"/>
          </a:xfrm>
          <a:prstGeom prst="roundRect">
            <a:avLst>
              <a:gd name="adj" fmla="val 7114"/>
            </a:avLst>
          </a:prstGeom>
          <a:solidFill>
            <a:schemeClr val="bg1"/>
          </a:solidFill>
          <a:ln>
            <a:noFill/>
          </a:ln>
          <a:effectLst>
            <a:outerShdw blurRad="1016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34146FDA-90C9-4A35-A1E8-BE4C8C526C1D}"/>
              </a:ext>
            </a:extLst>
          </p:cNvPr>
          <p:cNvSpPr txBox="1"/>
          <p:nvPr/>
        </p:nvSpPr>
        <p:spPr>
          <a:xfrm>
            <a:off x="1678676" y="292314"/>
            <a:ext cx="5705540" cy="461665"/>
          </a:xfrm>
          <a:prstGeom prst="rect">
            <a:avLst/>
          </a:prstGeom>
          <a:noFill/>
        </p:spPr>
        <p:txBody>
          <a:bodyPr wrap="square" rtlCol="0">
            <a:spAutoFit/>
          </a:bodyPr>
          <a:lstStyle/>
          <a:p>
            <a:r>
              <a:rPr lang="en-US" sz="2400" b="1" dirty="0">
                <a:solidFill>
                  <a:schemeClr val="bg1"/>
                </a:solidFill>
              </a:rPr>
              <a:t>Proposed Solutions</a:t>
            </a:r>
          </a:p>
        </p:txBody>
      </p:sp>
      <p:pic>
        <p:nvPicPr>
          <p:cNvPr id="21" name="Graphic 4">
            <a:extLst>
              <a:ext uri="{FF2B5EF4-FFF2-40B4-BE49-F238E27FC236}">
                <a16:creationId xmlns:a16="http://schemas.microsoft.com/office/drawing/2014/main" id="{CC58483D-2DA8-46E2-9F9C-A66C094C5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127" y="5019771"/>
            <a:ext cx="622584" cy="622584"/>
          </a:xfrm>
          <a:prstGeom prst="rect">
            <a:avLst/>
          </a:prstGeom>
          <a:effectLst>
            <a:outerShdw blurRad="25400" dist="25400" dir="2700000" algn="tl" rotWithShape="0">
              <a:prstClr val="black">
                <a:alpha val="70000"/>
              </a:prstClr>
            </a:outerShdw>
          </a:effectLst>
        </p:spPr>
      </p:pic>
      <p:pic>
        <p:nvPicPr>
          <p:cNvPr id="23" name="Graphic 2">
            <a:extLst>
              <a:ext uri="{FF2B5EF4-FFF2-40B4-BE49-F238E27FC236}">
                <a16:creationId xmlns:a16="http://schemas.microsoft.com/office/drawing/2014/main" id="{9F134AA4-9DE4-4361-A16E-E4DD478EB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070" y="2488217"/>
            <a:ext cx="628902" cy="628902"/>
          </a:xfrm>
          <a:prstGeom prst="rect">
            <a:avLst/>
          </a:prstGeom>
          <a:effectLst>
            <a:outerShdw blurRad="25400" dist="25400" dir="2700000" algn="tl" rotWithShape="0">
              <a:prstClr val="black">
                <a:alpha val="70000"/>
              </a:prstClr>
            </a:outerShdw>
          </a:effectLst>
        </p:spPr>
      </p:pic>
      <p:pic>
        <p:nvPicPr>
          <p:cNvPr id="24" name="Graphic 9">
            <a:extLst>
              <a:ext uri="{FF2B5EF4-FFF2-40B4-BE49-F238E27FC236}">
                <a16:creationId xmlns:a16="http://schemas.microsoft.com/office/drawing/2014/main" id="{6D9772A8-7913-4A18-8677-1542326FFAD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116247" y="1215645"/>
            <a:ext cx="644548" cy="551626"/>
          </a:xfrm>
          <a:prstGeom prst="rect">
            <a:avLst/>
          </a:prstGeom>
          <a:effectLst>
            <a:outerShdw blurRad="25400" dist="25400" dir="2700000" algn="tl" rotWithShape="0">
              <a:prstClr val="black">
                <a:alpha val="70000"/>
              </a:prstClr>
            </a:outerShdw>
          </a:effectLst>
        </p:spPr>
      </p:pic>
      <p:pic>
        <p:nvPicPr>
          <p:cNvPr id="25" name="Graphic 8">
            <a:extLst>
              <a:ext uri="{FF2B5EF4-FFF2-40B4-BE49-F238E27FC236}">
                <a16:creationId xmlns:a16="http://schemas.microsoft.com/office/drawing/2014/main" id="{8E7C2C05-ADFE-401E-BD29-C63D45E74D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0578" y="3595640"/>
            <a:ext cx="865127" cy="865127"/>
          </a:xfrm>
          <a:prstGeom prst="rect">
            <a:avLst/>
          </a:prstGeom>
          <a:effectLst>
            <a:outerShdw blurRad="25400" dist="25400" dir="2700000" algn="tl" rotWithShape="0">
              <a:prstClr val="black">
                <a:alpha val="70000"/>
              </a:prstClr>
            </a:outerShdw>
          </a:effectLst>
        </p:spPr>
      </p:pic>
      <p:sp>
        <p:nvSpPr>
          <p:cNvPr id="26" name="TextBox 25">
            <a:extLst>
              <a:ext uri="{FF2B5EF4-FFF2-40B4-BE49-F238E27FC236}">
                <a16:creationId xmlns:a16="http://schemas.microsoft.com/office/drawing/2014/main" id="{579BAFEA-DFF1-47E0-ABD5-19E501678E0A}"/>
              </a:ext>
            </a:extLst>
          </p:cNvPr>
          <p:cNvSpPr txBox="1"/>
          <p:nvPr/>
        </p:nvSpPr>
        <p:spPr>
          <a:xfrm>
            <a:off x="1068269" y="1652302"/>
            <a:ext cx="553998" cy="4285277"/>
          </a:xfrm>
          <a:prstGeom prst="rect">
            <a:avLst/>
          </a:prstGeom>
          <a:noFill/>
        </p:spPr>
        <p:txBody>
          <a:bodyPr vert="vert270" wrap="none" rtlCol="0">
            <a:spAutoFit/>
          </a:bodyPr>
          <a:lstStyle/>
          <a:p>
            <a:pPr algn="ctr"/>
            <a:r>
              <a:rPr lang="en-US" sz="2400" b="1" i="1" dirty="0">
                <a:solidFill>
                  <a:schemeClr val="tx1">
                    <a:lumMod val="75000"/>
                    <a:lumOff val="25000"/>
                  </a:schemeClr>
                </a:solidFill>
                <a:latin typeface="Poppins" panose="00000500000000000000" pitchFamily="2" charset="0"/>
                <a:cs typeface="Poppins" panose="00000500000000000000" pitchFamily="2" charset="0"/>
              </a:rPr>
              <a:t>Our intelligent system introduces</a:t>
            </a:r>
            <a:endParaRPr lang="en-ID" sz="2400" b="1" i="1" dirty="0">
              <a:solidFill>
                <a:schemeClr val="tx1">
                  <a:lumMod val="75000"/>
                  <a:lumOff val="25000"/>
                </a:schemeClr>
              </a:solidFill>
              <a:latin typeface="Poppins" panose="00000500000000000000" pitchFamily="2" charset="0"/>
              <a:cs typeface="Poppins" panose="00000500000000000000" pitchFamily="2" charset="0"/>
            </a:endParaRPr>
          </a:p>
        </p:txBody>
      </p:sp>
      <p:pic>
        <p:nvPicPr>
          <p:cNvPr id="27" name="Picture 26">
            <a:extLst>
              <a:ext uri="{FF2B5EF4-FFF2-40B4-BE49-F238E27FC236}">
                <a16:creationId xmlns:a16="http://schemas.microsoft.com/office/drawing/2014/main" id="{15654034-260C-45A4-ACAD-9601CFAC12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00748" y="3143301"/>
            <a:ext cx="1182435" cy="1182435"/>
          </a:xfrm>
          <a:prstGeom prst="rect">
            <a:avLst/>
          </a:prstGeom>
        </p:spPr>
      </p:pic>
      <p:pic>
        <p:nvPicPr>
          <p:cNvPr id="28" name="Picture Placeholder 27">
            <a:extLst>
              <a:ext uri="{FF2B5EF4-FFF2-40B4-BE49-F238E27FC236}">
                <a16:creationId xmlns:a16="http://schemas.microsoft.com/office/drawing/2014/main" id="{B6241AF9-33D8-4156-BEF5-9FD221E4F47B}"/>
              </a:ext>
            </a:extLst>
          </p:cNvPr>
          <p:cNvPicPr>
            <a:picLocks noGrp="1" noChangeAspect="1"/>
          </p:cNvPicPr>
          <p:nvPr>
            <p:ph type="pic" sz="quarter" idx="10"/>
          </p:nvPr>
        </p:nvPicPr>
        <p:blipFill>
          <a:blip r:embed="rId8">
            <a:extLst>
              <a:ext uri="{28A0092B-C50C-407E-A947-70E740481C1C}">
                <a14:useLocalDpi xmlns:a14="http://schemas.microsoft.com/office/drawing/2010/main" val="0"/>
              </a:ext>
            </a:extLst>
          </a:blip>
          <a:srcRect l="9720" r="9720"/>
          <a:stretch>
            <a:fillRect/>
          </a:stretch>
        </p:blipFill>
        <p:spPr>
          <a:xfrm>
            <a:off x="12987778" y="994781"/>
            <a:ext cx="3921403" cy="4868438"/>
          </a:xfrm>
        </p:spPr>
      </p:pic>
    </p:spTree>
    <p:extLst>
      <p:ext uri="{BB962C8B-B14F-4D97-AF65-F5344CB8AC3E}">
        <p14:creationId xmlns:p14="http://schemas.microsoft.com/office/powerpoint/2010/main" val="1576842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0DE156-A32E-4D86-BBFE-CDA4427BC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9286" y="-4412003"/>
            <a:ext cx="33610571" cy="29868768"/>
          </a:xfrm>
          <a:prstGeom prst="rect">
            <a:avLst/>
          </a:prstGeom>
        </p:spPr>
      </p:pic>
      <p:pic>
        <p:nvPicPr>
          <p:cNvPr id="15" name="Picture 14">
            <a:extLst>
              <a:ext uri="{FF2B5EF4-FFF2-40B4-BE49-F238E27FC236}">
                <a16:creationId xmlns:a16="http://schemas.microsoft.com/office/drawing/2014/main" id="{8FAED93C-BDAF-47F9-9822-0483A52615B1}"/>
              </a:ext>
            </a:extLst>
          </p:cNvPr>
          <p:cNvPicPr>
            <a:picLocks noChangeAspect="1"/>
          </p:cNvPicPr>
          <p:nvPr/>
        </p:nvPicPr>
        <p:blipFill>
          <a:blip r:embed="rId3"/>
          <a:stretch>
            <a:fillRect/>
          </a:stretch>
        </p:blipFill>
        <p:spPr>
          <a:xfrm>
            <a:off x="-7727162" y="0"/>
            <a:ext cx="1823963" cy="940660"/>
          </a:xfrm>
          <a:prstGeom prst="rect">
            <a:avLst/>
          </a:prstGeom>
        </p:spPr>
      </p:pic>
      <p:sp>
        <p:nvSpPr>
          <p:cNvPr id="21" name="Rectangle 20">
            <a:extLst>
              <a:ext uri="{FF2B5EF4-FFF2-40B4-BE49-F238E27FC236}">
                <a16:creationId xmlns:a16="http://schemas.microsoft.com/office/drawing/2014/main" id="{B0973D85-3B2C-458D-AC28-38B00414172B}"/>
              </a:ext>
            </a:extLst>
          </p:cNvPr>
          <p:cNvSpPr/>
          <p:nvPr/>
        </p:nvSpPr>
        <p:spPr>
          <a:xfrm>
            <a:off x="-5718828" y="0"/>
            <a:ext cx="45719" cy="79686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63E8A2F-F335-4862-937D-C72DC4ABEF81}"/>
              </a:ext>
            </a:extLst>
          </p:cNvPr>
          <p:cNvSpPr txBox="1"/>
          <p:nvPr/>
        </p:nvSpPr>
        <p:spPr>
          <a:xfrm>
            <a:off x="-5578276" y="213766"/>
            <a:ext cx="5181600" cy="369332"/>
          </a:xfrm>
          <a:prstGeom prst="rect">
            <a:avLst/>
          </a:prstGeom>
          <a:noFill/>
        </p:spPr>
        <p:txBody>
          <a:bodyPr wrap="square" rtlCol="0">
            <a:spAutoFit/>
          </a:bodyPr>
          <a:lstStyle/>
          <a:p>
            <a:r>
              <a:rPr lang="en-US" sz="1800" b="1" dirty="0">
                <a:solidFill>
                  <a:srgbClr val="243F88"/>
                </a:solidFill>
              </a:rPr>
              <a:t>Facility of Information Technology  </a:t>
            </a:r>
          </a:p>
        </p:txBody>
      </p:sp>
      <p:sp>
        <p:nvSpPr>
          <p:cNvPr id="4" name="Oval 3">
            <a:extLst>
              <a:ext uri="{FF2B5EF4-FFF2-40B4-BE49-F238E27FC236}">
                <a16:creationId xmlns:a16="http://schemas.microsoft.com/office/drawing/2014/main" id="{F0C5B521-771F-4075-9123-B915BD71C60E}"/>
              </a:ext>
            </a:extLst>
          </p:cNvPr>
          <p:cNvSpPr/>
          <p:nvPr/>
        </p:nvSpPr>
        <p:spPr>
          <a:xfrm>
            <a:off x="4149969" y="2508738"/>
            <a:ext cx="750277" cy="920262"/>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AB7E958-51A9-41EB-B33B-DCC04F0131A7}"/>
              </a:ext>
            </a:extLst>
          </p:cNvPr>
          <p:cNvSpPr/>
          <p:nvPr/>
        </p:nvSpPr>
        <p:spPr>
          <a:xfrm>
            <a:off x="7772398" y="2508738"/>
            <a:ext cx="750277" cy="920262"/>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545D466-2529-4D0C-BD62-521172162ADC}"/>
              </a:ext>
            </a:extLst>
          </p:cNvPr>
          <p:cNvSpPr txBox="1"/>
          <p:nvPr/>
        </p:nvSpPr>
        <p:spPr>
          <a:xfrm>
            <a:off x="-6222655" y="1364210"/>
            <a:ext cx="5732016"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RECIPLORE</a:t>
            </a:r>
          </a:p>
        </p:txBody>
      </p:sp>
      <p:sp>
        <p:nvSpPr>
          <p:cNvPr id="20" name="TextBox 19">
            <a:extLst>
              <a:ext uri="{FF2B5EF4-FFF2-40B4-BE49-F238E27FC236}">
                <a16:creationId xmlns:a16="http://schemas.microsoft.com/office/drawing/2014/main" id="{DC4FA232-4520-4BBD-A24B-23AC277C0F05}"/>
              </a:ext>
            </a:extLst>
          </p:cNvPr>
          <p:cNvSpPr txBox="1"/>
          <p:nvPr/>
        </p:nvSpPr>
        <p:spPr>
          <a:xfrm>
            <a:off x="-6606212" y="3429000"/>
            <a:ext cx="6409678" cy="369332"/>
          </a:xfrm>
          <a:prstGeom prst="rect">
            <a:avLst/>
          </a:prstGeom>
          <a:noFill/>
        </p:spPr>
        <p:txBody>
          <a:bodyPr wrap="square" rtlCol="0">
            <a:spAutoFit/>
          </a:bodyPr>
          <a:lstStyle/>
          <a:p>
            <a:r>
              <a:rPr lang="en-US" dirty="0"/>
              <a:t>Cook Smarter, Waste Less – Your AI-Powered Kitchen Companion</a:t>
            </a:r>
          </a:p>
        </p:txBody>
      </p:sp>
      <p:sp>
        <p:nvSpPr>
          <p:cNvPr id="22" name="TextBox 21">
            <a:extLst>
              <a:ext uri="{FF2B5EF4-FFF2-40B4-BE49-F238E27FC236}">
                <a16:creationId xmlns:a16="http://schemas.microsoft.com/office/drawing/2014/main" id="{E7042CA4-3442-4EDC-AB17-4C6F5320E8E7}"/>
              </a:ext>
            </a:extLst>
          </p:cNvPr>
          <p:cNvSpPr txBox="1"/>
          <p:nvPr/>
        </p:nvSpPr>
        <p:spPr>
          <a:xfrm>
            <a:off x="-6324255" y="5987688"/>
            <a:ext cx="4012706" cy="1015663"/>
          </a:xfrm>
          <a:prstGeom prst="rect">
            <a:avLst/>
          </a:prstGeom>
          <a:noFill/>
        </p:spPr>
        <p:txBody>
          <a:bodyPr wrap="square" rtlCol="0">
            <a:spAutoFit/>
          </a:bodyPr>
          <a:lstStyle/>
          <a:p>
            <a:r>
              <a:rPr lang="en-US" sz="2400" b="1" dirty="0"/>
              <a:t>Under Supervision:</a:t>
            </a:r>
          </a:p>
          <a:p>
            <a:r>
              <a:rPr lang="en-US" dirty="0"/>
              <a:t>DR: Yasser Abdel Hamid Abdel Fattah</a:t>
            </a:r>
          </a:p>
          <a:p>
            <a:r>
              <a:rPr lang="en-US" dirty="0"/>
              <a:t>TA: Hayam Abdel Basset Mahmoud</a:t>
            </a:r>
          </a:p>
        </p:txBody>
      </p:sp>
    </p:spTree>
    <p:extLst>
      <p:ext uri="{BB962C8B-B14F-4D97-AF65-F5344CB8AC3E}">
        <p14:creationId xmlns:p14="http://schemas.microsoft.com/office/powerpoint/2010/main" val="4150629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2791E26B-C358-A275-27E0-DD515B3F5F3C}"/>
              </a:ext>
            </a:extLst>
          </p:cNvPr>
          <p:cNvSpPr/>
          <p:nvPr/>
        </p:nvSpPr>
        <p:spPr>
          <a:xfrm>
            <a:off x="1619990" y="994781"/>
            <a:ext cx="6555034" cy="1096330"/>
          </a:xfrm>
          <a:prstGeom prst="homePlate">
            <a:avLst>
              <a:gd name="adj" fmla="val 23858"/>
            </a:avLst>
          </a:prstGeom>
          <a:solidFill>
            <a:srgbClr val="535E6A"/>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Arrow: Pentagon 7">
            <a:extLst>
              <a:ext uri="{FF2B5EF4-FFF2-40B4-BE49-F238E27FC236}">
                <a16:creationId xmlns:a16="http://schemas.microsoft.com/office/drawing/2014/main" id="{1779AF89-E17C-B580-8272-A147C4730BBC}"/>
              </a:ext>
            </a:extLst>
          </p:cNvPr>
          <p:cNvSpPr/>
          <p:nvPr/>
        </p:nvSpPr>
        <p:spPr>
          <a:xfrm>
            <a:off x="1619990" y="2252150"/>
            <a:ext cx="1559938" cy="1096330"/>
          </a:xfrm>
          <a:prstGeom prst="homePlate">
            <a:avLst>
              <a:gd name="adj" fmla="val 23858"/>
            </a:avLst>
          </a:prstGeom>
          <a:solidFill>
            <a:srgbClr val="F3686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9" name="Arrow: Pentagon 8">
            <a:extLst>
              <a:ext uri="{FF2B5EF4-FFF2-40B4-BE49-F238E27FC236}">
                <a16:creationId xmlns:a16="http://schemas.microsoft.com/office/drawing/2014/main" id="{7A683D4F-B22F-20E7-6D6C-34931B951CA1}"/>
              </a:ext>
            </a:extLst>
          </p:cNvPr>
          <p:cNvSpPr/>
          <p:nvPr/>
        </p:nvSpPr>
        <p:spPr>
          <a:xfrm>
            <a:off x="1619990" y="3509519"/>
            <a:ext cx="1559938" cy="1096330"/>
          </a:xfrm>
          <a:prstGeom prst="homePlate">
            <a:avLst>
              <a:gd name="adj" fmla="val 23858"/>
            </a:avLst>
          </a:prstGeom>
          <a:solidFill>
            <a:srgbClr val="A5A5A5"/>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0" name="Arrow: Pentagon 9">
            <a:extLst>
              <a:ext uri="{FF2B5EF4-FFF2-40B4-BE49-F238E27FC236}">
                <a16:creationId xmlns:a16="http://schemas.microsoft.com/office/drawing/2014/main" id="{C71EA786-6B58-0676-DE92-952A4CC53100}"/>
              </a:ext>
            </a:extLst>
          </p:cNvPr>
          <p:cNvSpPr/>
          <p:nvPr/>
        </p:nvSpPr>
        <p:spPr>
          <a:xfrm>
            <a:off x="1619990" y="4766889"/>
            <a:ext cx="1559938" cy="1096330"/>
          </a:xfrm>
          <a:prstGeom prst="homePlate">
            <a:avLst>
              <a:gd name="adj" fmla="val 23858"/>
            </a:avLst>
          </a:prstGeom>
          <a:solidFill>
            <a:srgbClr val="54C3B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Rectangle: Rounded Corners 3">
            <a:extLst>
              <a:ext uri="{FF2B5EF4-FFF2-40B4-BE49-F238E27FC236}">
                <a16:creationId xmlns:a16="http://schemas.microsoft.com/office/drawing/2014/main" id="{D7005574-AD84-AD68-96F1-519E1F74AFE2}"/>
              </a:ext>
            </a:extLst>
          </p:cNvPr>
          <p:cNvSpPr/>
          <p:nvPr/>
        </p:nvSpPr>
        <p:spPr>
          <a:xfrm rot="16200000" flipV="1">
            <a:off x="-2589662" y="2589663"/>
            <a:ext cx="6858000" cy="1678674"/>
          </a:xfrm>
          <a:prstGeom prst="roundRect">
            <a:avLst>
              <a:gd name="adj" fmla="val 0"/>
            </a:avLst>
          </a:prstGeom>
          <a:solidFill>
            <a:schemeClr val="bg1"/>
          </a:solidFill>
          <a:ln>
            <a:noFill/>
          </a:ln>
          <a:effectLst>
            <a:outerShdw blurRad="114300" dist="596900" sx="71000" sy="71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cxnSp>
        <p:nvCxnSpPr>
          <p:cNvPr id="16" name="Straight Connector 15">
            <a:extLst>
              <a:ext uri="{FF2B5EF4-FFF2-40B4-BE49-F238E27FC236}">
                <a16:creationId xmlns:a16="http://schemas.microsoft.com/office/drawing/2014/main" id="{CAE9D915-3455-4275-87E8-69D486B1AF8F}"/>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26" name="Graphic 4">
            <a:extLst>
              <a:ext uri="{FF2B5EF4-FFF2-40B4-BE49-F238E27FC236}">
                <a16:creationId xmlns:a16="http://schemas.microsoft.com/office/drawing/2014/main" id="{39A15878-73FC-467F-B32C-7F590E7AD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127" y="5019771"/>
            <a:ext cx="622584" cy="622584"/>
          </a:xfrm>
          <a:prstGeom prst="rect">
            <a:avLst/>
          </a:prstGeom>
          <a:effectLst>
            <a:outerShdw blurRad="25400" dist="25400" dir="2700000" algn="tl" rotWithShape="0">
              <a:prstClr val="black">
                <a:alpha val="70000"/>
              </a:prstClr>
            </a:outerShdw>
          </a:effectLst>
        </p:spPr>
      </p:pic>
      <p:pic>
        <p:nvPicPr>
          <p:cNvPr id="28" name="Graphic 2">
            <a:extLst>
              <a:ext uri="{FF2B5EF4-FFF2-40B4-BE49-F238E27FC236}">
                <a16:creationId xmlns:a16="http://schemas.microsoft.com/office/drawing/2014/main" id="{4A129410-CBDF-4875-B7D3-5435BC022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070" y="2488217"/>
            <a:ext cx="628902" cy="628902"/>
          </a:xfrm>
          <a:prstGeom prst="rect">
            <a:avLst/>
          </a:prstGeom>
          <a:effectLst>
            <a:outerShdw blurRad="25400" dist="25400" dir="2700000" algn="tl" rotWithShape="0">
              <a:prstClr val="black">
                <a:alpha val="70000"/>
              </a:prstClr>
            </a:outerShdw>
          </a:effectLst>
        </p:spPr>
      </p:pic>
      <p:pic>
        <p:nvPicPr>
          <p:cNvPr id="29" name="Graphic 9">
            <a:extLst>
              <a:ext uri="{FF2B5EF4-FFF2-40B4-BE49-F238E27FC236}">
                <a16:creationId xmlns:a16="http://schemas.microsoft.com/office/drawing/2014/main" id="{D10E7AFA-58E0-41B1-9ECE-F18B892EB22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176797" y="1215567"/>
            <a:ext cx="644548" cy="551626"/>
          </a:xfrm>
          <a:prstGeom prst="rect">
            <a:avLst/>
          </a:prstGeom>
          <a:effectLst>
            <a:outerShdw blurRad="25400" dist="25400" dir="2700000" algn="tl" rotWithShape="0">
              <a:prstClr val="black">
                <a:alpha val="70000"/>
              </a:prstClr>
            </a:outerShdw>
          </a:effectLst>
        </p:spPr>
      </p:pic>
      <p:pic>
        <p:nvPicPr>
          <p:cNvPr id="30" name="Graphic 8">
            <a:extLst>
              <a:ext uri="{FF2B5EF4-FFF2-40B4-BE49-F238E27FC236}">
                <a16:creationId xmlns:a16="http://schemas.microsoft.com/office/drawing/2014/main" id="{2DCB9DD8-CE38-4BA2-B68F-03D2C295EF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0578" y="3595640"/>
            <a:ext cx="865127" cy="865127"/>
          </a:xfrm>
          <a:prstGeom prst="rect">
            <a:avLst/>
          </a:prstGeom>
          <a:effectLst>
            <a:outerShdw blurRad="25400" dist="25400" dir="2700000" algn="tl" rotWithShape="0">
              <a:prstClr val="black">
                <a:alpha val="70000"/>
              </a:prstClr>
            </a:outerShdw>
          </a:effectLst>
        </p:spPr>
      </p:pic>
      <p:sp>
        <p:nvSpPr>
          <p:cNvPr id="31" name="TextBox 30">
            <a:extLst>
              <a:ext uri="{FF2B5EF4-FFF2-40B4-BE49-F238E27FC236}">
                <a16:creationId xmlns:a16="http://schemas.microsoft.com/office/drawing/2014/main" id="{7E1C8B46-E76B-4353-90AB-5DB4B80A0790}"/>
              </a:ext>
            </a:extLst>
          </p:cNvPr>
          <p:cNvSpPr txBox="1"/>
          <p:nvPr/>
        </p:nvSpPr>
        <p:spPr>
          <a:xfrm>
            <a:off x="1068269" y="1652302"/>
            <a:ext cx="553998" cy="4285277"/>
          </a:xfrm>
          <a:prstGeom prst="rect">
            <a:avLst/>
          </a:prstGeom>
          <a:noFill/>
        </p:spPr>
        <p:txBody>
          <a:bodyPr vert="vert270" wrap="none" rtlCol="0">
            <a:spAutoFit/>
          </a:bodyPr>
          <a:lstStyle/>
          <a:p>
            <a:pPr algn="ctr"/>
            <a:r>
              <a:rPr lang="en-US" sz="2400" b="1" i="1" dirty="0">
                <a:solidFill>
                  <a:schemeClr val="tx1">
                    <a:lumMod val="75000"/>
                    <a:lumOff val="25000"/>
                  </a:schemeClr>
                </a:solidFill>
                <a:latin typeface="Poppins" panose="00000500000000000000" pitchFamily="2" charset="0"/>
                <a:cs typeface="Poppins" panose="00000500000000000000" pitchFamily="2" charset="0"/>
              </a:rPr>
              <a:t>Our intelligent system introduces</a:t>
            </a:r>
            <a:endParaRPr lang="en-ID" sz="2400" b="1" i="1" dirty="0">
              <a:solidFill>
                <a:schemeClr val="tx1">
                  <a:lumMod val="75000"/>
                  <a:lumOff val="25000"/>
                </a:schemeClr>
              </a:solidFill>
              <a:latin typeface="Poppins" panose="00000500000000000000" pitchFamily="2" charset="0"/>
              <a:cs typeface="Poppins" panose="00000500000000000000" pitchFamily="2" charset="0"/>
            </a:endParaRPr>
          </a:p>
        </p:txBody>
      </p:sp>
      <p:pic>
        <p:nvPicPr>
          <p:cNvPr id="32" name="Picture 31">
            <a:extLst>
              <a:ext uri="{FF2B5EF4-FFF2-40B4-BE49-F238E27FC236}">
                <a16:creationId xmlns:a16="http://schemas.microsoft.com/office/drawing/2014/main" id="{4E01B3D0-956D-46DD-84BF-3269C38664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00748" y="3143301"/>
            <a:ext cx="1182435" cy="1182435"/>
          </a:xfrm>
          <a:prstGeom prst="rect">
            <a:avLst/>
          </a:prstGeom>
        </p:spPr>
      </p:pic>
      <p:sp>
        <p:nvSpPr>
          <p:cNvPr id="35" name="TextBox 34">
            <a:extLst>
              <a:ext uri="{FF2B5EF4-FFF2-40B4-BE49-F238E27FC236}">
                <a16:creationId xmlns:a16="http://schemas.microsoft.com/office/drawing/2014/main" id="{C46691A6-1898-489F-963F-7E70FC278E36}"/>
              </a:ext>
            </a:extLst>
          </p:cNvPr>
          <p:cNvSpPr txBox="1"/>
          <p:nvPr/>
        </p:nvSpPr>
        <p:spPr>
          <a:xfrm>
            <a:off x="3035044" y="1219780"/>
            <a:ext cx="3706944" cy="646331"/>
          </a:xfrm>
          <a:prstGeom prst="rect">
            <a:avLst/>
          </a:prstGeom>
          <a:noFill/>
        </p:spPr>
        <p:txBody>
          <a:bodyPr wrap="square">
            <a:spAutoFit/>
          </a:bodyPr>
          <a:lstStyle>
            <a:defPPr>
              <a:defRPr lang="en-US"/>
            </a:defPPr>
            <a:lvl1pPr algn="just">
              <a:defRPr sz="1200" b="0" i="0">
                <a:solidFill>
                  <a:schemeClr val="tx1">
                    <a:lumMod val="75000"/>
                    <a:lumOff val="25000"/>
                  </a:schemeClr>
                </a:solidFill>
                <a:effectLst/>
                <a:latin typeface="Poppins" panose="00000500000000000000" pitchFamily="2" charset="0"/>
                <a:cs typeface="Poppins" panose="00000500000000000000" pitchFamily="2" charset="0"/>
              </a:defRPr>
            </a:lvl1pPr>
          </a:lstStyle>
          <a:p>
            <a:r>
              <a:rPr lang="en-US" dirty="0">
                <a:solidFill>
                  <a:schemeClr val="bg1"/>
                </a:solidFill>
              </a:rPr>
              <a:t>The chatbot suggests recipes instantly based on available ingredients, eliminating the need for users to know the recipe name.</a:t>
            </a:r>
            <a:endParaRPr lang="en-ID" dirty="0">
              <a:solidFill>
                <a:schemeClr val="bg1"/>
              </a:solidFill>
            </a:endParaRPr>
          </a:p>
        </p:txBody>
      </p:sp>
      <p:sp>
        <p:nvSpPr>
          <p:cNvPr id="36" name="TextBox 35">
            <a:extLst>
              <a:ext uri="{FF2B5EF4-FFF2-40B4-BE49-F238E27FC236}">
                <a16:creationId xmlns:a16="http://schemas.microsoft.com/office/drawing/2014/main" id="{0A18698F-1F38-4C57-B281-AE7B661FF3EA}"/>
              </a:ext>
            </a:extLst>
          </p:cNvPr>
          <p:cNvSpPr txBox="1"/>
          <p:nvPr/>
        </p:nvSpPr>
        <p:spPr>
          <a:xfrm>
            <a:off x="1803305" y="1219779"/>
            <a:ext cx="1423525" cy="646331"/>
          </a:xfrm>
          <a:prstGeom prst="rect">
            <a:avLst/>
          </a:prstGeom>
          <a:noFill/>
        </p:spPr>
        <p:txBody>
          <a:bodyPr wrap="square" rtlCol="0">
            <a:spAutoFit/>
          </a:bodyPr>
          <a:lstStyle/>
          <a:p>
            <a:r>
              <a:rPr lang="en-US" b="1" dirty="0"/>
              <a:t>AI-Powered Search </a:t>
            </a:r>
          </a:p>
        </p:txBody>
      </p:sp>
      <p:pic>
        <p:nvPicPr>
          <p:cNvPr id="43" name="Picture Placeholder 42">
            <a:extLst>
              <a:ext uri="{FF2B5EF4-FFF2-40B4-BE49-F238E27FC236}">
                <a16:creationId xmlns:a16="http://schemas.microsoft.com/office/drawing/2014/main" id="{E52313B4-8982-4138-BCD4-D60431CE93BD}"/>
              </a:ext>
            </a:extLst>
          </p:cNvPr>
          <p:cNvPicPr>
            <a:picLocks noGrp="1" noChangeAspect="1"/>
          </p:cNvPicPr>
          <p:nvPr>
            <p:ph type="pic" sz="quarter" idx="10"/>
          </p:nvPr>
        </p:nvPicPr>
        <p:blipFill>
          <a:blip r:embed="rId9">
            <a:extLst>
              <a:ext uri="{28A0092B-C50C-407E-A947-70E740481C1C}">
                <a14:useLocalDpi xmlns:a14="http://schemas.microsoft.com/office/drawing/2010/main" val="0"/>
              </a:ext>
            </a:extLst>
          </a:blip>
          <a:srcRect l="9720" r="9720"/>
          <a:stretch>
            <a:fillRect/>
          </a:stretch>
        </p:blipFill>
        <p:spPr>
          <a:xfrm>
            <a:off x="8050213" y="995363"/>
            <a:ext cx="3921125" cy="4867275"/>
          </a:xfrm>
          <a:ln w="19050">
            <a:solidFill>
              <a:srgbClr val="535E6A"/>
            </a:solidFill>
          </a:ln>
        </p:spPr>
      </p:pic>
      <p:pic>
        <p:nvPicPr>
          <p:cNvPr id="46" name="Picture Placeholder 17">
            <a:extLst>
              <a:ext uri="{FF2B5EF4-FFF2-40B4-BE49-F238E27FC236}">
                <a16:creationId xmlns:a16="http://schemas.microsoft.com/office/drawing/2014/main" id="{2DD5BAB2-F567-4AD1-84BC-45F1DECA2B4D}"/>
              </a:ext>
            </a:extLst>
          </p:cNvPr>
          <p:cNvPicPr>
            <a:picLocks noChangeAspect="1"/>
          </p:cNvPicPr>
          <p:nvPr/>
        </p:nvPicPr>
        <p:blipFill>
          <a:blip r:embed="rId10">
            <a:extLst>
              <a:ext uri="{28A0092B-C50C-407E-A947-70E740481C1C}">
                <a14:useLocalDpi xmlns:a14="http://schemas.microsoft.com/office/drawing/2010/main" val="0"/>
              </a:ext>
            </a:extLst>
          </a:blip>
          <a:srcRect l="9720" r="9720"/>
          <a:stretch>
            <a:fillRect/>
          </a:stretch>
        </p:blipFill>
        <p:spPr>
          <a:xfrm>
            <a:off x="12479778" y="994781"/>
            <a:ext cx="3921403" cy="4868438"/>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F3686B"/>
            </a:solidFill>
          </a:ln>
        </p:spPr>
      </p:pic>
      <p:sp>
        <p:nvSpPr>
          <p:cNvPr id="21" name="TextBox 20">
            <a:extLst>
              <a:ext uri="{FF2B5EF4-FFF2-40B4-BE49-F238E27FC236}">
                <a16:creationId xmlns:a16="http://schemas.microsoft.com/office/drawing/2014/main" id="{6E2D1A2E-E2EF-40FA-B257-111B1DCBE33F}"/>
              </a:ext>
            </a:extLst>
          </p:cNvPr>
          <p:cNvSpPr txBox="1"/>
          <p:nvPr/>
        </p:nvSpPr>
        <p:spPr>
          <a:xfrm>
            <a:off x="1678676" y="292314"/>
            <a:ext cx="5705540" cy="461665"/>
          </a:xfrm>
          <a:prstGeom prst="rect">
            <a:avLst/>
          </a:prstGeom>
          <a:noFill/>
        </p:spPr>
        <p:txBody>
          <a:bodyPr wrap="square" rtlCol="0">
            <a:spAutoFit/>
          </a:bodyPr>
          <a:lstStyle/>
          <a:p>
            <a:r>
              <a:rPr lang="en-US" sz="2400" b="1" dirty="0">
                <a:solidFill>
                  <a:schemeClr val="bg1"/>
                </a:solidFill>
              </a:rPr>
              <a:t>Proposed Solutions</a:t>
            </a:r>
          </a:p>
        </p:txBody>
      </p:sp>
    </p:spTree>
    <p:extLst>
      <p:ext uri="{BB962C8B-B14F-4D97-AF65-F5344CB8AC3E}">
        <p14:creationId xmlns:p14="http://schemas.microsoft.com/office/powerpoint/2010/main" val="1591463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8" name="Picture Placeholder 42">
            <a:extLst>
              <a:ext uri="{FF2B5EF4-FFF2-40B4-BE49-F238E27FC236}">
                <a16:creationId xmlns:a16="http://schemas.microsoft.com/office/drawing/2014/main" id="{4A44815F-08BD-4A7B-98E2-50031CA3831C}"/>
              </a:ext>
            </a:extLst>
          </p:cNvPr>
          <p:cNvPicPr>
            <a:picLocks noChangeAspect="1"/>
          </p:cNvPicPr>
          <p:nvPr/>
        </p:nvPicPr>
        <p:blipFill>
          <a:blip r:embed="rId2">
            <a:extLst>
              <a:ext uri="{28A0092B-C50C-407E-A947-70E740481C1C}">
                <a14:useLocalDpi xmlns:a14="http://schemas.microsoft.com/office/drawing/2010/main" val="0"/>
              </a:ext>
            </a:extLst>
          </a:blip>
          <a:srcRect l="9720" r="9720"/>
          <a:stretch>
            <a:fillRect/>
          </a:stretch>
        </p:blipFill>
        <p:spPr>
          <a:xfrm>
            <a:off x="8050213" y="995363"/>
            <a:ext cx="3921125" cy="4867275"/>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535E6A"/>
            </a:solidFill>
          </a:ln>
        </p:spPr>
      </p:pic>
      <p:sp>
        <p:nvSpPr>
          <p:cNvPr id="8" name="Arrow: Pentagon 7">
            <a:extLst>
              <a:ext uri="{FF2B5EF4-FFF2-40B4-BE49-F238E27FC236}">
                <a16:creationId xmlns:a16="http://schemas.microsoft.com/office/drawing/2014/main" id="{1779AF89-E17C-B580-8272-A147C4730BBC}"/>
              </a:ext>
            </a:extLst>
          </p:cNvPr>
          <p:cNvSpPr/>
          <p:nvPr/>
        </p:nvSpPr>
        <p:spPr>
          <a:xfrm>
            <a:off x="1619990" y="2252150"/>
            <a:ext cx="6555034" cy="1096330"/>
          </a:xfrm>
          <a:prstGeom prst="homePlate">
            <a:avLst>
              <a:gd name="adj" fmla="val 23858"/>
            </a:avLst>
          </a:prstGeom>
          <a:solidFill>
            <a:srgbClr val="F3686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Arrow: Pentagon 6">
            <a:extLst>
              <a:ext uri="{FF2B5EF4-FFF2-40B4-BE49-F238E27FC236}">
                <a16:creationId xmlns:a16="http://schemas.microsoft.com/office/drawing/2014/main" id="{2791E26B-C358-A275-27E0-DD515B3F5F3C}"/>
              </a:ext>
            </a:extLst>
          </p:cNvPr>
          <p:cNvSpPr/>
          <p:nvPr/>
        </p:nvSpPr>
        <p:spPr>
          <a:xfrm>
            <a:off x="1619990" y="994781"/>
            <a:ext cx="6555033" cy="1096330"/>
          </a:xfrm>
          <a:prstGeom prst="homePlate">
            <a:avLst>
              <a:gd name="adj" fmla="val 23858"/>
            </a:avLst>
          </a:prstGeom>
          <a:solidFill>
            <a:srgbClr val="535E6A"/>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9" name="Arrow: Pentagon 8">
            <a:extLst>
              <a:ext uri="{FF2B5EF4-FFF2-40B4-BE49-F238E27FC236}">
                <a16:creationId xmlns:a16="http://schemas.microsoft.com/office/drawing/2014/main" id="{7A683D4F-B22F-20E7-6D6C-34931B951CA1}"/>
              </a:ext>
            </a:extLst>
          </p:cNvPr>
          <p:cNvSpPr/>
          <p:nvPr/>
        </p:nvSpPr>
        <p:spPr>
          <a:xfrm>
            <a:off x="1619990" y="3509519"/>
            <a:ext cx="1559938" cy="1096330"/>
          </a:xfrm>
          <a:prstGeom prst="homePlate">
            <a:avLst>
              <a:gd name="adj" fmla="val 23858"/>
            </a:avLst>
          </a:prstGeom>
          <a:solidFill>
            <a:srgbClr val="A5A5A5"/>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0" name="Arrow: Pentagon 9">
            <a:extLst>
              <a:ext uri="{FF2B5EF4-FFF2-40B4-BE49-F238E27FC236}">
                <a16:creationId xmlns:a16="http://schemas.microsoft.com/office/drawing/2014/main" id="{C71EA786-6B58-0676-DE92-952A4CC53100}"/>
              </a:ext>
            </a:extLst>
          </p:cNvPr>
          <p:cNvSpPr/>
          <p:nvPr/>
        </p:nvSpPr>
        <p:spPr>
          <a:xfrm>
            <a:off x="1619990" y="4766889"/>
            <a:ext cx="1559938" cy="1096330"/>
          </a:xfrm>
          <a:prstGeom prst="homePlate">
            <a:avLst>
              <a:gd name="adj" fmla="val 23858"/>
            </a:avLst>
          </a:prstGeom>
          <a:solidFill>
            <a:srgbClr val="54C3B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Rectangle: Rounded Corners 3">
            <a:extLst>
              <a:ext uri="{FF2B5EF4-FFF2-40B4-BE49-F238E27FC236}">
                <a16:creationId xmlns:a16="http://schemas.microsoft.com/office/drawing/2014/main" id="{D7005574-AD84-AD68-96F1-519E1F74AFE2}"/>
              </a:ext>
            </a:extLst>
          </p:cNvPr>
          <p:cNvSpPr/>
          <p:nvPr/>
        </p:nvSpPr>
        <p:spPr>
          <a:xfrm rot="16200000" flipV="1">
            <a:off x="-2589662" y="2589663"/>
            <a:ext cx="6858000" cy="1678674"/>
          </a:xfrm>
          <a:prstGeom prst="roundRect">
            <a:avLst>
              <a:gd name="adj" fmla="val 0"/>
            </a:avLst>
          </a:prstGeom>
          <a:solidFill>
            <a:schemeClr val="bg1"/>
          </a:solidFill>
          <a:ln>
            <a:noFill/>
          </a:ln>
          <a:effectLst>
            <a:outerShdw blurRad="114300" dist="596900" sx="71000" sy="71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cxnSp>
        <p:nvCxnSpPr>
          <p:cNvPr id="17" name="Straight Connector 16">
            <a:extLst>
              <a:ext uri="{FF2B5EF4-FFF2-40B4-BE49-F238E27FC236}">
                <a16:creationId xmlns:a16="http://schemas.microsoft.com/office/drawing/2014/main" id="{1670A44D-3DD2-4A3D-BE64-B4B379AA7BF2}"/>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32" name="Graphic 4">
            <a:extLst>
              <a:ext uri="{FF2B5EF4-FFF2-40B4-BE49-F238E27FC236}">
                <a16:creationId xmlns:a16="http://schemas.microsoft.com/office/drawing/2014/main" id="{72FF6544-6139-496B-A8F4-A91A13FE9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127" y="5019771"/>
            <a:ext cx="622584" cy="622584"/>
          </a:xfrm>
          <a:prstGeom prst="rect">
            <a:avLst/>
          </a:prstGeom>
          <a:effectLst>
            <a:outerShdw blurRad="25400" dist="25400" dir="2700000" algn="tl" rotWithShape="0">
              <a:prstClr val="black">
                <a:alpha val="70000"/>
              </a:prstClr>
            </a:outerShdw>
          </a:effectLst>
        </p:spPr>
      </p:pic>
      <p:pic>
        <p:nvPicPr>
          <p:cNvPr id="34" name="Graphic 2">
            <a:extLst>
              <a:ext uri="{FF2B5EF4-FFF2-40B4-BE49-F238E27FC236}">
                <a16:creationId xmlns:a16="http://schemas.microsoft.com/office/drawing/2014/main" id="{CD1F6E6F-D37A-4AD2-BB03-20ABB48FE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030" y="2488217"/>
            <a:ext cx="628902" cy="628902"/>
          </a:xfrm>
          <a:prstGeom prst="rect">
            <a:avLst/>
          </a:prstGeom>
          <a:effectLst>
            <a:outerShdw blurRad="25400" dist="25400" dir="2700000" algn="tl" rotWithShape="0">
              <a:prstClr val="black">
                <a:alpha val="70000"/>
              </a:prstClr>
            </a:outerShdw>
          </a:effectLst>
        </p:spPr>
      </p:pic>
      <p:pic>
        <p:nvPicPr>
          <p:cNvPr id="35" name="Graphic 9">
            <a:extLst>
              <a:ext uri="{FF2B5EF4-FFF2-40B4-BE49-F238E27FC236}">
                <a16:creationId xmlns:a16="http://schemas.microsoft.com/office/drawing/2014/main" id="{EEB91EC1-F269-4FE6-AF4E-4177A37F2D1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176797" y="1215567"/>
            <a:ext cx="644548" cy="551626"/>
          </a:xfrm>
          <a:prstGeom prst="rect">
            <a:avLst/>
          </a:prstGeom>
          <a:effectLst>
            <a:outerShdw blurRad="25400" dist="25400" dir="2700000" algn="tl" rotWithShape="0">
              <a:prstClr val="black">
                <a:alpha val="70000"/>
              </a:prstClr>
            </a:outerShdw>
          </a:effectLst>
        </p:spPr>
      </p:pic>
      <p:pic>
        <p:nvPicPr>
          <p:cNvPr id="36" name="Graphic 8">
            <a:extLst>
              <a:ext uri="{FF2B5EF4-FFF2-40B4-BE49-F238E27FC236}">
                <a16:creationId xmlns:a16="http://schemas.microsoft.com/office/drawing/2014/main" id="{5C088CA4-E6E8-457B-8827-FE5ABDF9F3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0578" y="3595640"/>
            <a:ext cx="865127" cy="865127"/>
          </a:xfrm>
          <a:prstGeom prst="rect">
            <a:avLst/>
          </a:prstGeom>
          <a:effectLst>
            <a:outerShdw blurRad="25400" dist="25400" dir="2700000" algn="tl" rotWithShape="0">
              <a:prstClr val="black">
                <a:alpha val="70000"/>
              </a:prstClr>
            </a:outerShdw>
          </a:effectLst>
        </p:spPr>
      </p:pic>
      <p:sp>
        <p:nvSpPr>
          <p:cNvPr id="37" name="TextBox 36">
            <a:extLst>
              <a:ext uri="{FF2B5EF4-FFF2-40B4-BE49-F238E27FC236}">
                <a16:creationId xmlns:a16="http://schemas.microsoft.com/office/drawing/2014/main" id="{C1347F6D-A357-4FBA-A51A-3C4C4F51DF94}"/>
              </a:ext>
            </a:extLst>
          </p:cNvPr>
          <p:cNvSpPr txBox="1"/>
          <p:nvPr/>
        </p:nvSpPr>
        <p:spPr>
          <a:xfrm>
            <a:off x="1068269" y="1652302"/>
            <a:ext cx="553998" cy="4285277"/>
          </a:xfrm>
          <a:prstGeom prst="rect">
            <a:avLst/>
          </a:prstGeom>
          <a:noFill/>
        </p:spPr>
        <p:txBody>
          <a:bodyPr vert="vert270" wrap="none" rtlCol="0">
            <a:spAutoFit/>
          </a:bodyPr>
          <a:lstStyle/>
          <a:p>
            <a:pPr algn="ctr"/>
            <a:r>
              <a:rPr lang="en-US" sz="2400" b="1" i="1" dirty="0">
                <a:solidFill>
                  <a:schemeClr val="tx1">
                    <a:lumMod val="75000"/>
                    <a:lumOff val="25000"/>
                  </a:schemeClr>
                </a:solidFill>
                <a:latin typeface="Poppins" panose="00000500000000000000" pitchFamily="2" charset="0"/>
                <a:cs typeface="Poppins" panose="00000500000000000000" pitchFamily="2" charset="0"/>
              </a:rPr>
              <a:t>Our intelligent system introduces</a:t>
            </a:r>
            <a:endParaRPr lang="en-ID" sz="2400" b="1" i="1" dirty="0">
              <a:solidFill>
                <a:schemeClr val="tx1">
                  <a:lumMod val="75000"/>
                  <a:lumOff val="25000"/>
                </a:schemeClr>
              </a:solidFill>
              <a:latin typeface="Poppins" panose="00000500000000000000" pitchFamily="2" charset="0"/>
              <a:cs typeface="Poppins" panose="00000500000000000000" pitchFamily="2" charset="0"/>
            </a:endParaRPr>
          </a:p>
        </p:txBody>
      </p:sp>
      <p:pic>
        <p:nvPicPr>
          <p:cNvPr id="38" name="Picture 37">
            <a:extLst>
              <a:ext uri="{FF2B5EF4-FFF2-40B4-BE49-F238E27FC236}">
                <a16:creationId xmlns:a16="http://schemas.microsoft.com/office/drawing/2014/main" id="{C5A0CAA0-5DF9-4EBF-AC57-412FF6F88A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00748" y="3143301"/>
            <a:ext cx="1182435" cy="1182435"/>
          </a:xfrm>
          <a:prstGeom prst="rect">
            <a:avLst/>
          </a:prstGeom>
        </p:spPr>
      </p:pic>
      <p:sp>
        <p:nvSpPr>
          <p:cNvPr id="39" name="TextBox 38">
            <a:extLst>
              <a:ext uri="{FF2B5EF4-FFF2-40B4-BE49-F238E27FC236}">
                <a16:creationId xmlns:a16="http://schemas.microsoft.com/office/drawing/2014/main" id="{6944E776-3DEE-4DF6-8756-B911258EC709}"/>
              </a:ext>
            </a:extLst>
          </p:cNvPr>
          <p:cNvSpPr txBox="1"/>
          <p:nvPr/>
        </p:nvSpPr>
        <p:spPr>
          <a:xfrm>
            <a:off x="3035044" y="1219780"/>
            <a:ext cx="3706944" cy="646331"/>
          </a:xfrm>
          <a:prstGeom prst="rect">
            <a:avLst/>
          </a:prstGeom>
          <a:noFill/>
        </p:spPr>
        <p:txBody>
          <a:bodyPr wrap="square">
            <a:spAutoFit/>
          </a:bodyPr>
          <a:lstStyle>
            <a:defPPr>
              <a:defRPr lang="en-US"/>
            </a:defPPr>
            <a:lvl1pPr algn="just">
              <a:defRPr sz="1200" b="0" i="0">
                <a:solidFill>
                  <a:schemeClr val="tx1">
                    <a:lumMod val="75000"/>
                    <a:lumOff val="25000"/>
                  </a:schemeClr>
                </a:solidFill>
                <a:effectLst/>
                <a:latin typeface="Poppins" panose="00000500000000000000" pitchFamily="2" charset="0"/>
                <a:cs typeface="Poppins" panose="00000500000000000000" pitchFamily="2" charset="0"/>
              </a:defRPr>
            </a:lvl1pPr>
          </a:lstStyle>
          <a:p>
            <a:r>
              <a:rPr lang="en-US" dirty="0">
                <a:solidFill>
                  <a:schemeClr val="bg1"/>
                </a:solidFill>
              </a:rPr>
              <a:t>The chatbot suggests recipes instantly based on available ingredients, eliminating the need for users to know the recipe name.</a:t>
            </a:r>
            <a:endParaRPr lang="en-ID" dirty="0">
              <a:solidFill>
                <a:schemeClr val="bg1"/>
              </a:solidFill>
            </a:endParaRPr>
          </a:p>
        </p:txBody>
      </p:sp>
      <p:sp>
        <p:nvSpPr>
          <p:cNvPr id="40" name="TextBox 39">
            <a:extLst>
              <a:ext uri="{FF2B5EF4-FFF2-40B4-BE49-F238E27FC236}">
                <a16:creationId xmlns:a16="http://schemas.microsoft.com/office/drawing/2014/main" id="{B88FD5C0-EB6F-4317-BFB1-BB9322ECEFA2}"/>
              </a:ext>
            </a:extLst>
          </p:cNvPr>
          <p:cNvSpPr txBox="1"/>
          <p:nvPr/>
        </p:nvSpPr>
        <p:spPr>
          <a:xfrm>
            <a:off x="3035044" y="2477150"/>
            <a:ext cx="3706944" cy="646331"/>
          </a:xfrm>
          <a:prstGeom prst="rect">
            <a:avLst/>
          </a:prstGeom>
          <a:noFill/>
        </p:spPr>
        <p:txBody>
          <a:bodyPr wrap="square">
            <a:spAutoFit/>
          </a:bodyPr>
          <a:lstStyle>
            <a:defPPr>
              <a:defRPr lang="en-US"/>
            </a:defPPr>
            <a:lvl1pPr algn="just">
              <a:defRPr sz="1200" b="0" i="0">
                <a:solidFill>
                  <a:schemeClr val="tx1">
                    <a:lumMod val="75000"/>
                    <a:lumOff val="25000"/>
                  </a:schemeClr>
                </a:solidFill>
                <a:effectLst/>
                <a:latin typeface="Poppins" panose="00000500000000000000" pitchFamily="2" charset="0"/>
                <a:cs typeface="Poppins" panose="00000500000000000000" pitchFamily="2" charset="0"/>
              </a:defRPr>
            </a:lvl1pPr>
          </a:lstStyle>
          <a:p>
            <a:r>
              <a:rPr lang="en-US" dirty="0">
                <a:solidFill>
                  <a:schemeClr val="bg1"/>
                </a:solidFill>
              </a:rPr>
              <a:t>Users can purchase missing ingredients directly within the app, providing a seamless and convenient shopping experience</a:t>
            </a:r>
            <a:endParaRPr lang="en-ID" dirty="0">
              <a:solidFill>
                <a:schemeClr val="bg1"/>
              </a:solidFill>
            </a:endParaRPr>
          </a:p>
        </p:txBody>
      </p:sp>
      <p:sp>
        <p:nvSpPr>
          <p:cNvPr id="41" name="TextBox 40">
            <a:extLst>
              <a:ext uri="{FF2B5EF4-FFF2-40B4-BE49-F238E27FC236}">
                <a16:creationId xmlns:a16="http://schemas.microsoft.com/office/drawing/2014/main" id="{AB12541E-559D-4D15-B6DC-C7D203D08A39}"/>
              </a:ext>
            </a:extLst>
          </p:cNvPr>
          <p:cNvSpPr txBox="1"/>
          <p:nvPr/>
        </p:nvSpPr>
        <p:spPr>
          <a:xfrm>
            <a:off x="1803305" y="1219779"/>
            <a:ext cx="1423525" cy="646331"/>
          </a:xfrm>
          <a:prstGeom prst="rect">
            <a:avLst/>
          </a:prstGeom>
          <a:noFill/>
        </p:spPr>
        <p:txBody>
          <a:bodyPr wrap="square" rtlCol="0">
            <a:spAutoFit/>
          </a:bodyPr>
          <a:lstStyle/>
          <a:p>
            <a:r>
              <a:rPr lang="en-US" b="1" dirty="0"/>
              <a:t>AI-Powered Chatbot</a:t>
            </a:r>
          </a:p>
        </p:txBody>
      </p:sp>
      <p:sp>
        <p:nvSpPr>
          <p:cNvPr id="42" name="TextBox 41">
            <a:extLst>
              <a:ext uri="{FF2B5EF4-FFF2-40B4-BE49-F238E27FC236}">
                <a16:creationId xmlns:a16="http://schemas.microsoft.com/office/drawing/2014/main" id="{74E53567-A62F-4FD0-A0EA-784DD4DF59E0}"/>
              </a:ext>
            </a:extLst>
          </p:cNvPr>
          <p:cNvSpPr txBox="1"/>
          <p:nvPr/>
        </p:nvSpPr>
        <p:spPr>
          <a:xfrm>
            <a:off x="1803304" y="2338649"/>
            <a:ext cx="1423525" cy="923330"/>
          </a:xfrm>
          <a:prstGeom prst="rect">
            <a:avLst/>
          </a:prstGeom>
          <a:noFill/>
        </p:spPr>
        <p:txBody>
          <a:bodyPr wrap="square" rtlCol="0">
            <a:spAutoFit/>
          </a:bodyPr>
          <a:lstStyle/>
          <a:p>
            <a:r>
              <a:rPr lang="en-US" b="1" dirty="0"/>
              <a:t>Integrated Shopping Feature</a:t>
            </a:r>
          </a:p>
        </p:txBody>
      </p:sp>
      <p:pic>
        <p:nvPicPr>
          <p:cNvPr id="43" name="Picture Placeholder 42">
            <a:extLst>
              <a:ext uri="{FF2B5EF4-FFF2-40B4-BE49-F238E27FC236}">
                <a16:creationId xmlns:a16="http://schemas.microsoft.com/office/drawing/2014/main" id="{3C64E7C8-64B8-4E56-8D5B-3CCB717BF58C}"/>
              </a:ext>
            </a:extLst>
          </p:cNvPr>
          <p:cNvPicPr>
            <a:picLocks noGrp="1" noChangeAspect="1"/>
          </p:cNvPicPr>
          <p:nvPr>
            <p:ph type="pic" sz="quarter" idx="10"/>
          </p:nvPr>
        </p:nvPicPr>
        <p:blipFill>
          <a:blip r:embed="rId9">
            <a:extLst>
              <a:ext uri="{28A0092B-C50C-407E-A947-70E740481C1C}">
                <a14:useLocalDpi xmlns:a14="http://schemas.microsoft.com/office/drawing/2010/main" val="0"/>
              </a:ext>
            </a:extLst>
          </a:blip>
          <a:srcRect l="9720" r="9720"/>
          <a:stretch>
            <a:fillRect/>
          </a:stretch>
        </p:blipFill>
        <p:spPr>
          <a:xfrm>
            <a:off x="12652498" y="994781"/>
            <a:ext cx="3921403" cy="4868438"/>
          </a:xfrm>
          <a:ln w="19050">
            <a:solidFill>
              <a:srgbClr val="A3A3A3"/>
            </a:solidFill>
          </a:ln>
        </p:spPr>
      </p:pic>
      <p:pic>
        <p:nvPicPr>
          <p:cNvPr id="45" name="Picture Placeholder 17">
            <a:extLst>
              <a:ext uri="{FF2B5EF4-FFF2-40B4-BE49-F238E27FC236}">
                <a16:creationId xmlns:a16="http://schemas.microsoft.com/office/drawing/2014/main" id="{1DC5D1DE-DFC4-4FB4-B364-B805D6D063B5}"/>
              </a:ext>
            </a:extLst>
          </p:cNvPr>
          <p:cNvPicPr>
            <a:picLocks noChangeAspect="1"/>
          </p:cNvPicPr>
          <p:nvPr/>
        </p:nvPicPr>
        <p:blipFill>
          <a:blip r:embed="rId10">
            <a:extLst>
              <a:ext uri="{28A0092B-C50C-407E-A947-70E740481C1C}">
                <a14:useLocalDpi xmlns:a14="http://schemas.microsoft.com/office/drawing/2010/main" val="0"/>
              </a:ext>
            </a:extLst>
          </a:blip>
          <a:srcRect l="9720" r="9720"/>
          <a:stretch>
            <a:fillRect/>
          </a:stretch>
        </p:blipFill>
        <p:spPr>
          <a:xfrm>
            <a:off x="8070338" y="994781"/>
            <a:ext cx="3921403" cy="4868438"/>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F3686B"/>
            </a:solidFill>
          </a:ln>
        </p:spPr>
      </p:pic>
      <p:sp>
        <p:nvSpPr>
          <p:cNvPr id="24" name="TextBox 23">
            <a:extLst>
              <a:ext uri="{FF2B5EF4-FFF2-40B4-BE49-F238E27FC236}">
                <a16:creationId xmlns:a16="http://schemas.microsoft.com/office/drawing/2014/main" id="{9274C0CB-2A04-44A9-B218-915ED060D909}"/>
              </a:ext>
            </a:extLst>
          </p:cNvPr>
          <p:cNvSpPr txBox="1"/>
          <p:nvPr/>
        </p:nvSpPr>
        <p:spPr>
          <a:xfrm>
            <a:off x="1678676" y="292314"/>
            <a:ext cx="5705540" cy="461665"/>
          </a:xfrm>
          <a:prstGeom prst="rect">
            <a:avLst/>
          </a:prstGeom>
          <a:noFill/>
        </p:spPr>
        <p:txBody>
          <a:bodyPr wrap="square" rtlCol="0">
            <a:spAutoFit/>
          </a:bodyPr>
          <a:lstStyle/>
          <a:p>
            <a:r>
              <a:rPr lang="en-US" sz="2400" b="1" dirty="0">
                <a:solidFill>
                  <a:schemeClr val="bg1"/>
                </a:solidFill>
              </a:rPr>
              <a:t>Proposed Solutions</a:t>
            </a:r>
          </a:p>
        </p:txBody>
      </p:sp>
    </p:spTree>
    <p:extLst>
      <p:ext uri="{BB962C8B-B14F-4D97-AF65-F5344CB8AC3E}">
        <p14:creationId xmlns:p14="http://schemas.microsoft.com/office/powerpoint/2010/main" val="2930645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5" name="Picture Placeholder 42">
            <a:extLst>
              <a:ext uri="{FF2B5EF4-FFF2-40B4-BE49-F238E27FC236}">
                <a16:creationId xmlns:a16="http://schemas.microsoft.com/office/drawing/2014/main" id="{DA854FA1-DA81-421C-B269-41AC95EEC51C}"/>
              </a:ext>
            </a:extLst>
          </p:cNvPr>
          <p:cNvPicPr>
            <a:picLocks noChangeAspect="1"/>
          </p:cNvPicPr>
          <p:nvPr/>
        </p:nvPicPr>
        <p:blipFill>
          <a:blip r:embed="rId2">
            <a:extLst>
              <a:ext uri="{28A0092B-C50C-407E-A947-70E740481C1C}">
                <a14:useLocalDpi xmlns:a14="http://schemas.microsoft.com/office/drawing/2010/main" val="0"/>
              </a:ext>
            </a:extLst>
          </a:blip>
          <a:srcRect l="9720" r="9720"/>
          <a:stretch>
            <a:fillRect/>
          </a:stretch>
        </p:blipFill>
        <p:spPr>
          <a:xfrm>
            <a:off x="8050213" y="995363"/>
            <a:ext cx="3921125" cy="4867275"/>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535E6A"/>
            </a:solidFill>
          </a:ln>
        </p:spPr>
      </p:pic>
      <p:pic>
        <p:nvPicPr>
          <p:cNvPr id="46" name="Picture Placeholder 17">
            <a:extLst>
              <a:ext uri="{FF2B5EF4-FFF2-40B4-BE49-F238E27FC236}">
                <a16:creationId xmlns:a16="http://schemas.microsoft.com/office/drawing/2014/main" id="{3CF3AEEC-7BFE-4B66-8DD2-384F7E384EBA}"/>
              </a:ext>
            </a:extLst>
          </p:cNvPr>
          <p:cNvPicPr>
            <a:picLocks noChangeAspect="1"/>
          </p:cNvPicPr>
          <p:nvPr/>
        </p:nvPicPr>
        <p:blipFill>
          <a:blip r:embed="rId3">
            <a:extLst>
              <a:ext uri="{28A0092B-C50C-407E-A947-70E740481C1C}">
                <a14:useLocalDpi xmlns:a14="http://schemas.microsoft.com/office/drawing/2010/main" val="0"/>
              </a:ext>
            </a:extLst>
          </a:blip>
          <a:srcRect l="9720" r="9720"/>
          <a:stretch>
            <a:fillRect/>
          </a:stretch>
        </p:blipFill>
        <p:spPr>
          <a:xfrm>
            <a:off x="8070338" y="994781"/>
            <a:ext cx="3921403" cy="4868438"/>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F3686B"/>
            </a:solidFill>
          </a:ln>
        </p:spPr>
      </p:pic>
      <p:pic>
        <p:nvPicPr>
          <p:cNvPr id="39" name="Picture Placeholder 42">
            <a:extLst>
              <a:ext uri="{FF2B5EF4-FFF2-40B4-BE49-F238E27FC236}">
                <a16:creationId xmlns:a16="http://schemas.microsoft.com/office/drawing/2014/main" id="{EECFB3C7-EED6-4975-8B0F-CC1A50EEBD65}"/>
              </a:ext>
            </a:extLst>
          </p:cNvPr>
          <p:cNvPicPr>
            <a:picLocks noChangeAspect="1"/>
          </p:cNvPicPr>
          <p:nvPr/>
        </p:nvPicPr>
        <p:blipFill>
          <a:blip r:embed="rId4">
            <a:extLst>
              <a:ext uri="{28A0092B-C50C-407E-A947-70E740481C1C}">
                <a14:useLocalDpi xmlns:a14="http://schemas.microsoft.com/office/drawing/2010/main" val="0"/>
              </a:ext>
            </a:extLst>
          </a:blip>
          <a:srcRect l="9720" r="9720"/>
          <a:stretch>
            <a:fillRect/>
          </a:stretch>
        </p:blipFill>
        <p:spPr>
          <a:xfrm>
            <a:off x="8090658" y="994781"/>
            <a:ext cx="3921403" cy="4868438"/>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A5A5A5"/>
            </a:solidFill>
          </a:ln>
        </p:spPr>
      </p:pic>
      <p:sp>
        <p:nvSpPr>
          <p:cNvPr id="9" name="Arrow: Pentagon 8">
            <a:extLst>
              <a:ext uri="{FF2B5EF4-FFF2-40B4-BE49-F238E27FC236}">
                <a16:creationId xmlns:a16="http://schemas.microsoft.com/office/drawing/2014/main" id="{7A683D4F-B22F-20E7-6D6C-34931B951CA1}"/>
              </a:ext>
            </a:extLst>
          </p:cNvPr>
          <p:cNvSpPr/>
          <p:nvPr/>
        </p:nvSpPr>
        <p:spPr>
          <a:xfrm>
            <a:off x="1619990" y="3509519"/>
            <a:ext cx="6555034" cy="1096330"/>
          </a:xfrm>
          <a:prstGeom prst="homePlate">
            <a:avLst>
              <a:gd name="adj" fmla="val 23858"/>
            </a:avLst>
          </a:prstGeom>
          <a:solidFill>
            <a:srgbClr val="A5A5A5"/>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Arrow: Pentagon 7">
            <a:extLst>
              <a:ext uri="{FF2B5EF4-FFF2-40B4-BE49-F238E27FC236}">
                <a16:creationId xmlns:a16="http://schemas.microsoft.com/office/drawing/2014/main" id="{1779AF89-E17C-B580-8272-A147C4730BBC}"/>
              </a:ext>
            </a:extLst>
          </p:cNvPr>
          <p:cNvSpPr/>
          <p:nvPr/>
        </p:nvSpPr>
        <p:spPr>
          <a:xfrm>
            <a:off x="1619990" y="2252150"/>
            <a:ext cx="6555034" cy="1096330"/>
          </a:xfrm>
          <a:prstGeom prst="homePlate">
            <a:avLst>
              <a:gd name="adj" fmla="val 23858"/>
            </a:avLst>
          </a:prstGeom>
          <a:solidFill>
            <a:srgbClr val="F3686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Arrow: Pentagon 6">
            <a:extLst>
              <a:ext uri="{FF2B5EF4-FFF2-40B4-BE49-F238E27FC236}">
                <a16:creationId xmlns:a16="http://schemas.microsoft.com/office/drawing/2014/main" id="{2791E26B-C358-A275-27E0-DD515B3F5F3C}"/>
              </a:ext>
            </a:extLst>
          </p:cNvPr>
          <p:cNvSpPr/>
          <p:nvPr/>
        </p:nvSpPr>
        <p:spPr>
          <a:xfrm>
            <a:off x="1619990" y="994781"/>
            <a:ext cx="6555033" cy="1096330"/>
          </a:xfrm>
          <a:prstGeom prst="homePlate">
            <a:avLst>
              <a:gd name="adj" fmla="val 23858"/>
            </a:avLst>
          </a:prstGeom>
          <a:solidFill>
            <a:srgbClr val="535E6A"/>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0" name="Arrow: Pentagon 9">
            <a:extLst>
              <a:ext uri="{FF2B5EF4-FFF2-40B4-BE49-F238E27FC236}">
                <a16:creationId xmlns:a16="http://schemas.microsoft.com/office/drawing/2014/main" id="{C71EA786-6B58-0676-DE92-952A4CC53100}"/>
              </a:ext>
            </a:extLst>
          </p:cNvPr>
          <p:cNvSpPr/>
          <p:nvPr/>
        </p:nvSpPr>
        <p:spPr>
          <a:xfrm>
            <a:off x="1619990" y="4766889"/>
            <a:ext cx="1559938" cy="1096330"/>
          </a:xfrm>
          <a:prstGeom prst="homePlate">
            <a:avLst>
              <a:gd name="adj" fmla="val 23858"/>
            </a:avLst>
          </a:prstGeom>
          <a:solidFill>
            <a:srgbClr val="54C3B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Rectangle: Rounded Corners 3">
            <a:extLst>
              <a:ext uri="{FF2B5EF4-FFF2-40B4-BE49-F238E27FC236}">
                <a16:creationId xmlns:a16="http://schemas.microsoft.com/office/drawing/2014/main" id="{D7005574-AD84-AD68-96F1-519E1F74AFE2}"/>
              </a:ext>
            </a:extLst>
          </p:cNvPr>
          <p:cNvSpPr/>
          <p:nvPr/>
        </p:nvSpPr>
        <p:spPr>
          <a:xfrm rot="16200000" flipV="1">
            <a:off x="-2589662" y="2589663"/>
            <a:ext cx="6858000" cy="1678674"/>
          </a:xfrm>
          <a:prstGeom prst="roundRect">
            <a:avLst>
              <a:gd name="adj" fmla="val 0"/>
            </a:avLst>
          </a:prstGeom>
          <a:solidFill>
            <a:schemeClr val="bg1"/>
          </a:solidFill>
          <a:ln>
            <a:noFill/>
          </a:ln>
          <a:effectLst>
            <a:outerShdw blurRad="114300" dist="596900" sx="71000" sy="71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cxnSp>
        <p:nvCxnSpPr>
          <p:cNvPr id="19" name="Straight Connector 18">
            <a:extLst>
              <a:ext uri="{FF2B5EF4-FFF2-40B4-BE49-F238E27FC236}">
                <a16:creationId xmlns:a16="http://schemas.microsoft.com/office/drawing/2014/main" id="{2144383E-ADAC-49CB-910D-37C7B6394BF3}"/>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27" name="Graphic 4">
            <a:extLst>
              <a:ext uri="{FF2B5EF4-FFF2-40B4-BE49-F238E27FC236}">
                <a16:creationId xmlns:a16="http://schemas.microsoft.com/office/drawing/2014/main" id="{2584C13C-A1D2-47AB-AE29-764CCAB2E8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7127" y="5019771"/>
            <a:ext cx="622584" cy="622584"/>
          </a:xfrm>
          <a:prstGeom prst="rect">
            <a:avLst/>
          </a:prstGeom>
          <a:effectLst>
            <a:outerShdw blurRad="25400" dist="25400" dir="2700000" algn="tl" rotWithShape="0">
              <a:prstClr val="black">
                <a:alpha val="70000"/>
              </a:prstClr>
            </a:outerShdw>
          </a:effectLst>
        </p:spPr>
      </p:pic>
      <p:pic>
        <p:nvPicPr>
          <p:cNvPr id="28" name="Graphic 8">
            <a:extLst>
              <a:ext uri="{FF2B5EF4-FFF2-40B4-BE49-F238E27FC236}">
                <a16:creationId xmlns:a16="http://schemas.microsoft.com/office/drawing/2014/main" id="{82AA4388-5EA4-4A65-91EC-2AC5BAEEB2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5074" y="3584547"/>
            <a:ext cx="865127" cy="865127"/>
          </a:xfrm>
          <a:prstGeom prst="rect">
            <a:avLst/>
          </a:prstGeom>
          <a:effectLst>
            <a:outerShdw blurRad="25400" dist="25400" dir="2700000" algn="tl" rotWithShape="0">
              <a:prstClr val="black">
                <a:alpha val="70000"/>
              </a:prstClr>
            </a:outerShdw>
          </a:effectLst>
        </p:spPr>
      </p:pic>
      <p:pic>
        <p:nvPicPr>
          <p:cNvPr id="29" name="Graphic 2">
            <a:extLst>
              <a:ext uri="{FF2B5EF4-FFF2-40B4-BE49-F238E27FC236}">
                <a16:creationId xmlns:a16="http://schemas.microsoft.com/office/drawing/2014/main" id="{70774F1C-6A9F-4059-A89B-6BCA3BCFB8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8030" y="2488217"/>
            <a:ext cx="628902" cy="628902"/>
          </a:xfrm>
          <a:prstGeom prst="rect">
            <a:avLst/>
          </a:prstGeom>
          <a:effectLst>
            <a:outerShdw blurRad="25400" dist="25400" dir="2700000" algn="tl" rotWithShape="0">
              <a:prstClr val="black">
                <a:alpha val="70000"/>
              </a:prstClr>
            </a:outerShdw>
          </a:effectLst>
        </p:spPr>
      </p:pic>
      <p:pic>
        <p:nvPicPr>
          <p:cNvPr id="30" name="Graphic 9">
            <a:extLst>
              <a:ext uri="{FF2B5EF4-FFF2-40B4-BE49-F238E27FC236}">
                <a16:creationId xmlns:a16="http://schemas.microsoft.com/office/drawing/2014/main" id="{BD23D071-7B2E-4E72-859B-8C30A944672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176797" y="1215567"/>
            <a:ext cx="644548" cy="551626"/>
          </a:xfrm>
          <a:prstGeom prst="rect">
            <a:avLst/>
          </a:prstGeom>
          <a:effectLst>
            <a:outerShdw blurRad="25400" dist="25400" dir="2700000" algn="tl" rotWithShape="0">
              <a:prstClr val="black">
                <a:alpha val="70000"/>
              </a:prstClr>
            </a:outerShdw>
          </a:effectLst>
        </p:spPr>
      </p:pic>
      <p:sp>
        <p:nvSpPr>
          <p:cNvPr id="31" name="TextBox 30">
            <a:extLst>
              <a:ext uri="{FF2B5EF4-FFF2-40B4-BE49-F238E27FC236}">
                <a16:creationId xmlns:a16="http://schemas.microsoft.com/office/drawing/2014/main" id="{81D32180-8334-4374-A0C7-24A1564229CB}"/>
              </a:ext>
            </a:extLst>
          </p:cNvPr>
          <p:cNvSpPr txBox="1"/>
          <p:nvPr/>
        </p:nvSpPr>
        <p:spPr>
          <a:xfrm>
            <a:off x="1068269" y="1652302"/>
            <a:ext cx="553998" cy="4285277"/>
          </a:xfrm>
          <a:prstGeom prst="rect">
            <a:avLst/>
          </a:prstGeom>
          <a:noFill/>
        </p:spPr>
        <p:txBody>
          <a:bodyPr vert="vert270" wrap="none" rtlCol="0">
            <a:spAutoFit/>
          </a:bodyPr>
          <a:lstStyle/>
          <a:p>
            <a:pPr algn="ctr"/>
            <a:r>
              <a:rPr lang="en-US" sz="2400" b="1" i="1" dirty="0">
                <a:solidFill>
                  <a:schemeClr val="tx1">
                    <a:lumMod val="75000"/>
                    <a:lumOff val="25000"/>
                  </a:schemeClr>
                </a:solidFill>
                <a:latin typeface="Poppins" panose="00000500000000000000" pitchFamily="2" charset="0"/>
                <a:cs typeface="Poppins" panose="00000500000000000000" pitchFamily="2" charset="0"/>
              </a:rPr>
              <a:t>Our intelligent system introduces</a:t>
            </a:r>
            <a:endParaRPr lang="en-ID" sz="2400" b="1" i="1" dirty="0">
              <a:solidFill>
                <a:schemeClr val="tx1">
                  <a:lumMod val="75000"/>
                  <a:lumOff val="25000"/>
                </a:schemeClr>
              </a:solidFill>
              <a:latin typeface="Poppins" panose="00000500000000000000" pitchFamily="2" charset="0"/>
              <a:cs typeface="Poppins" panose="00000500000000000000" pitchFamily="2" charset="0"/>
            </a:endParaRPr>
          </a:p>
        </p:txBody>
      </p:sp>
      <p:pic>
        <p:nvPicPr>
          <p:cNvPr id="32" name="Picture 31">
            <a:extLst>
              <a:ext uri="{FF2B5EF4-FFF2-40B4-BE49-F238E27FC236}">
                <a16:creationId xmlns:a16="http://schemas.microsoft.com/office/drawing/2014/main" id="{78523B66-1195-4735-81A4-CA95D00576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100748" y="3143301"/>
            <a:ext cx="1182435" cy="1182435"/>
          </a:xfrm>
          <a:prstGeom prst="rect">
            <a:avLst/>
          </a:prstGeom>
        </p:spPr>
      </p:pic>
      <p:sp>
        <p:nvSpPr>
          <p:cNvPr id="33" name="TextBox 32">
            <a:extLst>
              <a:ext uri="{FF2B5EF4-FFF2-40B4-BE49-F238E27FC236}">
                <a16:creationId xmlns:a16="http://schemas.microsoft.com/office/drawing/2014/main" id="{72AB0677-0DDD-43BD-870C-0BD92F3D1E8D}"/>
              </a:ext>
            </a:extLst>
          </p:cNvPr>
          <p:cNvSpPr txBox="1"/>
          <p:nvPr/>
        </p:nvSpPr>
        <p:spPr>
          <a:xfrm>
            <a:off x="3035044" y="1219780"/>
            <a:ext cx="3706944" cy="646331"/>
          </a:xfrm>
          <a:prstGeom prst="rect">
            <a:avLst/>
          </a:prstGeom>
          <a:noFill/>
        </p:spPr>
        <p:txBody>
          <a:bodyPr wrap="square">
            <a:spAutoFit/>
          </a:bodyPr>
          <a:lstStyle>
            <a:defPPr>
              <a:defRPr lang="en-US"/>
            </a:defPPr>
            <a:lvl1pPr algn="just">
              <a:defRPr sz="1200" b="0" i="0">
                <a:solidFill>
                  <a:schemeClr val="tx1">
                    <a:lumMod val="75000"/>
                    <a:lumOff val="25000"/>
                  </a:schemeClr>
                </a:solidFill>
                <a:effectLst/>
                <a:latin typeface="Poppins" panose="00000500000000000000" pitchFamily="2" charset="0"/>
                <a:cs typeface="Poppins" panose="00000500000000000000" pitchFamily="2" charset="0"/>
              </a:defRPr>
            </a:lvl1pPr>
          </a:lstStyle>
          <a:p>
            <a:r>
              <a:rPr lang="en-US" dirty="0">
                <a:solidFill>
                  <a:schemeClr val="bg1"/>
                </a:solidFill>
              </a:rPr>
              <a:t>The chatbot suggests recipes instantly based on available ingredients, eliminating the need for users to know the recipe name.</a:t>
            </a:r>
            <a:endParaRPr lang="en-ID" dirty="0">
              <a:solidFill>
                <a:schemeClr val="bg1"/>
              </a:solidFill>
            </a:endParaRPr>
          </a:p>
        </p:txBody>
      </p:sp>
      <p:sp>
        <p:nvSpPr>
          <p:cNvPr id="34" name="TextBox 33">
            <a:extLst>
              <a:ext uri="{FF2B5EF4-FFF2-40B4-BE49-F238E27FC236}">
                <a16:creationId xmlns:a16="http://schemas.microsoft.com/office/drawing/2014/main" id="{E0BA9966-48A0-4A70-9024-B2530C815B6F}"/>
              </a:ext>
            </a:extLst>
          </p:cNvPr>
          <p:cNvSpPr txBox="1"/>
          <p:nvPr/>
        </p:nvSpPr>
        <p:spPr>
          <a:xfrm>
            <a:off x="3035044" y="2477150"/>
            <a:ext cx="3706944" cy="646331"/>
          </a:xfrm>
          <a:prstGeom prst="rect">
            <a:avLst/>
          </a:prstGeom>
          <a:noFill/>
        </p:spPr>
        <p:txBody>
          <a:bodyPr wrap="square">
            <a:spAutoFit/>
          </a:bodyPr>
          <a:lstStyle>
            <a:defPPr>
              <a:defRPr lang="en-US"/>
            </a:defPPr>
            <a:lvl1pPr algn="just">
              <a:defRPr sz="1200" b="0" i="0">
                <a:solidFill>
                  <a:schemeClr val="tx1">
                    <a:lumMod val="75000"/>
                    <a:lumOff val="25000"/>
                  </a:schemeClr>
                </a:solidFill>
                <a:effectLst/>
                <a:latin typeface="Poppins" panose="00000500000000000000" pitchFamily="2" charset="0"/>
                <a:cs typeface="Poppins" panose="00000500000000000000" pitchFamily="2" charset="0"/>
              </a:defRPr>
            </a:lvl1pPr>
          </a:lstStyle>
          <a:p>
            <a:r>
              <a:rPr lang="en-US" dirty="0">
                <a:solidFill>
                  <a:schemeClr val="bg1"/>
                </a:solidFill>
              </a:rPr>
              <a:t>Users can purchase missing ingredients directly within the app, providing a seamless and convenient shopping experience</a:t>
            </a:r>
            <a:endParaRPr lang="en-ID" dirty="0">
              <a:solidFill>
                <a:schemeClr val="bg1"/>
              </a:solidFill>
            </a:endParaRPr>
          </a:p>
        </p:txBody>
      </p:sp>
      <p:sp>
        <p:nvSpPr>
          <p:cNvPr id="35" name="TextBox 34">
            <a:extLst>
              <a:ext uri="{FF2B5EF4-FFF2-40B4-BE49-F238E27FC236}">
                <a16:creationId xmlns:a16="http://schemas.microsoft.com/office/drawing/2014/main" id="{8FE06F0D-DD50-4E93-B3CF-C00BECEC5F80}"/>
              </a:ext>
            </a:extLst>
          </p:cNvPr>
          <p:cNvSpPr txBox="1"/>
          <p:nvPr/>
        </p:nvSpPr>
        <p:spPr>
          <a:xfrm>
            <a:off x="3035044" y="3734519"/>
            <a:ext cx="3706944" cy="646331"/>
          </a:xfrm>
          <a:prstGeom prst="rect">
            <a:avLst/>
          </a:prstGeom>
          <a:noFill/>
        </p:spPr>
        <p:txBody>
          <a:bodyPr wrap="square">
            <a:spAutoFit/>
          </a:bodyPr>
          <a:lstStyle>
            <a:defPPr>
              <a:defRPr lang="en-US"/>
            </a:defPPr>
            <a:lvl1pPr algn="just">
              <a:defRPr sz="1200" b="0" i="0">
                <a:solidFill>
                  <a:schemeClr val="tx1">
                    <a:lumMod val="75000"/>
                    <a:lumOff val="25000"/>
                  </a:schemeClr>
                </a:solidFill>
                <a:effectLst/>
                <a:latin typeface="Poppins" panose="00000500000000000000" pitchFamily="2" charset="0"/>
                <a:cs typeface="Poppins" panose="00000500000000000000" pitchFamily="2" charset="0"/>
              </a:defRPr>
            </a:lvl1pPr>
          </a:lstStyle>
          <a:p>
            <a:r>
              <a:rPr lang="en-US" dirty="0">
                <a:solidFill>
                  <a:schemeClr val="bg1"/>
                </a:solidFill>
              </a:rPr>
              <a:t>The system analyzes the entered ingredients and instantly provides suitable recipes without requiring manual searches.</a:t>
            </a:r>
            <a:endParaRPr lang="en-ID" dirty="0">
              <a:solidFill>
                <a:schemeClr val="bg1"/>
              </a:solidFill>
            </a:endParaRPr>
          </a:p>
        </p:txBody>
      </p:sp>
      <p:sp>
        <p:nvSpPr>
          <p:cNvPr id="36" name="TextBox 35">
            <a:extLst>
              <a:ext uri="{FF2B5EF4-FFF2-40B4-BE49-F238E27FC236}">
                <a16:creationId xmlns:a16="http://schemas.microsoft.com/office/drawing/2014/main" id="{15236F77-C252-4D55-BAE5-F5F34C8FE8CC}"/>
              </a:ext>
            </a:extLst>
          </p:cNvPr>
          <p:cNvSpPr txBox="1"/>
          <p:nvPr/>
        </p:nvSpPr>
        <p:spPr>
          <a:xfrm>
            <a:off x="1803305" y="1219779"/>
            <a:ext cx="1423525" cy="646331"/>
          </a:xfrm>
          <a:prstGeom prst="rect">
            <a:avLst/>
          </a:prstGeom>
          <a:noFill/>
        </p:spPr>
        <p:txBody>
          <a:bodyPr wrap="square" rtlCol="0">
            <a:spAutoFit/>
          </a:bodyPr>
          <a:lstStyle/>
          <a:p>
            <a:r>
              <a:rPr lang="en-US" b="1" dirty="0"/>
              <a:t>AI-Powered Chatbot</a:t>
            </a:r>
          </a:p>
        </p:txBody>
      </p:sp>
      <p:sp>
        <p:nvSpPr>
          <p:cNvPr id="37" name="TextBox 36">
            <a:extLst>
              <a:ext uri="{FF2B5EF4-FFF2-40B4-BE49-F238E27FC236}">
                <a16:creationId xmlns:a16="http://schemas.microsoft.com/office/drawing/2014/main" id="{D475A754-4F8D-4EA6-A893-1E7BE4BED528}"/>
              </a:ext>
            </a:extLst>
          </p:cNvPr>
          <p:cNvSpPr txBox="1"/>
          <p:nvPr/>
        </p:nvSpPr>
        <p:spPr>
          <a:xfrm>
            <a:off x="1757814" y="3693944"/>
            <a:ext cx="1423525" cy="646331"/>
          </a:xfrm>
          <a:prstGeom prst="rect">
            <a:avLst/>
          </a:prstGeom>
          <a:noFill/>
        </p:spPr>
        <p:txBody>
          <a:bodyPr wrap="square" rtlCol="0">
            <a:spAutoFit/>
          </a:bodyPr>
          <a:lstStyle/>
          <a:p>
            <a:r>
              <a:rPr lang="en-US" b="1" dirty="0"/>
              <a:t>AI-powered interaction </a:t>
            </a:r>
          </a:p>
        </p:txBody>
      </p:sp>
      <p:sp>
        <p:nvSpPr>
          <p:cNvPr id="38" name="TextBox 37">
            <a:extLst>
              <a:ext uri="{FF2B5EF4-FFF2-40B4-BE49-F238E27FC236}">
                <a16:creationId xmlns:a16="http://schemas.microsoft.com/office/drawing/2014/main" id="{70F8ECE6-5D16-4DC8-A999-5CC2BFAFBA98}"/>
              </a:ext>
            </a:extLst>
          </p:cNvPr>
          <p:cNvSpPr txBox="1"/>
          <p:nvPr/>
        </p:nvSpPr>
        <p:spPr>
          <a:xfrm>
            <a:off x="1803304" y="2338649"/>
            <a:ext cx="1423525" cy="923330"/>
          </a:xfrm>
          <a:prstGeom prst="rect">
            <a:avLst/>
          </a:prstGeom>
          <a:noFill/>
        </p:spPr>
        <p:txBody>
          <a:bodyPr wrap="square" rtlCol="0">
            <a:spAutoFit/>
          </a:bodyPr>
          <a:lstStyle/>
          <a:p>
            <a:r>
              <a:rPr lang="en-US" b="1" dirty="0"/>
              <a:t>Integrated Shopping Feature</a:t>
            </a:r>
          </a:p>
        </p:txBody>
      </p:sp>
      <p:pic>
        <p:nvPicPr>
          <p:cNvPr id="44" name="Picture Placeholder 19">
            <a:extLst>
              <a:ext uri="{FF2B5EF4-FFF2-40B4-BE49-F238E27FC236}">
                <a16:creationId xmlns:a16="http://schemas.microsoft.com/office/drawing/2014/main" id="{076975A0-702D-4517-BDB5-59DDEEA654F9}"/>
              </a:ext>
            </a:extLst>
          </p:cNvPr>
          <p:cNvPicPr>
            <a:picLocks noGrp="1" noChangeAspect="1"/>
          </p:cNvPicPr>
          <p:nvPr>
            <p:ph type="pic" sz="quarter" idx="10"/>
          </p:nvPr>
        </p:nvPicPr>
        <p:blipFill>
          <a:blip r:embed="rId11">
            <a:extLst>
              <a:ext uri="{28A0092B-C50C-407E-A947-70E740481C1C}">
                <a14:useLocalDpi xmlns:a14="http://schemas.microsoft.com/office/drawing/2010/main" val="0"/>
              </a:ext>
            </a:extLst>
          </a:blip>
          <a:srcRect l="9720" r="9720"/>
          <a:stretch>
            <a:fillRect/>
          </a:stretch>
        </p:blipFill>
        <p:spPr>
          <a:xfrm>
            <a:off x="12784578" y="1004941"/>
            <a:ext cx="3921403" cy="4868438"/>
          </a:xfrm>
          <a:ln>
            <a:solidFill>
              <a:srgbClr val="54C3BB"/>
            </a:solidFill>
          </a:ln>
        </p:spPr>
      </p:pic>
      <p:sp>
        <p:nvSpPr>
          <p:cNvPr id="40" name="TextBox 39">
            <a:extLst>
              <a:ext uri="{FF2B5EF4-FFF2-40B4-BE49-F238E27FC236}">
                <a16:creationId xmlns:a16="http://schemas.microsoft.com/office/drawing/2014/main" id="{1275291B-EA61-401F-A67C-FBB3633BA64D}"/>
              </a:ext>
            </a:extLst>
          </p:cNvPr>
          <p:cNvSpPr txBox="1"/>
          <p:nvPr/>
        </p:nvSpPr>
        <p:spPr>
          <a:xfrm>
            <a:off x="1678676" y="292314"/>
            <a:ext cx="5705540" cy="461665"/>
          </a:xfrm>
          <a:prstGeom prst="rect">
            <a:avLst/>
          </a:prstGeom>
          <a:noFill/>
        </p:spPr>
        <p:txBody>
          <a:bodyPr wrap="square" rtlCol="0">
            <a:spAutoFit/>
          </a:bodyPr>
          <a:lstStyle/>
          <a:p>
            <a:r>
              <a:rPr lang="en-US" sz="2400" b="1" dirty="0">
                <a:solidFill>
                  <a:schemeClr val="bg1"/>
                </a:solidFill>
              </a:rPr>
              <a:t>Proposed Solutions</a:t>
            </a:r>
          </a:p>
        </p:txBody>
      </p:sp>
    </p:spTree>
    <p:extLst>
      <p:ext uri="{BB962C8B-B14F-4D97-AF65-F5344CB8AC3E}">
        <p14:creationId xmlns:p14="http://schemas.microsoft.com/office/powerpoint/2010/main" val="2292971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8" name="Picture Placeholder 42">
            <a:extLst>
              <a:ext uri="{FF2B5EF4-FFF2-40B4-BE49-F238E27FC236}">
                <a16:creationId xmlns:a16="http://schemas.microsoft.com/office/drawing/2014/main" id="{29831601-D603-4C78-A6D5-60DA3426D69B}"/>
              </a:ext>
            </a:extLst>
          </p:cNvPr>
          <p:cNvPicPr>
            <a:picLocks noChangeAspect="1"/>
          </p:cNvPicPr>
          <p:nvPr/>
        </p:nvPicPr>
        <p:blipFill>
          <a:blip r:embed="rId2">
            <a:extLst>
              <a:ext uri="{28A0092B-C50C-407E-A947-70E740481C1C}">
                <a14:useLocalDpi xmlns:a14="http://schemas.microsoft.com/office/drawing/2010/main" val="0"/>
              </a:ext>
            </a:extLst>
          </a:blip>
          <a:srcRect l="9720" r="9720"/>
          <a:stretch>
            <a:fillRect/>
          </a:stretch>
        </p:blipFill>
        <p:spPr>
          <a:xfrm>
            <a:off x="8050213" y="995363"/>
            <a:ext cx="3921125" cy="4867275"/>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535E6A"/>
            </a:solidFill>
          </a:ln>
        </p:spPr>
      </p:pic>
      <p:pic>
        <p:nvPicPr>
          <p:cNvPr id="39" name="Picture Placeholder 17">
            <a:extLst>
              <a:ext uri="{FF2B5EF4-FFF2-40B4-BE49-F238E27FC236}">
                <a16:creationId xmlns:a16="http://schemas.microsoft.com/office/drawing/2014/main" id="{B9A2E854-32F1-4F22-B758-17AF96B84854}"/>
              </a:ext>
            </a:extLst>
          </p:cNvPr>
          <p:cNvPicPr>
            <a:picLocks noChangeAspect="1"/>
          </p:cNvPicPr>
          <p:nvPr/>
        </p:nvPicPr>
        <p:blipFill>
          <a:blip r:embed="rId3">
            <a:extLst>
              <a:ext uri="{28A0092B-C50C-407E-A947-70E740481C1C}">
                <a14:useLocalDpi xmlns:a14="http://schemas.microsoft.com/office/drawing/2010/main" val="0"/>
              </a:ext>
            </a:extLst>
          </a:blip>
          <a:srcRect l="9720" r="9720"/>
          <a:stretch>
            <a:fillRect/>
          </a:stretch>
        </p:blipFill>
        <p:spPr>
          <a:xfrm>
            <a:off x="8070338" y="994781"/>
            <a:ext cx="3921403" cy="4868438"/>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F3686B"/>
            </a:solidFill>
          </a:ln>
        </p:spPr>
      </p:pic>
      <p:pic>
        <p:nvPicPr>
          <p:cNvPr id="40" name="Picture Placeholder 42">
            <a:extLst>
              <a:ext uri="{FF2B5EF4-FFF2-40B4-BE49-F238E27FC236}">
                <a16:creationId xmlns:a16="http://schemas.microsoft.com/office/drawing/2014/main" id="{DCF253B4-9DBF-475C-B1B6-883BDD514A79}"/>
              </a:ext>
            </a:extLst>
          </p:cNvPr>
          <p:cNvPicPr>
            <a:picLocks noChangeAspect="1"/>
          </p:cNvPicPr>
          <p:nvPr/>
        </p:nvPicPr>
        <p:blipFill>
          <a:blip r:embed="rId4">
            <a:extLst>
              <a:ext uri="{28A0092B-C50C-407E-A947-70E740481C1C}">
                <a14:useLocalDpi xmlns:a14="http://schemas.microsoft.com/office/drawing/2010/main" val="0"/>
              </a:ext>
            </a:extLst>
          </a:blip>
          <a:srcRect l="9720" r="9720"/>
          <a:stretch>
            <a:fillRect/>
          </a:stretch>
        </p:blipFill>
        <p:spPr>
          <a:xfrm>
            <a:off x="8090658" y="994781"/>
            <a:ext cx="3921403" cy="4868438"/>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A5A5A5"/>
            </a:solidFill>
          </a:ln>
        </p:spPr>
      </p:pic>
      <p:sp>
        <p:nvSpPr>
          <p:cNvPr id="10" name="Arrow: Pentagon 9">
            <a:extLst>
              <a:ext uri="{FF2B5EF4-FFF2-40B4-BE49-F238E27FC236}">
                <a16:creationId xmlns:a16="http://schemas.microsoft.com/office/drawing/2014/main" id="{C71EA786-6B58-0676-DE92-952A4CC53100}"/>
              </a:ext>
            </a:extLst>
          </p:cNvPr>
          <p:cNvSpPr/>
          <p:nvPr/>
        </p:nvSpPr>
        <p:spPr>
          <a:xfrm>
            <a:off x="1619990" y="4766889"/>
            <a:ext cx="6555034" cy="1096330"/>
          </a:xfrm>
          <a:prstGeom prst="homePlate">
            <a:avLst>
              <a:gd name="adj" fmla="val 23858"/>
            </a:avLst>
          </a:prstGeom>
          <a:solidFill>
            <a:srgbClr val="54C3B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9" name="Arrow: Pentagon 8">
            <a:extLst>
              <a:ext uri="{FF2B5EF4-FFF2-40B4-BE49-F238E27FC236}">
                <a16:creationId xmlns:a16="http://schemas.microsoft.com/office/drawing/2014/main" id="{7A683D4F-B22F-20E7-6D6C-34931B951CA1}"/>
              </a:ext>
            </a:extLst>
          </p:cNvPr>
          <p:cNvSpPr/>
          <p:nvPr/>
        </p:nvSpPr>
        <p:spPr>
          <a:xfrm>
            <a:off x="1619990" y="3509519"/>
            <a:ext cx="6555034" cy="1096330"/>
          </a:xfrm>
          <a:prstGeom prst="homePlate">
            <a:avLst>
              <a:gd name="adj" fmla="val 23858"/>
            </a:avLst>
          </a:prstGeom>
          <a:solidFill>
            <a:srgbClr val="A5A5A5"/>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Arrow: Pentagon 7">
            <a:extLst>
              <a:ext uri="{FF2B5EF4-FFF2-40B4-BE49-F238E27FC236}">
                <a16:creationId xmlns:a16="http://schemas.microsoft.com/office/drawing/2014/main" id="{1779AF89-E17C-B580-8272-A147C4730BBC}"/>
              </a:ext>
            </a:extLst>
          </p:cNvPr>
          <p:cNvSpPr/>
          <p:nvPr/>
        </p:nvSpPr>
        <p:spPr>
          <a:xfrm>
            <a:off x="1619990" y="2252150"/>
            <a:ext cx="6555034" cy="1096330"/>
          </a:xfrm>
          <a:prstGeom prst="homePlate">
            <a:avLst>
              <a:gd name="adj" fmla="val 23858"/>
            </a:avLst>
          </a:prstGeom>
          <a:solidFill>
            <a:srgbClr val="F3686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Arrow: Pentagon 6">
            <a:extLst>
              <a:ext uri="{FF2B5EF4-FFF2-40B4-BE49-F238E27FC236}">
                <a16:creationId xmlns:a16="http://schemas.microsoft.com/office/drawing/2014/main" id="{2791E26B-C358-A275-27E0-DD515B3F5F3C}"/>
              </a:ext>
            </a:extLst>
          </p:cNvPr>
          <p:cNvSpPr/>
          <p:nvPr/>
        </p:nvSpPr>
        <p:spPr>
          <a:xfrm>
            <a:off x="1619990" y="994781"/>
            <a:ext cx="6555033" cy="1096330"/>
          </a:xfrm>
          <a:prstGeom prst="homePlate">
            <a:avLst>
              <a:gd name="adj" fmla="val 23858"/>
            </a:avLst>
          </a:prstGeom>
          <a:solidFill>
            <a:srgbClr val="535E6A"/>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Rectangle: Rounded Corners 3">
            <a:extLst>
              <a:ext uri="{FF2B5EF4-FFF2-40B4-BE49-F238E27FC236}">
                <a16:creationId xmlns:a16="http://schemas.microsoft.com/office/drawing/2014/main" id="{D7005574-AD84-AD68-96F1-519E1F74AFE2}"/>
              </a:ext>
            </a:extLst>
          </p:cNvPr>
          <p:cNvSpPr/>
          <p:nvPr/>
        </p:nvSpPr>
        <p:spPr>
          <a:xfrm rot="16200000" flipV="1">
            <a:off x="-2589662" y="2589663"/>
            <a:ext cx="6858000" cy="1678674"/>
          </a:xfrm>
          <a:prstGeom prst="roundRect">
            <a:avLst>
              <a:gd name="adj" fmla="val 0"/>
            </a:avLst>
          </a:prstGeom>
          <a:solidFill>
            <a:schemeClr val="bg1"/>
          </a:solidFill>
          <a:ln>
            <a:noFill/>
          </a:ln>
          <a:effectLst>
            <a:outerShdw blurRad="114300" dist="596900" sx="71000" sy="71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9AA0FF9E-7F25-D6C2-E1AA-3F6A84881F3B}"/>
              </a:ext>
            </a:extLst>
          </p:cNvPr>
          <p:cNvSpPr txBox="1"/>
          <p:nvPr/>
        </p:nvSpPr>
        <p:spPr>
          <a:xfrm>
            <a:off x="1068269" y="1652302"/>
            <a:ext cx="553998" cy="4285277"/>
          </a:xfrm>
          <a:prstGeom prst="rect">
            <a:avLst/>
          </a:prstGeom>
          <a:noFill/>
        </p:spPr>
        <p:txBody>
          <a:bodyPr vert="vert270" wrap="none" rtlCol="0">
            <a:spAutoFit/>
          </a:bodyPr>
          <a:lstStyle/>
          <a:p>
            <a:pPr algn="ctr"/>
            <a:r>
              <a:rPr lang="en-US" sz="2400" b="1" i="1" dirty="0">
                <a:solidFill>
                  <a:schemeClr val="tx1">
                    <a:lumMod val="75000"/>
                    <a:lumOff val="25000"/>
                  </a:schemeClr>
                </a:solidFill>
                <a:latin typeface="Poppins" panose="00000500000000000000" pitchFamily="2" charset="0"/>
                <a:cs typeface="Poppins" panose="00000500000000000000" pitchFamily="2" charset="0"/>
              </a:rPr>
              <a:t>Our intelligent system introduces</a:t>
            </a:r>
            <a:endParaRPr lang="en-ID" sz="2400" b="1" i="1" dirty="0">
              <a:solidFill>
                <a:schemeClr val="tx1">
                  <a:lumMod val="75000"/>
                  <a:lumOff val="25000"/>
                </a:schemeClr>
              </a:solidFill>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7C93EBAE-D6B8-F7AC-9E3A-DDBB5ACEF465}"/>
              </a:ext>
            </a:extLst>
          </p:cNvPr>
          <p:cNvSpPr txBox="1"/>
          <p:nvPr/>
        </p:nvSpPr>
        <p:spPr>
          <a:xfrm>
            <a:off x="3035044" y="1219780"/>
            <a:ext cx="3706944" cy="646331"/>
          </a:xfrm>
          <a:prstGeom prst="rect">
            <a:avLst/>
          </a:prstGeom>
          <a:noFill/>
        </p:spPr>
        <p:txBody>
          <a:bodyPr wrap="square">
            <a:spAutoFit/>
          </a:bodyPr>
          <a:lstStyle>
            <a:defPPr>
              <a:defRPr lang="en-US"/>
            </a:defPPr>
            <a:lvl1pPr algn="just">
              <a:defRPr sz="1200" b="0" i="0">
                <a:solidFill>
                  <a:schemeClr val="tx1">
                    <a:lumMod val="75000"/>
                    <a:lumOff val="25000"/>
                  </a:schemeClr>
                </a:solidFill>
                <a:effectLst/>
                <a:latin typeface="Poppins" panose="00000500000000000000" pitchFamily="2" charset="0"/>
                <a:cs typeface="Poppins" panose="00000500000000000000" pitchFamily="2" charset="0"/>
              </a:defRPr>
            </a:lvl1pPr>
          </a:lstStyle>
          <a:p>
            <a:r>
              <a:rPr lang="en-US" dirty="0">
                <a:solidFill>
                  <a:schemeClr val="bg1"/>
                </a:solidFill>
              </a:rPr>
              <a:t>The chatbot suggests recipes instantly based on available ingredients, eliminating the need for users to know the recipe name.</a:t>
            </a:r>
            <a:endParaRPr lang="en-ID" dirty="0">
              <a:solidFill>
                <a:schemeClr val="bg1"/>
              </a:solidFill>
            </a:endParaRPr>
          </a:p>
        </p:txBody>
      </p:sp>
      <p:sp>
        <p:nvSpPr>
          <p:cNvPr id="11" name="TextBox 10">
            <a:extLst>
              <a:ext uri="{FF2B5EF4-FFF2-40B4-BE49-F238E27FC236}">
                <a16:creationId xmlns:a16="http://schemas.microsoft.com/office/drawing/2014/main" id="{6243D96B-BA9B-1575-B82D-A7CFA8ADADCD}"/>
              </a:ext>
            </a:extLst>
          </p:cNvPr>
          <p:cNvSpPr txBox="1"/>
          <p:nvPr/>
        </p:nvSpPr>
        <p:spPr>
          <a:xfrm>
            <a:off x="3035044" y="2477150"/>
            <a:ext cx="3706944" cy="646331"/>
          </a:xfrm>
          <a:prstGeom prst="rect">
            <a:avLst/>
          </a:prstGeom>
          <a:noFill/>
        </p:spPr>
        <p:txBody>
          <a:bodyPr wrap="square">
            <a:spAutoFit/>
          </a:bodyPr>
          <a:lstStyle>
            <a:defPPr>
              <a:defRPr lang="en-US"/>
            </a:defPPr>
            <a:lvl1pPr algn="just">
              <a:defRPr sz="1200" b="0" i="0">
                <a:solidFill>
                  <a:schemeClr val="tx1">
                    <a:lumMod val="75000"/>
                    <a:lumOff val="25000"/>
                  </a:schemeClr>
                </a:solidFill>
                <a:effectLst/>
                <a:latin typeface="Poppins" panose="00000500000000000000" pitchFamily="2" charset="0"/>
                <a:cs typeface="Poppins" panose="00000500000000000000" pitchFamily="2" charset="0"/>
              </a:defRPr>
            </a:lvl1pPr>
          </a:lstStyle>
          <a:p>
            <a:r>
              <a:rPr lang="en-US" dirty="0">
                <a:solidFill>
                  <a:schemeClr val="bg1"/>
                </a:solidFill>
              </a:rPr>
              <a:t>Users can purchase missing ingredients directly within the app, providing a seamless and convenient shopping experience</a:t>
            </a:r>
            <a:endParaRPr lang="en-ID" dirty="0">
              <a:solidFill>
                <a:schemeClr val="bg1"/>
              </a:solidFill>
            </a:endParaRPr>
          </a:p>
        </p:txBody>
      </p:sp>
      <p:sp>
        <p:nvSpPr>
          <p:cNvPr id="16" name="TextBox 15">
            <a:extLst>
              <a:ext uri="{FF2B5EF4-FFF2-40B4-BE49-F238E27FC236}">
                <a16:creationId xmlns:a16="http://schemas.microsoft.com/office/drawing/2014/main" id="{C8D7644E-B9C9-3267-860B-82A97CDBBEDE}"/>
              </a:ext>
            </a:extLst>
          </p:cNvPr>
          <p:cNvSpPr txBox="1"/>
          <p:nvPr/>
        </p:nvSpPr>
        <p:spPr>
          <a:xfrm>
            <a:off x="3035044" y="3734519"/>
            <a:ext cx="3706944" cy="646331"/>
          </a:xfrm>
          <a:prstGeom prst="rect">
            <a:avLst/>
          </a:prstGeom>
          <a:noFill/>
        </p:spPr>
        <p:txBody>
          <a:bodyPr wrap="square">
            <a:spAutoFit/>
          </a:bodyPr>
          <a:lstStyle>
            <a:defPPr>
              <a:defRPr lang="en-US"/>
            </a:defPPr>
            <a:lvl1pPr algn="just">
              <a:defRPr sz="1200" b="0" i="0">
                <a:solidFill>
                  <a:schemeClr val="tx1">
                    <a:lumMod val="75000"/>
                    <a:lumOff val="25000"/>
                  </a:schemeClr>
                </a:solidFill>
                <a:effectLst/>
                <a:latin typeface="Poppins" panose="00000500000000000000" pitchFamily="2" charset="0"/>
                <a:cs typeface="Poppins" panose="00000500000000000000" pitchFamily="2" charset="0"/>
              </a:defRPr>
            </a:lvl1pPr>
          </a:lstStyle>
          <a:p>
            <a:r>
              <a:rPr lang="en-US" dirty="0">
                <a:solidFill>
                  <a:schemeClr val="bg1"/>
                </a:solidFill>
              </a:rPr>
              <a:t>The system analyzes the entered ingredients and instantly provides suitable recipes without requiring manual searches.</a:t>
            </a:r>
            <a:endParaRPr lang="en-ID" dirty="0">
              <a:solidFill>
                <a:schemeClr val="bg1"/>
              </a:solidFill>
            </a:endParaRPr>
          </a:p>
        </p:txBody>
      </p:sp>
      <p:sp>
        <p:nvSpPr>
          <p:cNvPr id="17" name="TextBox 16">
            <a:extLst>
              <a:ext uri="{FF2B5EF4-FFF2-40B4-BE49-F238E27FC236}">
                <a16:creationId xmlns:a16="http://schemas.microsoft.com/office/drawing/2014/main" id="{D5A640C4-B9C7-1914-47FA-FAB206131F99}"/>
              </a:ext>
            </a:extLst>
          </p:cNvPr>
          <p:cNvSpPr txBox="1"/>
          <p:nvPr/>
        </p:nvSpPr>
        <p:spPr>
          <a:xfrm>
            <a:off x="3035044" y="4991889"/>
            <a:ext cx="3706944" cy="646331"/>
          </a:xfrm>
          <a:prstGeom prst="rect">
            <a:avLst/>
          </a:prstGeom>
          <a:noFill/>
        </p:spPr>
        <p:txBody>
          <a:bodyPr wrap="square">
            <a:spAutoFit/>
          </a:bodyPr>
          <a:lstStyle>
            <a:defPPr>
              <a:defRPr lang="en-US"/>
            </a:defPPr>
            <a:lvl1pPr algn="just">
              <a:defRPr sz="1200" b="0" i="0">
                <a:solidFill>
                  <a:schemeClr val="tx1">
                    <a:lumMod val="75000"/>
                    <a:lumOff val="25000"/>
                  </a:schemeClr>
                </a:solidFill>
                <a:effectLst/>
                <a:latin typeface="Poppins" panose="00000500000000000000" pitchFamily="2" charset="0"/>
                <a:cs typeface="Poppins" panose="00000500000000000000" pitchFamily="2" charset="0"/>
              </a:defRPr>
            </a:lvl1pPr>
          </a:lstStyle>
          <a:p>
            <a:r>
              <a:rPr lang="en-US" dirty="0">
                <a:solidFill>
                  <a:schemeClr val="bg1"/>
                </a:solidFill>
              </a:rPr>
              <a:t>AI evaluates and ranks recipes based on reliable sources, ensuring users get high-quality and trustworthy recipe recommendations</a:t>
            </a:r>
            <a:endParaRPr lang="en-ID" dirty="0">
              <a:solidFill>
                <a:schemeClr val="bg1"/>
              </a:solidFill>
            </a:endParaRPr>
          </a:p>
        </p:txBody>
      </p:sp>
      <p:cxnSp>
        <p:nvCxnSpPr>
          <p:cNvPr id="21" name="Straight Connector 20">
            <a:extLst>
              <a:ext uri="{FF2B5EF4-FFF2-40B4-BE49-F238E27FC236}">
                <a16:creationId xmlns:a16="http://schemas.microsoft.com/office/drawing/2014/main" id="{A33F68ED-3CFD-421A-BB1C-2C3DAF6095D7}"/>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25" name="Graphic 4">
            <a:extLst>
              <a:ext uri="{FF2B5EF4-FFF2-40B4-BE49-F238E27FC236}">
                <a16:creationId xmlns:a16="http://schemas.microsoft.com/office/drawing/2014/main" id="{A67ACAE7-173F-4C0A-B31F-7A185D69D7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761" y="5015636"/>
            <a:ext cx="622584" cy="622584"/>
          </a:xfrm>
          <a:prstGeom prst="rect">
            <a:avLst/>
          </a:prstGeom>
          <a:effectLst>
            <a:outerShdw blurRad="25400" dist="25400" dir="2700000" algn="tl" rotWithShape="0">
              <a:prstClr val="black">
                <a:alpha val="70000"/>
              </a:prstClr>
            </a:outerShdw>
          </a:effectLst>
        </p:spPr>
      </p:pic>
      <p:pic>
        <p:nvPicPr>
          <p:cNvPr id="31" name="Graphic 8">
            <a:extLst>
              <a:ext uri="{FF2B5EF4-FFF2-40B4-BE49-F238E27FC236}">
                <a16:creationId xmlns:a16="http://schemas.microsoft.com/office/drawing/2014/main" id="{8AA31714-10AA-437C-8AE4-5A5DEB90E6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5074" y="3584547"/>
            <a:ext cx="865127" cy="865127"/>
          </a:xfrm>
          <a:prstGeom prst="rect">
            <a:avLst/>
          </a:prstGeom>
          <a:effectLst>
            <a:outerShdw blurRad="25400" dist="25400" dir="2700000" algn="tl" rotWithShape="0">
              <a:prstClr val="black">
                <a:alpha val="70000"/>
              </a:prstClr>
            </a:outerShdw>
          </a:effectLst>
        </p:spPr>
      </p:pic>
      <p:pic>
        <p:nvPicPr>
          <p:cNvPr id="32" name="Graphic 2">
            <a:extLst>
              <a:ext uri="{FF2B5EF4-FFF2-40B4-BE49-F238E27FC236}">
                <a16:creationId xmlns:a16="http://schemas.microsoft.com/office/drawing/2014/main" id="{D706B661-111D-43D3-B833-E4C1DAAF57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8030" y="2488217"/>
            <a:ext cx="628902" cy="628902"/>
          </a:xfrm>
          <a:prstGeom prst="rect">
            <a:avLst/>
          </a:prstGeom>
          <a:effectLst>
            <a:outerShdw blurRad="25400" dist="25400" dir="2700000" algn="tl" rotWithShape="0">
              <a:prstClr val="black">
                <a:alpha val="70000"/>
              </a:prstClr>
            </a:outerShdw>
          </a:effectLst>
        </p:spPr>
      </p:pic>
      <p:pic>
        <p:nvPicPr>
          <p:cNvPr id="33" name="Graphic 9">
            <a:extLst>
              <a:ext uri="{FF2B5EF4-FFF2-40B4-BE49-F238E27FC236}">
                <a16:creationId xmlns:a16="http://schemas.microsoft.com/office/drawing/2014/main" id="{18A4CB03-70F3-40E2-97DB-BC90CE1FF8B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176797" y="1215567"/>
            <a:ext cx="644548" cy="551626"/>
          </a:xfrm>
          <a:prstGeom prst="rect">
            <a:avLst/>
          </a:prstGeom>
          <a:effectLst>
            <a:outerShdw blurRad="25400" dist="25400" dir="2700000" algn="tl" rotWithShape="0">
              <a:prstClr val="black">
                <a:alpha val="70000"/>
              </a:prstClr>
            </a:outerShdw>
          </a:effectLst>
        </p:spPr>
      </p:pic>
      <p:pic>
        <p:nvPicPr>
          <p:cNvPr id="34" name="Picture 33">
            <a:extLst>
              <a:ext uri="{FF2B5EF4-FFF2-40B4-BE49-F238E27FC236}">
                <a16:creationId xmlns:a16="http://schemas.microsoft.com/office/drawing/2014/main" id="{3DD35B72-C180-4065-BEC2-87226747E8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100748" y="3143301"/>
            <a:ext cx="1182435" cy="1182435"/>
          </a:xfrm>
          <a:prstGeom prst="rect">
            <a:avLst/>
          </a:prstGeom>
        </p:spPr>
      </p:pic>
      <p:sp>
        <p:nvSpPr>
          <p:cNvPr id="3" name="TextBox 2">
            <a:extLst>
              <a:ext uri="{FF2B5EF4-FFF2-40B4-BE49-F238E27FC236}">
                <a16:creationId xmlns:a16="http://schemas.microsoft.com/office/drawing/2014/main" id="{EECBB343-76E5-4869-90B2-E9F601517A83}"/>
              </a:ext>
            </a:extLst>
          </p:cNvPr>
          <p:cNvSpPr txBox="1"/>
          <p:nvPr/>
        </p:nvSpPr>
        <p:spPr>
          <a:xfrm>
            <a:off x="1803305" y="1219779"/>
            <a:ext cx="1423525" cy="646331"/>
          </a:xfrm>
          <a:prstGeom prst="rect">
            <a:avLst/>
          </a:prstGeom>
          <a:noFill/>
        </p:spPr>
        <p:txBody>
          <a:bodyPr wrap="square" rtlCol="0">
            <a:spAutoFit/>
          </a:bodyPr>
          <a:lstStyle/>
          <a:p>
            <a:r>
              <a:rPr lang="en-US" b="1" dirty="0"/>
              <a:t>AI-Powered Chatbot</a:t>
            </a:r>
          </a:p>
        </p:txBody>
      </p:sp>
      <p:sp>
        <p:nvSpPr>
          <p:cNvPr id="35" name="TextBox 34">
            <a:extLst>
              <a:ext uri="{FF2B5EF4-FFF2-40B4-BE49-F238E27FC236}">
                <a16:creationId xmlns:a16="http://schemas.microsoft.com/office/drawing/2014/main" id="{3B7F3913-21EC-4CDD-BBA8-D2EB598121E0}"/>
              </a:ext>
            </a:extLst>
          </p:cNvPr>
          <p:cNvSpPr txBox="1"/>
          <p:nvPr/>
        </p:nvSpPr>
        <p:spPr>
          <a:xfrm>
            <a:off x="1758743" y="3693944"/>
            <a:ext cx="1423525" cy="646331"/>
          </a:xfrm>
          <a:prstGeom prst="rect">
            <a:avLst/>
          </a:prstGeom>
          <a:noFill/>
        </p:spPr>
        <p:txBody>
          <a:bodyPr wrap="square" rtlCol="0">
            <a:spAutoFit/>
          </a:bodyPr>
          <a:lstStyle/>
          <a:p>
            <a:r>
              <a:rPr lang="en-US" b="1" dirty="0"/>
              <a:t>AI-powered interaction </a:t>
            </a:r>
          </a:p>
        </p:txBody>
      </p:sp>
      <p:sp>
        <p:nvSpPr>
          <p:cNvPr id="36" name="TextBox 35">
            <a:extLst>
              <a:ext uri="{FF2B5EF4-FFF2-40B4-BE49-F238E27FC236}">
                <a16:creationId xmlns:a16="http://schemas.microsoft.com/office/drawing/2014/main" id="{535A4912-4070-4730-A3AB-B33C5B2B9686}"/>
              </a:ext>
            </a:extLst>
          </p:cNvPr>
          <p:cNvSpPr txBox="1"/>
          <p:nvPr/>
        </p:nvSpPr>
        <p:spPr>
          <a:xfrm>
            <a:off x="1803304" y="2338649"/>
            <a:ext cx="1423525" cy="923330"/>
          </a:xfrm>
          <a:prstGeom prst="rect">
            <a:avLst/>
          </a:prstGeom>
          <a:noFill/>
        </p:spPr>
        <p:txBody>
          <a:bodyPr wrap="square" rtlCol="0">
            <a:spAutoFit/>
          </a:bodyPr>
          <a:lstStyle/>
          <a:p>
            <a:r>
              <a:rPr lang="en-US" b="1" dirty="0"/>
              <a:t>Integrated Shopping Feature</a:t>
            </a:r>
          </a:p>
        </p:txBody>
      </p:sp>
      <p:sp>
        <p:nvSpPr>
          <p:cNvPr id="37" name="TextBox 36">
            <a:extLst>
              <a:ext uri="{FF2B5EF4-FFF2-40B4-BE49-F238E27FC236}">
                <a16:creationId xmlns:a16="http://schemas.microsoft.com/office/drawing/2014/main" id="{7ED2661F-24CE-43F0-A6DF-443AD479ECF3}"/>
              </a:ext>
            </a:extLst>
          </p:cNvPr>
          <p:cNvSpPr txBox="1"/>
          <p:nvPr/>
        </p:nvSpPr>
        <p:spPr>
          <a:xfrm>
            <a:off x="1758743" y="4853389"/>
            <a:ext cx="1423525" cy="923330"/>
          </a:xfrm>
          <a:prstGeom prst="rect">
            <a:avLst/>
          </a:prstGeom>
          <a:noFill/>
        </p:spPr>
        <p:txBody>
          <a:bodyPr wrap="square" rtlCol="0">
            <a:spAutoFit/>
          </a:bodyPr>
          <a:lstStyle/>
          <a:p>
            <a:r>
              <a:rPr lang="en-US" b="1" dirty="0"/>
              <a:t>Real-Time Recipe Suggestions</a:t>
            </a:r>
          </a:p>
        </p:txBody>
      </p:sp>
      <p:pic>
        <p:nvPicPr>
          <p:cNvPr id="20" name="Picture Placeholder 19">
            <a:extLst>
              <a:ext uri="{FF2B5EF4-FFF2-40B4-BE49-F238E27FC236}">
                <a16:creationId xmlns:a16="http://schemas.microsoft.com/office/drawing/2014/main" id="{D1F955C3-FB3F-4024-BF53-8D21F2C272AA}"/>
              </a:ext>
            </a:extLst>
          </p:cNvPr>
          <p:cNvPicPr>
            <a:picLocks noGrp="1" noChangeAspect="1"/>
          </p:cNvPicPr>
          <p:nvPr>
            <p:ph type="pic" sz="quarter" idx="10"/>
          </p:nvPr>
        </p:nvPicPr>
        <p:blipFill>
          <a:blip r:embed="rId11">
            <a:extLst>
              <a:ext uri="{28A0092B-C50C-407E-A947-70E740481C1C}">
                <a14:useLocalDpi xmlns:a14="http://schemas.microsoft.com/office/drawing/2010/main" val="0"/>
              </a:ext>
            </a:extLst>
          </a:blip>
          <a:srcRect l="9720" r="9720"/>
          <a:stretch>
            <a:fillRect/>
          </a:stretch>
        </p:blipFill>
        <p:spPr>
          <a:xfrm>
            <a:off x="8111264" y="990421"/>
            <a:ext cx="3921403" cy="4868438"/>
          </a:xfrm>
          <a:ln w="19050">
            <a:solidFill>
              <a:srgbClr val="54C3BB"/>
            </a:solidFill>
          </a:ln>
        </p:spPr>
      </p:pic>
      <p:sp>
        <p:nvSpPr>
          <p:cNvPr id="29" name="TextBox 28">
            <a:extLst>
              <a:ext uri="{FF2B5EF4-FFF2-40B4-BE49-F238E27FC236}">
                <a16:creationId xmlns:a16="http://schemas.microsoft.com/office/drawing/2014/main" id="{EC2463DC-F6D1-4D28-B7C7-D4129536572B}"/>
              </a:ext>
            </a:extLst>
          </p:cNvPr>
          <p:cNvSpPr txBox="1"/>
          <p:nvPr/>
        </p:nvSpPr>
        <p:spPr>
          <a:xfrm>
            <a:off x="-5403804" y="2605521"/>
            <a:ext cx="6273987" cy="830997"/>
          </a:xfrm>
          <a:prstGeom prst="rect">
            <a:avLst/>
          </a:prstGeom>
          <a:noFill/>
        </p:spPr>
        <p:txBody>
          <a:bodyPr wrap="square" rtlCol="0">
            <a:spAutoFit/>
          </a:bodyPr>
          <a:lstStyle/>
          <a:p>
            <a:r>
              <a:rPr lang="en-US" sz="4800" b="1" dirty="0">
                <a:solidFill>
                  <a:schemeClr val="bg1"/>
                </a:solidFill>
              </a:rPr>
              <a:t>Competitive Advantage</a:t>
            </a:r>
            <a:endParaRPr lang="en-US" sz="4800" b="1" dirty="0">
              <a:solidFill>
                <a:schemeClr val="bg1"/>
              </a:solidFill>
              <a:latin typeface="Georgia Pro" panose="02040502050405020303" pitchFamily="18" charset="0"/>
            </a:endParaRPr>
          </a:p>
        </p:txBody>
      </p:sp>
      <p:sp>
        <p:nvSpPr>
          <p:cNvPr id="30" name="TextBox 29">
            <a:extLst>
              <a:ext uri="{FF2B5EF4-FFF2-40B4-BE49-F238E27FC236}">
                <a16:creationId xmlns:a16="http://schemas.microsoft.com/office/drawing/2014/main" id="{66FC895B-F70C-4B56-B5F5-930634FF2C88}"/>
              </a:ext>
            </a:extLst>
          </p:cNvPr>
          <p:cNvSpPr txBox="1"/>
          <p:nvPr/>
        </p:nvSpPr>
        <p:spPr>
          <a:xfrm>
            <a:off x="1678676" y="292314"/>
            <a:ext cx="5705540" cy="461665"/>
          </a:xfrm>
          <a:prstGeom prst="rect">
            <a:avLst/>
          </a:prstGeom>
          <a:noFill/>
        </p:spPr>
        <p:txBody>
          <a:bodyPr wrap="square" rtlCol="0">
            <a:spAutoFit/>
          </a:bodyPr>
          <a:lstStyle/>
          <a:p>
            <a:r>
              <a:rPr lang="en-US" sz="2400" b="1" dirty="0">
                <a:solidFill>
                  <a:schemeClr val="bg1"/>
                </a:solidFill>
              </a:rPr>
              <a:t>Proposed Solutions</a:t>
            </a:r>
          </a:p>
        </p:txBody>
      </p:sp>
    </p:spTree>
    <p:extLst>
      <p:ext uri="{BB962C8B-B14F-4D97-AF65-F5344CB8AC3E}">
        <p14:creationId xmlns:p14="http://schemas.microsoft.com/office/powerpoint/2010/main" val="1335606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2A5E31-E27E-45DB-B1FC-2B5A6B1B5477}"/>
              </a:ext>
            </a:extLst>
          </p:cNvPr>
          <p:cNvSpPr txBox="1"/>
          <p:nvPr/>
        </p:nvSpPr>
        <p:spPr>
          <a:xfrm>
            <a:off x="-6322760" y="1507960"/>
            <a:ext cx="5875720" cy="1015663"/>
          </a:xfrm>
          <a:prstGeom prst="rect">
            <a:avLst/>
          </a:prstGeom>
          <a:noFill/>
        </p:spPr>
        <p:txBody>
          <a:bodyPr wrap="square" rtlCol="0">
            <a:spAutoFit/>
          </a:bodyPr>
          <a:lstStyle/>
          <a:p>
            <a:pPr lvl="0"/>
            <a:r>
              <a:rPr lang="en-US" sz="2000">
                <a:solidFill>
                  <a:schemeClr val="bg1">
                    <a:lumMod val="95000"/>
                  </a:schemeClr>
                </a:solidFill>
                <a:latin typeface="Rockwell" panose="02060603020205020403" pitchFamily="18" charset="0"/>
              </a:rPr>
              <a:t>Many people struggle to decide what to cook with the ingredients they already have, </a:t>
            </a:r>
          </a:p>
          <a:p>
            <a:pPr lvl="0"/>
            <a:r>
              <a:rPr lang="en-US" sz="2000">
                <a:solidFill>
                  <a:schemeClr val="bg1">
                    <a:lumMod val="95000"/>
                  </a:schemeClr>
                </a:solidFill>
                <a:latin typeface="Rockwell" panose="02060603020205020403" pitchFamily="18" charset="0"/>
              </a:rPr>
              <a:t>leading to:</a:t>
            </a:r>
            <a:endParaRPr lang="en-US" sz="2000" dirty="0">
              <a:solidFill>
                <a:schemeClr val="bg1">
                  <a:lumMod val="95000"/>
                </a:schemeClr>
              </a:solidFill>
              <a:latin typeface="Rockwell" panose="02060603020205020403" pitchFamily="18" charset="0"/>
            </a:endParaRPr>
          </a:p>
        </p:txBody>
      </p:sp>
      <p:cxnSp>
        <p:nvCxnSpPr>
          <p:cNvPr id="10" name="Straight Connector 9">
            <a:extLst>
              <a:ext uri="{FF2B5EF4-FFF2-40B4-BE49-F238E27FC236}">
                <a16:creationId xmlns:a16="http://schemas.microsoft.com/office/drawing/2014/main" id="{90506FEE-F860-4A1D-8CC8-1C88F4230AAB}"/>
              </a:ext>
            </a:extLst>
          </p:cNvPr>
          <p:cNvCxnSpPr/>
          <p:nvPr/>
        </p:nvCxnSpPr>
        <p:spPr>
          <a:xfrm>
            <a:off x="220280" y="7421002"/>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2A4CDB-CC87-49AC-9B83-8D3162C34C65}"/>
              </a:ext>
            </a:extLst>
          </p:cNvPr>
          <p:cNvSpPr txBox="1"/>
          <p:nvPr/>
        </p:nvSpPr>
        <p:spPr>
          <a:xfrm>
            <a:off x="272517" y="2518914"/>
            <a:ext cx="7103216" cy="1754326"/>
          </a:xfrm>
          <a:prstGeom prst="rect">
            <a:avLst/>
          </a:prstGeom>
          <a:noFill/>
        </p:spPr>
        <p:txBody>
          <a:bodyPr wrap="square" rtlCol="0">
            <a:spAutoFit/>
          </a:bodyPr>
          <a:lstStyle/>
          <a:p>
            <a:r>
              <a:rPr lang="en-US" sz="5400" b="1" dirty="0">
                <a:solidFill>
                  <a:srgbClr val="94B808"/>
                </a:solidFill>
              </a:rPr>
              <a:t>Com</a:t>
            </a:r>
            <a:r>
              <a:rPr lang="en-US" sz="5400" b="1" dirty="0">
                <a:solidFill>
                  <a:srgbClr val="4472C4"/>
                </a:solidFill>
              </a:rPr>
              <a:t>pet</a:t>
            </a:r>
            <a:r>
              <a:rPr lang="en-US" sz="5400" b="1" dirty="0">
                <a:solidFill>
                  <a:srgbClr val="ED7D31"/>
                </a:solidFill>
              </a:rPr>
              <a:t>iti</a:t>
            </a:r>
            <a:r>
              <a:rPr lang="en-US" sz="5400" b="1" dirty="0">
                <a:solidFill>
                  <a:srgbClr val="A5A5A5"/>
                </a:solidFill>
              </a:rPr>
              <a:t>ve</a:t>
            </a:r>
            <a:r>
              <a:rPr lang="en-US" sz="5400" b="1" dirty="0">
                <a:solidFill>
                  <a:schemeClr val="bg1"/>
                </a:solidFill>
              </a:rPr>
              <a:t> Advantage </a:t>
            </a:r>
          </a:p>
          <a:p>
            <a:r>
              <a:rPr lang="en-US" sz="5400" b="1" dirty="0">
                <a:solidFill>
                  <a:schemeClr val="bg1"/>
                </a:solidFill>
                <a:latin typeface="Georgia Pro" panose="02040502050405020303" pitchFamily="18" charset="0"/>
              </a:rPr>
              <a:t>And Gaps</a:t>
            </a:r>
          </a:p>
        </p:txBody>
      </p:sp>
      <p:pic>
        <p:nvPicPr>
          <p:cNvPr id="6" name="Picture 5">
            <a:extLst>
              <a:ext uri="{FF2B5EF4-FFF2-40B4-BE49-F238E27FC236}">
                <a16:creationId xmlns:a16="http://schemas.microsoft.com/office/drawing/2014/main" id="{72A5C5DE-223F-40FE-86B3-829F29A8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175" y="1409739"/>
            <a:ext cx="3867490" cy="3867490"/>
          </a:xfrm>
          <a:prstGeom prst="rect">
            <a:avLst/>
          </a:prstGeom>
        </p:spPr>
      </p:pic>
      <p:pic>
        <p:nvPicPr>
          <p:cNvPr id="14" name="Picture 13">
            <a:extLst>
              <a:ext uri="{FF2B5EF4-FFF2-40B4-BE49-F238E27FC236}">
                <a16:creationId xmlns:a16="http://schemas.microsoft.com/office/drawing/2014/main" id="{014C5F83-C5F7-4C1A-B6A6-CB24CE969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7673" y="3078939"/>
            <a:ext cx="642098" cy="529089"/>
          </a:xfrm>
          <a:prstGeom prst="rect">
            <a:avLst/>
          </a:prstGeom>
        </p:spPr>
      </p:pic>
      <p:pic>
        <p:nvPicPr>
          <p:cNvPr id="8" name="Picture 7">
            <a:extLst>
              <a:ext uri="{FF2B5EF4-FFF2-40B4-BE49-F238E27FC236}">
                <a16:creationId xmlns:a16="http://schemas.microsoft.com/office/drawing/2014/main" id="{0CFD000F-FAD7-485E-8E7C-BD32409D4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3746" y="3608029"/>
            <a:ext cx="415332" cy="415332"/>
          </a:xfrm>
          <a:prstGeom prst="rect">
            <a:avLst/>
          </a:prstGeom>
        </p:spPr>
      </p:pic>
      <p:pic>
        <p:nvPicPr>
          <p:cNvPr id="13" name="Picture 12">
            <a:extLst>
              <a:ext uri="{FF2B5EF4-FFF2-40B4-BE49-F238E27FC236}">
                <a16:creationId xmlns:a16="http://schemas.microsoft.com/office/drawing/2014/main" id="{3ECEBDA4-5530-4796-BC1B-F6BB38C716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5605" y="4023361"/>
            <a:ext cx="657314" cy="341365"/>
          </a:xfrm>
          <a:prstGeom prst="rect">
            <a:avLst/>
          </a:prstGeom>
        </p:spPr>
      </p:pic>
      <p:sp>
        <p:nvSpPr>
          <p:cNvPr id="25" name="Arrow: Pentagon 24">
            <a:extLst>
              <a:ext uri="{FF2B5EF4-FFF2-40B4-BE49-F238E27FC236}">
                <a16:creationId xmlns:a16="http://schemas.microsoft.com/office/drawing/2014/main" id="{276D92CB-7E2A-481D-B0C5-120327BDF259}"/>
              </a:ext>
            </a:extLst>
          </p:cNvPr>
          <p:cNvSpPr/>
          <p:nvPr/>
        </p:nvSpPr>
        <p:spPr>
          <a:xfrm>
            <a:off x="-1821047" y="994781"/>
            <a:ext cx="1559938" cy="1096330"/>
          </a:xfrm>
          <a:prstGeom prst="homePlate">
            <a:avLst>
              <a:gd name="adj" fmla="val 23858"/>
            </a:avLst>
          </a:prstGeom>
          <a:solidFill>
            <a:srgbClr val="535E6A"/>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6" name="Arrow: Pentagon 25">
            <a:extLst>
              <a:ext uri="{FF2B5EF4-FFF2-40B4-BE49-F238E27FC236}">
                <a16:creationId xmlns:a16="http://schemas.microsoft.com/office/drawing/2014/main" id="{5C222398-8F14-404D-BDF3-C7E133CC1F7B}"/>
              </a:ext>
            </a:extLst>
          </p:cNvPr>
          <p:cNvSpPr/>
          <p:nvPr/>
        </p:nvSpPr>
        <p:spPr>
          <a:xfrm>
            <a:off x="-1821047" y="2252150"/>
            <a:ext cx="1559938" cy="1096330"/>
          </a:xfrm>
          <a:prstGeom prst="homePlate">
            <a:avLst>
              <a:gd name="adj" fmla="val 23858"/>
            </a:avLst>
          </a:prstGeom>
          <a:solidFill>
            <a:srgbClr val="F3686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7" name="Arrow: Pentagon 26">
            <a:extLst>
              <a:ext uri="{FF2B5EF4-FFF2-40B4-BE49-F238E27FC236}">
                <a16:creationId xmlns:a16="http://schemas.microsoft.com/office/drawing/2014/main" id="{54EF3231-6C7F-4BA0-B8C8-83E486007B12}"/>
              </a:ext>
            </a:extLst>
          </p:cNvPr>
          <p:cNvSpPr/>
          <p:nvPr/>
        </p:nvSpPr>
        <p:spPr>
          <a:xfrm>
            <a:off x="-1821047" y="3509519"/>
            <a:ext cx="1559938" cy="1096330"/>
          </a:xfrm>
          <a:prstGeom prst="homePlate">
            <a:avLst>
              <a:gd name="adj" fmla="val 23858"/>
            </a:avLst>
          </a:prstGeom>
          <a:solidFill>
            <a:srgbClr val="A5A5A5"/>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8" name="Arrow: Pentagon 27">
            <a:extLst>
              <a:ext uri="{FF2B5EF4-FFF2-40B4-BE49-F238E27FC236}">
                <a16:creationId xmlns:a16="http://schemas.microsoft.com/office/drawing/2014/main" id="{2A4C7BF3-E4DD-4D76-933E-BF4B58B1C098}"/>
              </a:ext>
            </a:extLst>
          </p:cNvPr>
          <p:cNvSpPr/>
          <p:nvPr/>
        </p:nvSpPr>
        <p:spPr>
          <a:xfrm>
            <a:off x="-1821047" y="4766889"/>
            <a:ext cx="1559938" cy="1096330"/>
          </a:xfrm>
          <a:prstGeom prst="homePlate">
            <a:avLst>
              <a:gd name="adj" fmla="val 23858"/>
            </a:avLst>
          </a:prstGeom>
          <a:solidFill>
            <a:srgbClr val="54C3BB"/>
          </a:solidFill>
          <a:ln>
            <a:noFill/>
          </a:ln>
          <a:effectLst>
            <a:outerShdw blurRad="63500" dist="63500" sx="98000" sy="98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9" name="Rectangle: Rounded Corners 28">
            <a:extLst>
              <a:ext uri="{FF2B5EF4-FFF2-40B4-BE49-F238E27FC236}">
                <a16:creationId xmlns:a16="http://schemas.microsoft.com/office/drawing/2014/main" id="{CB3A1D63-FA14-48C7-9D4C-5AF2502BEE7E}"/>
              </a:ext>
            </a:extLst>
          </p:cNvPr>
          <p:cNvSpPr/>
          <p:nvPr/>
        </p:nvSpPr>
        <p:spPr>
          <a:xfrm rot="16200000" flipV="1">
            <a:off x="-4267967" y="2589663"/>
            <a:ext cx="6858000" cy="1678674"/>
          </a:xfrm>
          <a:prstGeom prst="roundRect">
            <a:avLst>
              <a:gd name="adj" fmla="val 0"/>
            </a:avLst>
          </a:prstGeom>
          <a:solidFill>
            <a:schemeClr val="bg1"/>
          </a:solidFill>
          <a:ln>
            <a:noFill/>
          </a:ln>
          <a:effectLst>
            <a:outerShdw blurRad="114300" dist="596900" sx="71000" sy="71000" algn="l" rotWithShape="0">
              <a:prstClr val="black">
                <a:alpha val="3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noFill/>
                <a:latin typeface="Poppins" panose="00000500000000000000" pitchFamily="2" charset="0"/>
                <a:cs typeface="Poppins" panose="00000500000000000000" pitchFamily="2" charset="0"/>
              </a:rPr>
              <a:t>4</a:t>
            </a:r>
            <a:endParaRPr lang="en-ID" sz="2400" b="1" i="1" dirty="0">
              <a:noFill/>
              <a:latin typeface="Poppins" panose="00000500000000000000" pitchFamily="2" charset="0"/>
              <a:cs typeface="Poppins" panose="00000500000000000000" pitchFamily="2" charset="0"/>
            </a:endParaRPr>
          </a:p>
        </p:txBody>
      </p:sp>
      <p:sp>
        <p:nvSpPr>
          <p:cNvPr id="30" name="TextBox 29">
            <a:extLst>
              <a:ext uri="{FF2B5EF4-FFF2-40B4-BE49-F238E27FC236}">
                <a16:creationId xmlns:a16="http://schemas.microsoft.com/office/drawing/2014/main" id="{C71207B2-2571-42AD-8843-CB09294BF92A}"/>
              </a:ext>
            </a:extLst>
          </p:cNvPr>
          <p:cNvSpPr txBox="1"/>
          <p:nvPr/>
        </p:nvSpPr>
        <p:spPr>
          <a:xfrm>
            <a:off x="-587811" y="1652302"/>
            <a:ext cx="553998" cy="4285277"/>
          </a:xfrm>
          <a:prstGeom prst="rect">
            <a:avLst/>
          </a:prstGeom>
          <a:noFill/>
        </p:spPr>
        <p:txBody>
          <a:bodyPr vert="vert270" wrap="none" rtlCol="0">
            <a:spAutoFit/>
          </a:bodyPr>
          <a:lstStyle/>
          <a:p>
            <a:pPr algn="ctr"/>
            <a:r>
              <a:rPr lang="en-US" sz="2400" b="1" i="1" dirty="0">
                <a:solidFill>
                  <a:schemeClr val="tx1">
                    <a:lumMod val="75000"/>
                    <a:lumOff val="25000"/>
                  </a:schemeClr>
                </a:solidFill>
                <a:latin typeface="Poppins" panose="00000500000000000000" pitchFamily="2" charset="0"/>
                <a:cs typeface="Poppins" panose="00000500000000000000" pitchFamily="2" charset="0"/>
              </a:rPr>
              <a:t>Our intelligent system introduces</a:t>
            </a:r>
            <a:endParaRPr lang="en-ID" sz="2400" b="1" i="1" dirty="0">
              <a:solidFill>
                <a:schemeClr val="tx1">
                  <a:lumMod val="75000"/>
                  <a:lumOff val="25000"/>
                </a:schemeClr>
              </a:solidFill>
              <a:latin typeface="Poppins" panose="00000500000000000000" pitchFamily="2" charset="0"/>
              <a:cs typeface="Poppins" panose="00000500000000000000" pitchFamily="2" charset="0"/>
            </a:endParaRPr>
          </a:p>
        </p:txBody>
      </p:sp>
      <p:pic>
        <p:nvPicPr>
          <p:cNvPr id="43" name="Picture Placeholder 42">
            <a:extLst>
              <a:ext uri="{FF2B5EF4-FFF2-40B4-BE49-F238E27FC236}">
                <a16:creationId xmlns:a16="http://schemas.microsoft.com/office/drawing/2014/main" id="{457C137B-0C89-46D9-BBA5-1CB4F633BA14}"/>
              </a:ext>
            </a:extLst>
          </p:cNvPr>
          <p:cNvPicPr>
            <a:picLocks noChangeAspect="1"/>
          </p:cNvPicPr>
          <p:nvPr/>
        </p:nvPicPr>
        <p:blipFill>
          <a:blip r:embed="rId6">
            <a:extLst>
              <a:ext uri="{28A0092B-C50C-407E-A947-70E740481C1C}">
                <a14:useLocalDpi xmlns:a14="http://schemas.microsoft.com/office/drawing/2010/main" val="0"/>
              </a:ext>
            </a:extLst>
          </a:blip>
          <a:srcRect l="9720" r="9720"/>
          <a:stretch>
            <a:fillRect/>
          </a:stretch>
        </p:blipFill>
        <p:spPr>
          <a:xfrm>
            <a:off x="12340855" y="995363"/>
            <a:ext cx="3921125" cy="4867275"/>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535E6A"/>
            </a:solidFill>
          </a:ln>
        </p:spPr>
      </p:pic>
      <p:pic>
        <p:nvPicPr>
          <p:cNvPr id="44" name="Picture Placeholder 17">
            <a:extLst>
              <a:ext uri="{FF2B5EF4-FFF2-40B4-BE49-F238E27FC236}">
                <a16:creationId xmlns:a16="http://schemas.microsoft.com/office/drawing/2014/main" id="{0E045AAA-BA66-462F-BF7D-1B4D99A830D5}"/>
              </a:ext>
            </a:extLst>
          </p:cNvPr>
          <p:cNvPicPr>
            <a:picLocks noChangeAspect="1"/>
          </p:cNvPicPr>
          <p:nvPr/>
        </p:nvPicPr>
        <p:blipFill>
          <a:blip r:embed="rId7">
            <a:extLst>
              <a:ext uri="{28A0092B-C50C-407E-A947-70E740481C1C}">
                <a14:useLocalDpi xmlns:a14="http://schemas.microsoft.com/office/drawing/2010/main" val="0"/>
              </a:ext>
            </a:extLst>
          </a:blip>
          <a:srcRect l="9720" r="9720"/>
          <a:stretch>
            <a:fillRect/>
          </a:stretch>
        </p:blipFill>
        <p:spPr>
          <a:xfrm>
            <a:off x="13040922" y="994781"/>
            <a:ext cx="3921403" cy="4868438"/>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F3686B"/>
            </a:solidFill>
          </a:ln>
        </p:spPr>
      </p:pic>
      <p:pic>
        <p:nvPicPr>
          <p:cNvPr id="45" name="Picture Placeholder 42">
            <a:extLst>
              <a:ext uri="{FF2B5EF4-FFF2-40B4-BE49-F238E27FC236}">
                <a16:creationId xmlns:a16="http://schemas.microsoft.com/office/drawing/2014/main" id="{03C2F8C3-B684-4901-AA5F-EA1455DAD513}"/>
              </a:ext>
            </a:extLst>
          </p:cNvPr>
          <p:cNvPicPr>
            <a:picLocks noChangeAspect="1"/>
          </p:cNvPicPr>
          <p:nvPr/>
        </p:nvPicPr>
        <p:blipFill>
          <a:blip r:embed="rId8">
            <a:extLst>
              <a:ext uri="{28A0092B-C50C-407E-A947-70E740481C1C}">
                <a14:useLocalDpi xmlns:a14="http://schemas.microsoft.com/office/drawing/2010/main" val="0"/>
              </a:ext>
            </a:extLst>
          </a:blip>
          <a:srcRect l="9720" r="9720"/>
          <a:stretch>
            <a:fillRect/>
          </a:stretch>
        </p:blipFill>
        <p:spPr>
          <a:xfrm>
            <a:off x="14585242" y="994781"/>
            <a:ext cx="3921403" cy="4868438"/>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A5A5A5"/>
            </a:solidFill>
          </a:ln>
        </p:spPr>
      </p:pic>
      <p:pic>
        <p:nvPicPr>
          <p:cNvPr id="46" name="Picture Placeholder 19">
            <a:extLst>
              <a:ext uri="{FF2B5EF4-FFF2-40B4-BE49-F238E27FC236}">
                <a16:creationId xmlns:a16="http://schemas.microsoft.com/office/drawing/2014/main" id="{7F8CE85A-B2CB-434B-96BB-5EE139B91FAF}"/>
              </a:ext>
            </a:extLst>
          </p:cNvPr>
          <p:cNvPicPr>
            <a:picLocks noChangeAspect="1"/>
          </p:cNvPicPr>
          <p:nvPr/>
        </p:nvPicPr>
        <p:blipFill>
          <a:blip r:embed="rId9">
            <a:extLst>
              <a:ext uri="{28A0092B-C50C-407E-A947-70E740481C1C}">
                <a14:useLocalDpi xmlns:a14="http://schemas.microsoft.com/office/drawing/2010/main" val="0"/>
              </a:ext>
            </a:extLst>
          </a:blip>
          <a:srcRect l="9720" r="9720"/>
          <a:stretch>
            <a:fillRect/>
          </a:stretch>
        </p:blipFill>
        <p:spPr>
          <a:xfrm>
            <a:off x="15878427" y="993910"/>
            <a:ext cx="3921403" cy="4868438"/>
          </a:xfrm>
          <a:custGeom>
            <a:avLst/>
            <a:gdLst>
              <a:gd name="connsiteX0" fmla="*/ 38421 w 3921403"/>
              <a:gd name="connsiteY0" fmla="*/ 0 h 4868438"/>
              <a:gd name="connsiteX1" fmla="*/ 1587277 w 3921403"/>
              <a:gd name="connsiteY1" fmla="*/ 0 h 4868438"/>
              <a:gd name="connsiteX2" fmla="*/ 3427385 w 3921403"/>
              <a:gd name="connsiteY2" fmla="*/ 0 h 4868438"/>
              <a:gd name="connsiteX3" fmla="*/ 3921403 w 3921403"/>
              <a:gd name="connsiteY3" fmla="*/ 0 h 4868438"/>
              <a:gd name="connsiteX4" fmla="*/ 3921403 w 3921403"/>
              <a:gd name="connsiteY4" fmla="*/ 4868438 h 4868438"/>
              <a:gd name="connsiteX5" fmla="*/ 3427385 w 3921403"/>
              <a:gd name="connsiteY5" fmla="*/ 4868438 h 4868438"/>
              <a:gd name="connsiteX6" fmla="*/ 1587277 w 3921403"/>
              <a:gd name="connsiteY6" fmla="*/ 4868438 h 4868438"/>
              <a:gd name="connsiteX7" fmla="*/ 38421 w 3921403"/>
              <a:gd name="connsiteY7" fmla="*/ 4868438 h 4868438"/>
              <a:gd name="connsiteX8" fmla="*/ 299984 w 3921403"/>
              <a:gd name="connsiteY8" fmla="*/ 4320273 h 4868438"/>
              <a:gd name="connsiteX9" fmla="*/ 0 w 3921403"/>
              <a:gd name="connsiteY9" fmla="*/ 3691588 h 4868438"/>
              <a:gd name="connsiteX10" fmla="*/ 299984 w 3921403"/>
              <a:gd name="connsiteY10" fmla="*/ 3062903 h 4868438"/>
              <a:gd name="connsiteX11" fmla="*/ 0 w 3921403"/>
              <a:gd name="connsiteY11" fmla="*/ 2434219 h 4868438"/>
              <a:gd name="connsiteX12" fmla="*/ 299984 w 3921403"/>
              <a:gd name="connsiteY12" fmla="*/ 1805534 h 4868438"/>
              <a:gd name="connsiteX13" fmla="*/ 0 w 3921403"/>
              <a:gd name="connsiteY13" fmla="*/ 1176850 h 4868438"/>
              <a:gd name="connsiteX14" fmla="*/ 299984 w 3921403"/>
              <a:gd name="connsiteY14" fmla="*/ 548165 h 486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1403" h="4868438">
                <a:moveTo>
                  <a:pt x="38421" y="0"/>
                </a:moveTo>
                <a:lnTo>
                  <a:pt x="1587277" y="0"/>
                </a:lnTo>
                <a:lnTo>
                  <a:pt x="3427385" y="0"/>
                </a:lnTo>
                <a:lnTo>
                  <a:pt x="3921403" y="0"/>
                </a:lnTo>
                <a:lnTo>
                  <a:pt x="3921403" y="4868438"/>
                </a:lnTo>
                <a:lnTo>
                  <a:pt x="3427385" y="4868438"/>
                </a:lnTo>
                <a:lnTo>
                  <a:pt x="1587277" y="4868438"/>
                </a:lnTo>
                <a:lnTo>
                  <a:pt x="38421" y="4868438"/>
                </a:lnTo>
                <a:lnTo>
                  <a:pt x="299984" y="4320273"/>
                </a:lnTo>
                <a:lnTo>
                  <a:pt x="0" y="3691588"/>
                </a:lnTo>
                <a:lnTo>
                  <a:pt x="299984" y="3062903"/>
                </a:lnTo>
                <a:lnTo>
                  <a:pt x="0" y="2434219"/>
                </a:lnTo>
                <a:lnTo>
                  <a:pt x="299984" y="1805534"/>
                </a:lnTo>
                <a:lnTo>
                  <a:pt x="0" y="1176850"/>
                </a:lnTo>
                <a:lnTo>
                  <a:pt x="299984" y="548165"/>
                </a:lnTo>
                <a:close/>
              </a:path>
            </a:pathLst>
          </a:custGeom>
          <a:ln w="19050">
            <a:solidFill>
              <a:srgbClr val="54C3BB"/>
            </a:solidFill>
          </a:ln>
        </p:spPr>
      </p:pic>
      <p:sp>
        <p:nvSpPr>
          <p:cNvPr id="22" name="Rectangle 21">
            <a:extLst>
              <a:ext uri="{FF2B5EF4-FFF2-40B4-BE49-F238E27FC236}">
                <a16:creationId xmlns:a16="http://schemas.microsoft.com/office/drawing/2014/main" id="{E4578C9A-450A-4D04-8CCC-118BA96AB7BD}"/>
              </a:ext>
            </a:extLst>
          </p:cNvPr>
          <p:cNvSpPr/>
          <p:nvPr/>
        </p:nvSpPr>
        <p:spPr>
          <a:xfrm flipV="1">
            <a:off x="842664" y="2937377"/>
            <a:ext cx="54683" cy="45719"/>
          </a:xfrm>
          <a:prstGeom prst="rect">
            <a:avLst/>
          </a:prstGeom>
          <a:solidFill>
            <a:srgbClr val="94B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a:solidFill>
                <a:schemeClr val="tx1">
                  <a:lumMod val="85000"/>
                  <a:lumOff val="15000"/>
                </a:schemeClr>
              </a:solidFill>
            </a:endParaRPr>
          </a:p>
        </p:txBody>
      </p:sp>
      <p:sp>
        <p:nvSpPr>
          <p:cNvPr id="23" name="Rectangle 22">
            <a:extLst>
              <a:ext uri="{FF2B5EF4-FFF2-40B4-BE49-F238E27FC236}">
                <a16:creationId xmlns:a16="http://schemas.microsoft.com/office/drawing/2014/main" id="{344408BD-9CDD-48E5-ADEB-B7803DEDF122}"/>
              </a:ext>
            </a:extLst>
          </p:cNvPr>
          <p:cNvSpPr/>
          <p:nvPr/>
        </p:nvSpPr>
        <p:spPr>
          <a:xfrm flipV="1">
            <a:off x="2076219" y="3016760"/>
            <a:ext cx="5638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a:solidFill>
                <a:schemeClr val="bg1"/>
              </a:solidFill>
            </a:endParaRPr>
          </a:p>
        </p:txBody>
      </p:sp>
      <p:sp>
        <p:nvSpPr>
          <p:cNvPr id="24" name="Rectangle 23">
            <a:extLst>
              <a:ext uri="{FF2B5EF4-FFF2-40B4-BE49-F238E27FC236}">
                <a16:creationId xmlns:a16="http://schemas.microsoft.com/office/drawing/2014/main" id="{83EC9716-1825-4944-A02F-C25C03F15CB0}"/>
              </a:ext>
            </a:extLst>
          </p:cNvPr>
          <p:cNvSpPr/>
          <p:nvPr/>
        </p:nvSpPr>
        <p:spPr>
          <a:xfrm flipV="1">
            <a:off x="2678848" y="3016760"/>
            <a:ext cx="4571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a:solidFill>
                <a:schemeClr val="tx1">
                  <a:lumMod val="85000"/>
                  <a:lumOff val="15000"/>
                </a:schemeClr>
              </a:solidFill>
            </a:endParaRPr>
          </a:p>
        </p:txBody>
      </p:sp>
      <p:sp>
        <p:nvSpPr>
          <p:cNvPr id="31" name="Rectangle 30">
            <a:extLst>
              <a:ext uri="{FF2B5EF4-FFF2-40B4-BE49-F238E27FC236}">
                <a16:creationId xmlns:a16="http://schemas.microsoft.com/office/drawing/2014/main" id="{A92D4923-7EA2-4837-8A78-EAB313847E0F}"/>
              </a:ext>
            </a:extLst>
          </p:cNvPr>
          <p:cNvSpPr/>
          <p:nvPr/>
        </p:nvSpPr>
        <p:spPr>
          <a:xfrm rot="5143040" flipV="1">
            <a:off x="3218402" y="3005955"/>
            <a:ext cx="8586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a:solidFill>
                <a:schemeClr val="tx1">
                  <a:lumMod val="85000"/>
                  <a:lumOff val="15000"/>
                </a:schemeClr>
              </a:solidFill>
            </a:endParaRPr>
          </a:p>
        </p:txBody>
      </p:sp>
      <p:sp>
        <p:nvSpPr>
          <p:cNvPr id="4" name="TextBox 3">
            <a:extLst>
              <a:ext uri="{FF2B5EF4-FFF2-40B4-BE49-F238E27FC236}">
                <a16:creationId xmlns:a16="http://schemas.microsoft.com/office/drawing/2014/main" id="{A96CB3FC-7EB7-4F20-AAD6-365FD6D4561B}"/>
              </a:ext>
            </a:extLst>
          </p:cNvPr>
          <p:cNvSpPr txBox="1"/>
          <p:nvPr/>
        </p:nvSpPr>
        <p:spPr>
          <a:xfrm>
            <a:off x="7311745" y="4318930"/>
            <a:ext cx="889863" cy="461665"/>
          </a:xfrm>
          <a:prstGeom prst="rect">
            <a:avLst/>
          </a:prstGeom>
          <a:noFill/>
        </p:spPr>
        <p:txBody>
          <a:bodyPr wrap="square" rtlCol="0">
            <a:spAutoFit/>
          </a:bodyPr>
          <a:lstStyle/>
          <a:p>
            <a:pPr algn="ctr"/>
            <a:r>
              <a:rPr lang="en-US" sz="800" b="1" dirty="0"/>
              <a:t>Weaknesses of Other Recipe Platforms</a:t>
            </a:r>
          </a:p>
        </p:txBody>
      </p:sp>
    </p:spTree>
    <p:extLst>
      <p:ext uri="{BB962C8B-B14F-4D97-AF65-F5344CB8AC3E}">
        <p14:creationId xmlns:p14="http://schemas.microsoft.com/office/powerpoint/2010/main" val="299071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9592184-7A73-403E-9888-A7D1C81FEDE3}"/>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4636038-B650-43F4-A601-96586597142E}"/>
              </a:ext>
            </a:extLst>
          </p:cNvPr>
          <p:cNvSpPr txBox="1"/>
          <p:nvPr/>
        </p:nvSpPr>
        <p:spPr>
          <a:xfrm>
            <a:off x="220280" y="292314"/>
            <a:ext cx="5705540" cy="461665"/>
          </a:xfrm>
          <a:prstGeom prst="rect">
            <a:avLst/>
          </a:prstGeom>
          <a:noFill/>
        </p:spPr>
        <p:txBody>
          <a:bodyPr wrap="square" rtlCol="0">
            <a:spAutoFit/>
          </a:bodyPr>
          <a:lstStyle/>
          <a:p>
            <a:r>
              <a:rPr lang="en-US" sz="2400" b="1" dirty="0">
                <a:solidFill>
                  <a:schemeClr val="bg1"/>
                </a:solidFill>
              </a:rPr>
              <a:t>Competitive Advantage</a:t>
            </a:r>
          </a:p>
        </p:txBody>
      </p:sp>
      <p:sp>
        <p:nvSpPr>
          <p:cNvPr id="85" name="Rectangle 84">
            <a:extLst>
              <a:ext uri="{FF2B5EF4-FFF2-40B4-BE49-F238E27FC236}">
                <a16:creationId xmlns:a16="http://schemas.microsoft.com/office/drawing/2014/main" id="{035309E7-3F14-408B-92E6-333543CA0DC0}"/>
              </a:ext>
            </a:extLst>
          </p:cNvPr>
          <p:cNvSpPr/>
          <p:nvPr/>
        </p:nvSpPr>
        <p:spPr>
          <a:xfrm>
            <a:off x="2254581" y="1297575"/>
            <a:ext cx="3794760" cy="2194560"/>
          </a:xfrm>
          <a:prstGeom prst="rect">
            <a:avLst/>
          </a:prstGeom>
          <a:solidFill>
            <a:srgbClr val="94B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a:solidFill>
                <a:schemeClr val="tx1">
                  <a:lumMod val="85000"/>
                  <a:lumOff val="15000"/>
                </a:schemeClr>
              </a:solidFill>
            </a:endParaRPr>
          </a:p>
        </p:txBody>
      </p:sp>
      <p:sp>
        <p:nvSpPr>
          <p:cNvPr id="86" name="Rectangle 85">
            <a:extLst>
              <a:ext uri="{FF2B5EF4-FFF2-40B4-BE49-F238E27FC236}">
                <a16:creationId xmlns:a16="http://schemas.microsoft.com/office/drawing/2014/main" id="{86550247-DE78-4FC4-8A84-9BFA357ABF9A}"/>
              </a:ext>
            </a:extLst>
          </p:cNvPr>
          <p:cNvSpPr/>
          <p:nvPr/>
        </p:nvSpPr>
        <p:spPr>
          <a:xfrm>
            <a:off x="6142660" y="1297575"/>
            <a:ext cx="3794760" cy="219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a:solidFill>
                <a:schemeClr val="bg1"/>
              </a:solidFill>
            </a:endParaRPr>
          </a:p>
        </p:txBody>
      </p:sp>
      <p:sp>
        <p:nvSpPr>
          <p:cNvPr id="87" name="Rectangle 86">
            <a:extLst>
              <a:ext uri="{FF2B5EF4-FFF2-40B4-BE49-F238E27FC236}">
                <a16:creationId xmlns:a16="http://schemas.microsoft.com/office/drawing/2014/main" id="{C79356DE-5B57-425B-B2C3-645A78030548}"/>
              </a:ext>
            </a:extLst>
          </p:cNvPr>
          <p:cNvSpPr/>
          <p:nvPr/>
        </p:nvSpPr>
        <p:spPr>
          <a:xfrm>
            <a:off x="2250800" y="3577478"/>
            <a:ext cx="379476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a:solidFill>
                <a:schemeClr val="tx1">
                  <a:lumMod val="85000"/>
                  <a:lumOff val="15000"/>
                </a:schemeClr>
              </a:solidFill>
            </a:endParaRPr>
          </a:p>
        </p:txBody>
      </p:sp>
      <p:sp>
        <p:nvSpPr>
          <p:cNvPr id="88" name="Rectangle 87">
            <a:extLst>
              <a:ext uri="{FF2B5EF4-FFF2-40B4-BE49-F238E27FC236}">
                <a16:creationId xmlns:a16="http://schemas.microsoft.com/office/drawing/2014/main" id="{34B505FF-45FA-43A5-982F-765A8C8DC873}"/>
              </a:ext>
            </a:extLst>
          </p:cNvPr>
          <p:cNvSpPr/>
          <p:nvPr/>
        </p:nvSpPr>
        <p:spPr>
          <a:xfrm>
            <a:off x="6142660" y="3566986"/>
            <a:ext cx="3794760" cy="2194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a:solidFill>
                <a:schemeClr val="tx1">
                  <a:lumMod val="85000"/>
                  <a:lumOff val="15000"/>
                </a:schemeClr>
              </a:solidFill>
            </a:endParaRPr>
          </a:p>
        </p:txBody>
      </p:sp>
      <p:pic>
        <p:nvPicPr>
          <p:cNvPr id="159" name="Picture 158">
            <a:extLst>
              <a:ext uri="{FF2B5EF4-FFF2-40B4-BE49-F238E27FC236}">
                <a16:creationId xmlns:a16="http://schemas.microsoft.com/office/drawing/2014/main" id="{35A6D294-D535-4396-834A-900B6B36F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389" y="1280925"/>
            <a:ext cx="642098" cy="529089"/>
          </a:xfrm>
          <a:prstGeom prst="rect">
            <a:avLst/>
          </a:prstGeom>
        </p:spPr>
      </p:pic>
      <p:pic>
        <p:nvPicPr>
          <p:cNvPr id="160" name="Picture 159">
            <a:extLst>
              <a:ext uri="{FF2B5EF4-FFF2-40B4-BE49-F238E27FC236}">
                <a16:creationId xmlns:a16="http://schemas.microsoft.com/office/drawing/2014/main" id="{95CB4EE9-5068-4833-AC6F-7506A6E29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081" y="1337803"/>
            <a:ext cx="415332" cy="415332"/>
          </a:xfrm>
          <a:prstGeom prst="rect">
            <a:avLst/>
          </a:prstGeom>
        </p:spPr>
      </p:pic>
      <p:sp>
        <p:nvSpPr>
          <p:cNvPr id="161" name="TextBox 160">
            <a:extLst>
              <a:ext uri="{FF2B5EF4-FFF2-40B4-BE49-F238E27FC236}">
                <a16:creationId xmlns:a16="http://schemas.microsoft.com/office/drawing/2014/main" id="{BD1D9607-D466-4CDE-B63C-D548253EE633}"/>
              </a:ext>
            </a:extLst>
          </p:cNvPr>
          <p:cNvSpPr txBox="1"/>
          <p:nvPr/>
        </p:nvSpPr>
        <p:spPr>
          <a:xfrm>
            <a:off x="6662481" y="3536961"/>
            <a:ext cx="2791198" cy="523220"/>
          </a:xfrm>
          <a:prstGeom prst="rect">
            <a:avLst/>
          </a:prstGeom>
          <a:noFill/>
        </p:spPr>
        <p:txBody>
          <a:bodyPr wrap="square" rtlCol="0">
            <a:spAutoFit/>
          </a:bodyPr>
          <a:lstStyle/>
          <a:p>
            <a:pPr algn="ctr"/>
            <a:r>
              <a:rPr lang="en-US" sz="1400" b="1" dirty="0"/>
              <a:t>Weaknesses of Other Recipe Platforms</a:t>
            </a:r>
            <a:endParaRPr lang="en-US" sz="900" b="1" dirty="0"/>
          </a:p>
        </p:txBody>
      </p:sp>
      <p:pic>
        <p:nvPicPr>
          <p:cNvPr id="162" name="Picture 161">
            <a:extLst>
              <a:ext uri="{FF2B5EF4-FFF2-40B4-BE49-F238E27FC236}">
                <a16:creationId xmlns:a16="http://schemas.microsoft.com/office/drawing/2014/main" id="{1EFDCDFB-902E-4107-82E7-D83726534E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9523" y="3578947"/>
            <a:ext cx="657314" cy="341365"/>
          </a:xfrm>
          <a:prstGeom prst="rect">
            <a:avLst/>
          </a:prstGeom>
        </p:spPr>
      </p:pic>
      <p:grpSp>
        <p:nvGrpSpPr>
          <p:cNvPr id="174" name="Group 173">
            <a:extLst>
              <a:ext uri="{FF2B5EF4-FFF2-40B4-BE49-F238E27FC236}">
                <a16:creationId xmlns:a16="http://schemas.microsoft.com/office/drawing/2014/main" id="{6843B9D6-06CE-438C-9B17-1CB0DF5BFF2A}"/>
              </a:ext>
            </a:extLst>
          </p:cNvPr>
          <p:cNvGrpSpPr/>
          <p:nvPr/>
        </p:nvGrpSpPr>
        <p:grpSpPr>
          <a:xfrm>
            <a:off x="2502772" y="1736979"/>
            <a:ext cx="1559336" cy="522880"/>
            <a:chOff x="2502772" y="1736979"/>
            <a:chExt cx="1559336" cy="522880"/>
          </a:xfrm>
        </p:grpSpPr>
        <p:grpSp>
          <p:nvGrpSpPr>
            <p:cNvPr id="94" name="Group 93">
              <a:extLst>
                <a:ext uri="{FF2B5EF4-FFF2-40B4-BE49-F238E27FC236}">
                  <a16:creationId xmlns:a16="http://schemas.microsoft.com/office/drawing/2014/main" id="{0F8D7A37-7996-4C17-A57B-14E14F0871C5}"/>
                </a:ext>
              </a:extLst>
            </p:cNvPr>
            <p:cNvGrpSpPr/>
            <p:nvPr/>
          </p:nvGrpSpPr>
          <p:grpSpPr>
            <a:xfrm>
              <a:off x="2546335" y="1736979"/>
              <a:ext cx="1515773" cy="522880"/>
              <a:chOff x="5938155" y="2023981"/>
              <a:chExt cx="2569465" cy="551054"/>
            </a:xfrm>
          </p:grpSpPr>
          <p:sp>
            <p:nvSpPr>
              <p:cNvPr id="95" name="Rectangle 94">
                <a:extLst>
                  <a:ext uri="{FF2B5EF4-FFF2-40B4-BE49-F238E27FC236}">
                    <a16:creationId xmlns:a16="http://schemas.microsoft.com/office/drawing/2014/main" id="{5316A336-5247-44F8-8848-36F43D7C63DA}"/>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cap="all" noProof="1"/>
              </a:p>
            </p:txBody>
          </p:sp>
          <p:grpSp>
            <p:nvGrpSpPr>
              <p:cNvPr id="96" name="Group 95">
                <a:extLst>
                  <a:ext uri="{FF2B5EF4-FFF2-40B4-BE49-F238E27FC236}">
                    <a16:creationId xmlns:a16="http://schemas.microsoft.com/office/drawing/2014/main" id="{01CAAAA4-A240-4513-A2E7-91990909EA58}"/>
                  </a:ext>
                </a:extLst>
              </p:cNvPr>
              <p:cNvGrpSpPr/>
              <p:nvPr/>
            </p:nvGrpSpPr>
            <p:grpSpPr>
              <a:xfrm>
                <a:off x="5938155" y="2023981"/>
                <a:ext cx="2569465" cy="551054"/>
                <a:chOff x="5921826" y="3617007"/>
                <a:chExt cx="2569465" cy="551054"/>
              </a:xfrm>
              <a:effectLst/>
            </p:grpSpPr>
            <p:sp>
              <p:nvSpPr>
                <p:cNvPr id="97" name="Rectangle 96">
                  <a:extLst>
                    <a:ext uri="{FF2B5EF4-FFF2-40B4-BE49-F238E27FC236}">
                      <a16:creationId xmlns:a16="http://schemas.microsoft.com/office/drawing/2014/main" id="{DA47A5EB-56CD-4427-B086-D6D2D49CE31D}"/>
                    </a:ext>
                  </a:extLst>
                </p:cNvPr>
                <p:cNvSpPr/>
                <p:nvPr/>
              </p:nvSpPr>
              <p:spPr>
                <a:xfrm>
                  <a:off x="5921828" y="3617007"/>
                  <a:ext cx="2569463" cy="5510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cap="all" noProof="1">
                      <a:solidFill>
                        <a:schemeClr val="tx1"/>
                      </a:solidFill>
                    </a:rPr>
                    <a:t> AI-Powered</a:t>
                  </a:r>
                </a:p>
                <a:p>
                  <a:pPr algn="ctr"/>
                  <a:r>
                    <a:rPr lang="en-US" sz="1350" b="1" cap="all" noProof="1">
                      <a:solidFill>
                        <a:schemeClr val="tx1"/>
                      </a:solidFill>
                    </a:rPr>
                    <a:t> Chatbot Search</a:t>
                  </a:r>
                </a:p>
              </p:txBody>
            </p:sp>
            <p:sp>
              <p:nvSpPr>
                <p:cNvPr id="98" name="Rectangle 97">
                  <a:extLst>
                    <a:ext uri="{FF2B5EF4-FFF2-40B4-BE49-F238E27FC236}">
                      <a16:creationId xmlns:a16="http://schemas.microsoft.com/office/drawing/2014/main" id="{51AB2F40-5F57-432E-BC7D-0D8AC49A5D38}"/>
                    </a:ext>
                  </a:extLst>
                </p:cNvPr>
                <p:cNvSpPr/>
                <p:nvPr/>
              </p:nvSpPr>
              <p:spPr>
                <a:xfrm>
                  <a:off x="5921826" y="3617007"/>
                  <a:ext cx="740664" cy="55105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cap="all" noProof="1"/>
                </a:p>
              </p:txBody>
            </p:sp>
          </p:grpSp>
        </p:grpSp>
        <p:sp>
          <p:nvSpPr>
            <p:cNvPr id="3" name="Rectangle 2">
              <a:extLst>
                <a:ext uri="{FF2B5EF4-FFF2-40B4-BE49-F238E27FC236}">
                  <a16:creationId xmlns:a16="http://schemas.microsoft.com/office/drawing/2014/main" id="{94490405-AE2E-4F84-8405-58D0B9F55C4A}"/>
                </a:ext>
              </a:extLst>
            </p:cNvPr>
            <p:cNvSpPr/>
            <p:nvPr/>
          </p:nvSpPr>
          <p:spPr>
            <a:xfrm>
              <a:off x="2502772" y="1765806"/>
              <a:ext cx="369012" cy="369332"/>
            </a:xfrm>
            <a:prstGeom prst="rect">
              <a:avLst/>
            </a:prstGeom>
          </p:spPr>
          <p:txBody>
            <a:bodyPr wrap="none">
              <a:spAutoFit/>
            </a:bodyPr>
            <a:lstStyle/>
            <a:p>
              <a:r>
                <a:rPr lang="en-US" b="1" cap="all" noProof="1"/>
                <a:t>✔</a:t>
              </a:r>
              <a:endParaRPr lang="en-US" dirty="0"/>
            </a:p>
          </p:txBody>
        </p:sp>
      </p:grpSp>
      <p:grpSp>
        <p:nvGrpSpPr>
          <p:cNvPr id="180" name="Group 179">
            <a:extLst>
              <a:ext uri="{FF2B5EF4-FFF2-40B4-BE49-F238E27FC236}">
                <a16:creationId xmlns:a16="http://schemas.microsoft.com/office/drawing/2014/main" id="{F947831D-86F6-41F4-AAB2-73A6D41EC373}"/>
              </a:ext>
            </a:extLst>
          </p:cNvPr>
          <p:cNvGrpSpPr/>
          <p:nvPr/>
        </p:nvGrpSpPr>
        <p:grpSpPr>
          <a:xfrm>
            <a:off x="2511677" y="2379749"/>
            <a:ext cx="1550430" cy="522885"/>
            <a:chOff x="2511677" y="2379749"/>
            <a:chExt cx="1550430" cy="522885"/>
          </a:xfrm>
        </p:grpSpPr>
        <p:grpSp>
          <p:nvGrpSpPr>
            <p:cNvPr id="134" name="Group 133">
              <a:extLst>
                <a:ext uri="{FF2B5EF4-FFF2-40B4-BE49-F238E27FC236}">
                  <a16:creationId xmlns:a16="http://schemas.microsoft.com/office/drawing/2014/main" id="{A7228636-0468-46C7-B18C-3ACFC963DF3F}"/>
                </a:ext>
              </a:extLst>
            </p:cNvPr>
            <p:cNvGrpSpPr/>
            <p:nvPr/>
          </p:nvGrpSpPr>
          <p:grpSpPr>
            <a:xfrm>
              <a:off x="2546335" y="2379749"/>
              <a:ext cx="1515772" cy="522885"/>
              <a:chOff x="5938157" y="2023976"/>
              <a:chExt cx="2569464" cy="551054"/>
            </a:xfrm>
          </p:grpSpPr>
          <p:sp>
            <p:nvSpPr>
              <p:cNvPr id="135" name="Rectangle 134">
                <a:extLst>
                  <a:ext uri="{FF2B5EF4-FFF2-40B4-BE49-F238E27FC236}">
                    <a16:creationId xmlns:a16="http://schemas.microsoft.com/office/drawing/2014/main" id="{6D744D39-04C8-4972-9A0C-B4DCCD64F312}"/>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nvGrpSpPr>
              <p:cNvPr id="136" name="Group 135">
                <a:extLst>
                  <a:ext uri="{FF2B5EF4-FFF2-40B4-BE49-F238E27FC236}">
                    <a16:creationId xmlns:a16="http://schemas.microsoft.com/office/drawing/2014/main" id="{9B9D2FF9-FB53-4232-A234-DD8D880DC3C9}"/>
                  </a:ext>
                </a:extLst>
              </p:cNvPr>
              <p:cNvGrpSpPr/>
              <p:nvPr/>
            </p:nvGrpSpPr>
            <p:grpSpPr>
              <a:xfrm>
                <a:off x="5938157" y="2023976"/>
                <a:ext cx="2569464" cy="551054"/>
                <a:chOff x="5921828" y="3617002"/>
                <a:chExt cx="2569464" cy="551054"/>
              </a:xfrm>
              <a:effectLst/>
            </p:grpSpPr>
            <p:sp>
              <p:nvSpPr>
                <p:cNvPr id="137" name="Rectangle 136">
                  <a:extLst>
                    <a:ext uri="{FF2B5EF4-FFF2-40B4-BE49-F238E27FC236}">
                      <a16:creationId xmlns:a16="http://schemas.microsoft.com/office/drawing/2014/main" id="{6EAA7F92-06B5-4D41-9107-64FB65517772}"/>
                    </a:ext>
                  </a:extLst>
                </p:cNvPr>
                <p:cNvSpPr/>
                <p:nvPr/>
              </p:nvSpPr>
              <p:spPr>
                <a:xfrm>
                  <a:off x="5921828" y="3617002"/>
                  <a:ext cx="2569464" cy="5510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noProof="1">
                      <a:solidFill>
                        <a:schemeClr val="tx1"/>
                      </a:solidFill>
                    </a:rPr>
                    <a:t>Cross-Device Syncing</a:t>
                  </a:r>
                </a:p>
              </p:txBody>
            </p:sp>
            <p:sp>
              <p:nvSpPr>
                <p:cNvPr id="138" name="Rectangle 137">
                  <a:extLst>
                    <a:ext uri="{FF2B5EF4-FFF2-40B4-BE49-F238E27FC236}">
                      <a16:creationId xmlns:a16="http://schemas.microsoft.com/office/drawing/2014/main" id="{2D9F4B0C-36B8-46E2-9376-903AE11D7DD8}"/>
                    </a:ext>
                  </a:extLst>
                </p:cNvPr>
                <p:cNvSpPr/>
                <p:nvPr/>
              </p:nvSpPr>
              <p:spPr>
                <a:xfrm>
                  <a:off x="5921828" y="3617002"/>
                  <a:ext cx="740664" cy="55105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grpSp>
        <p:sp>
          <p:nvSpPr>
            <p:cNvPr id="4" name="Rectangle 3">
              <a:extLst>
                <a:ext uri="{FF2B5EF4-FFF2-40B4-BE49-F238E27FC236}">
                  <a16:creationId xmlns:a16="http://schemas.microsoft.com/office/drawing/2014/main" id="{63510F7A-AA7E-49E2-B982-186119E9AD6D}"/>
                </a:ext>
              </a:extLst>
            </p:cNvPr>
            <p:cNvSpPr/>
            <p:nvPr/>
          </p:nvSpPr>
          <p:spPr>
            <a:xfrm>
              <a:off x="2511677" y="2423168"/>
              <a:ext cx="369012" cy="369332"/>
            </a:xfrm>
            <a:prstGeom prst="rect">
              <a:avLst/>
            </a:prstGeom>
          </p:spPr>
          <p:txBody>
            <a:bodyPr wrap="none">
              <a:spAutoFit/>
            </a:bodyPr>
            <a:lstStyle/>
            <a:p>
              <a:r>
                <a:rPr lang="en-US" b="1" cap="all" noProof="1"/>
                <a:t>✔</a:t>
              </a:r>
              <a:endParaRPr lang="en-US" dirty="0"/>
            </a:p>
          </p:txBody>
        </p:sp>
      </p:grpSp>
      <p:grpSp>
        <p:nvGrpSpPr>
          <p:cNvPr id="175" name="Group 174">
            <a:extLst>
              <a:ext uri="{FF2B5EF4-FFF2-40B4-BE49-F238E27FC236}">
                <a16:creationId xmlns:a16="http://schemas.microsoft.com/office/drawing/2014/main" id="{82137D1C-E645-4012-9585-D4D7CDB8A342}"/>
              </a:ext>
            </a:extLst>
          </p:cNvPr>
          <p:cNvGrpSpPr/>
          <p:nvPr/>
        </p:nvGrpSpPr>
        <p:grpSpPr>
          <a:xfrm>
            <a:off x="4284288" y="1736983"/>
            <a:ext cx="1550429" cy="701273"/>
            <a:chOff x="4284288" y="1736983"/>
            <a:chExt cx="1550429" cy="701273"/>
          </a:xfrm>
        </p:grpSpPr>
        <p:grpSp>
          <p:nvGrpSpPr>
            <p:cNvPr id="89" name="Group 88">
              <a:extLst>
                <a:ext uri="{FF2B5EF4-FFF2-40B4-BE49-F238E27FC236}">
                  <a16:creationId xmlns:a16="http://schemas.microsoft.com/office/drawing/2014/main" id="{E2D14C0A-7549-4A6E-8D95-EA17C81A1C7A}"/>
                </a:ext>
              </a:extLst>
            </p:cNvPr>
            <p:cNvGrpSpPr/>
            <p:nvPr/>
          </p:nvGrpSpPr>
          <p:grpSpPr>
            <a:xfrm>
              <a:off x="4318945" y="1736983"/>
              <a:ext cx="1515772" cy="701273"/>
              <a:chOff x="5938155" y="1835974"/>
              <a:chExt cx="2569464" cy="739056"/>
            </a:xfrm>
          </p:grpSpPr>
          <p:sp>
            <p:nvSpPr>
              <p:cNvPr id="90" name="Rectangle 89">
                <a:extLst>
                  <a:ext uri="{FF2B5EF4-FFF2-40B4-BE49-F238E27FC236}">
                    <a16:creationId xmlns:a16="http://schemas.microsoft.com/office/drawing/2014/main" id="{0B776D4D-0C56-45E6-BFA2-392945E16651}"/>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cap="all" noProof="1"/>
              </a:p>
            </p:txBody>
          </p:sp>
          <p:grpSp>
            <p:nvGrpSpPr>
              <p:cNvPr id="91" name="Group 90">
                <a:extLst>
                  <a:ext uri="{FF2B5EF4-FFF2-40B4-BE49-F238E27FC236}">
                    <a16:creationId xmlns:a16="http://schemas.microsoft.com/office/drawing/2014/main" id="{4890B28E-446D-4F66-8E0D-4D031B853925}"/>
                  </a:ext>
                </a:extLst>
              </p:cNvPr>
              <p:cNvGrpSpPr/>
              <p:nvPr/>
            </p:nvGrpSpPr>
            <p:grpSpPr>
              <a:xfrm>
                <a:off x="5938155" y="1835974"/>
                <a:ext cx="2569464" cy="739056"/>
                <a:chOff x="5921826" y="3429000"/>
                <a:chExt cx="2569464" cy="739056"/>
              </a:xfrm>
              <a:effectLst/>
            </p:grpSpPr>
            <p:sp>
              <p:nvSpPr>
                <p:cNvPr id="92" name="Rectangle 91">
                  <a:extLst>
                    <a:ext uri="{FF2B5EF4-FFF2-40B4-BE49-F238E27FC236}">
                      <a16:creationId xmlns:a16="http://schemas.microsoft.com/office/drawing/2014/main" id="{9FE3042E-A139-4AF4-9D7B-A47958013865}"/>
                    </a:ext>
                  </a:extLst>
                </p:cNvPr>
                <p:cNvSpPr/>
                <p:nvPr/>
              </p:nvSpPr>
              <p:spPr>
                <a:xfrm>
                  <a:off x="5921826" y="3429000"/>
                  <a:ext cx="2569464" cy="7390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cap="all" noProof="1">
                      <a:solidFill>
                        <a:schemeClr val="tx1"/>
                      </a:solidFill>
                    </a:rPr>
                    <a:t> Integrated Shopping Feature</a:t>
                  </a:r>
                </a:p>
              </p:txBody>
            </p:sp>
            <p:sp>
              <p:nvSpPr>
                <p:cNvPr id="93" name="Rectangle 92">
                  <a:extLst>
                    <a:ext uri="{FF2B5EF4-FFF2-40B4-BE49-F238E27FC236}">
                      <a16:creationId xmlns:a16="http://schemas.microsoft.com/office/drawing/2014/main" id="{E92727BB-01E4-40C3-9A0D-A2A0B3543C67}"/>
                    </a:ext>
                  </a:extLst>
                </p:cNvPr>
                <p:cNvSpPr/>
                <p:nvPr/>
              </p:nvSpPr>
              <p:spPr>
                <a:xfrm>
                  <a:off x="5921828" y="3429000"/>
                  <a:ext cx="740664" cy="73905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cap="all" noProof="1"/>
                </a:p>
              </p:txBody>
            </p:sp>
          </p:grpSp>
        </p:grpSp>
        <p:sp>
          <p:nvSpPr>
            <p:cNvPr id="5" name="Rectangle 4">
              <a:extLst>
                <a:ext uri="{FF2B5EF4-FFF2-40B4-BE49-F238E27FC236}">
                  <a16:creationId xmlns:a16="http://schemas.microsoft.com/office/drawing/2014/main" id="{0C85C822-4CD3-420F-B0EE-16D52F250CF6}"/>
                </a:ext>
              </a:extLst>
            </p:cNvPr>
            <p:cNvSpPr/>
            <p:nvPr/>
          </p:nvSpPr>
          <p:spPr>
            <a:xfrm>
              <a:off x="4284288" y="1841782"/>
              <a:ext cx="369012" cy="369332"/>
            </a:xfrm>
            <a:prstGeom prst="rect">
              <a:avLst/>
            </a:prstGeom>
          </p:spPr>
          <p:txBody>
            <a:bodyPr wrap="none">
              <a:spAutoFit/>
            </a:bodyPr>
            <a:lstStyle/>
            <a:p>
              <a:r>
                <a:rPr lang="en-US" b="1" cap="all" noProof="1"/>
                <a:t>✔</a:t>
              </a:r>
              <a:endParaRPr lang="en-US" dirty="0"/>
            </a:p>
          </p:txBody>
        </p:sp>
      </p:grpSp>
      <p:grpSp>
        <p:nvGrpSpPr>
          <p:cNvPr id="179" name="Group 178">
            <a:extLst>
              <a:ext uri="{FF2B5EF4-FFF2-40B4-BE49-F238E27FC236}">
                <a16:creationId xmlns:a16="http://schemas.microsoft.com/office/drawing/2014/main" id="{61724E88-3EE4-44EC-84A6-C941205A4DF8}"/>
              </a:ext>
            </a:extLst>
          </p:cNvPr>
          <p:cNvGrpSpPr/>
          <p:nvPr/>
        </p:nvGrpSpPr>
        <p:grpSpPr>
          <a:xfrm>
            <a:off x="4259799" y="2657976"/>
            <a:ext cx="1574918" cy="522897"/>
            <a:chOff x="4259799" y="2657976"/>
            <a:chExt cx="1574918" cy="522897"/>
          </a:xfrm>
        </p:grpSpPr>
        <p:grpSp>
          <p:nvGrpSpPr>
            <p:cNvPr id="154" name="Group 153">
              <a:extLst>
                <a:ext uri="{FF2B5EF4-FFF2-40B4-BE49-F238E27FC236}">
                  <a16:creationId xmlns:a16="http://schemas.microsoft.com/office/drawing/2014/main" id="{AB672022-8CAC-4095-B5B4-451A82CD778A}"/>
                </a:ext>
              </a:extLst>
            </p:cNvPr>
            <p:cNvGrpSpPr/>
            <p:nvPr/>
          </p:nvGrpSpPr>
          <p:grpSpPr>
            <a:xfrm>
              <a:off x="4318945" y="2657976"/>
              <a:ext cx="1515772" cy="522897"/>
              <a:chOff x="5938157" y="2023964"/>
              <a:chExt cx="2569464" cy="551066"/>
            </a:xfrm>
          </p:grpSpPr>
          <p:sp>
            <p:nvSpPr>
              <p:cNvPr id="155" name="Rectangle 154">
                <a:extLst>
                  <a:ext uri="{FF2B5EF4-FFF2-40B4-BE49-F238E27FC236}">
                    <a16:creationId xmlns:a16="http://schemas.microsoft.com/office/drawing/2014/main" id="{D4CA5BF7-97D9-4DED-8452-7796E3E8E02C}"/>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nvGrpSpPr>
              <p:cNvPr id="156" name="Group 155">
                <a:extLst>
                  <a:ext uri="{FF2B5EF4-FFF2-40B4-BE49-F238E27FC236}">
                    <a16:creationId xmlns:a16="http://schemas.microsoft.com/office/drawing/2014/main" id="{E45AED94-121D-42C4-BAAE-5F6252791097}"/>
                  </a:ext>
                </a:extLst>
              </p:cNvPr>
              <p:cNvGrpSpPr/>
              <p:nvPr/>
            </p:nvGrpSpPr>
            <p:grpSpPr>
              <a:xfrm>
                <a:off x="5938157" y="2023964"/>
                <a:ext cx="2569464" cy="551066"/>
                <a:chOff x="5921828" y="3616990"/>
                <a:chExt cx="2569464" cy="551066"/>
              </a:xfrm>
              <a:effectLst/>
            </p:grpSpPr>
            <p:sp>
              <p:nvSpPr>
                <p:cNvPr id="157" name="Rectangle 156">
                  <a:extLst>
                    <a:ext uri="{FF2B5EF4-FFF2-40B4-BE49-F238E27FC236}">
                      <a16:creationId xmlns:a16="http://schemas.microsoft.com/office/drawing/2014/main" id="{8C45C7ED-A96C-4232-B208-5AD14AF5DCB4}"/>
                    </a:ext>
                  </a:extLst>
                </p:cNvPr>
                <p:cNvSpPr/>
                <p:nvPr/>
              </p:nvSpPr>
              <p:spPr>
                <a:xfrm>
                  <a:off x="5921828" y="3616990"/>
                  <a:ext cx="2569464" cy="5510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noProof="1">
                      <a:solidFill>
                        <a:schemeClr val="tx1"/>
                      </a:solidFill>
                    </a:rPr>
                    <a:t>Food Waste Reduction</a:t>
                  </a:r>
                </a:p>
              </p:txBody>
            </p:sp>
            <p:sp>
              <p:nvSpPr>
                <p:cNvPr id="158" name="Rectangle 157">
                  <a:extLst>
                    <a:ext uri="{FF2B5EF4-FFF2-40B4-BE49-F238E27FC236}">
                      <a16:creationId xmlns:a16="http://schemas.microsoft.com/office/drawing/2014/main" id="{73BFC38D-3964-40F0-B47D-3CCBF0FA2378}"/>
                    </a:ext>
                  </a:extLst>
                </p:cNvPr>
                <p:cNvSpPr/>
                <p:nvPr/>
              </p:nvSpPr>
              <p:spPr>
                <a:xfrm>
                  <a:off x="5921828" y="3617002"/>
                  <a:ext cx="740664" cy="55105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grpSp>
        <p:sp>
          <p:nvSpPr>
            <p:cNvPr id="6" name="Rectangle 5">
              <a:extLst>
                <a:ext uri="{FF2B5EF4-FFF2-40B4-BE49-F238E27FC236}">
                  <a16:creationId xmlns:a16="http://schemas.microsoft.com/office/drawing/2014/main" id="{2590D64C-5BE4-4AD7-87FF-BD3190CF07DB}"/>
                </a:ext>
              </a:extLst>
            </p:cNvPr>
            <p:cNvSpPr/>
            <p:nvPr/>
          </p:nvSpPr>
          <p:spPr>
            <a:xfrm>
              <a:off x="4259799" y="2734400"/>
              <a:ext cx="369012" cy="369332"/>
            </a:xfrm>
            <a:prstGeom prst="rect">
              <a:avLst/>
            </a:prstGeom>
          </p:spPr>
          <p:txBody>
            <a:bodyPr wrap="none">
              <a:spAutoFit/>
            </a:bodyPr>
            <a:lstStyle/>
            <a:p>
              <a:r>
                <a:rPr lang="en-US" b="1" cap="all" noProof="1"/>
                <a:t>✔</a:t>
              </a:r>
              <a:endParaRPr lang="en-US" dirty="0"/>
            </a:p>
          </p:txBody>
        </p:sp>
      </p:grpSp>
      <p:grpSp>
        <p:nvGrpSpPr>
          <p:cNvPr id="176" name="Group 175">
            <a:extLst>
              <a:ext uri="{FF2B5EF4-FFF2-40B4-BE49-F238E27FC236}">
                <a16:creationId xmlns:a16="http://schemas.microsoft.com/office/drawing/2014/main" id="{AE4FE4D5-05F9-41D1-A7D9-213F73962B9D}"/>
              </a:ext>
            </a:extLst>
          </p:cNvPr>
          <p:cNvGrpSpPr/>
          <p:nvPr/>
        </p:nvGrpSpPr>
        <p:grpSpPr>
          <a:xfrm>
            <a:off x="8165585" y="1917099"/>
            <a:ext cx="1515772" cy="854679"/>
            <a:chOff x="8235010" y="1931969"/>
            <a:chExt cx="1515772" cy="854679"/>
          </a:xfrm>
        </p:grpSpPr>
        <p:grpSp>
          <p:nvGrpSpPr>
            <p:cNvPr id="163" name="Group 162">
              <a:extLst>
                <a:ext uri="{FF2B5EF4-FFF2-40B4-BE49-F238E27FC236}">
                  <a16:creationId xmlns:a16="http://schemas.microsoft.com/office/drawing/2014/main" id="{4B61FB2C-3DA2-4B35-AA75-2B59DA06D7C3}"/>
                </a:ext>
              </a:extLst>
            </p:cNvPr>
            <p:cNvGrpSpPr/>
            <p:nvPr/>
          </p:nvGrpSpPr>
          <p:grpSpPr>
            <a:xfrm>
              <a:off x="8235010" y="1931969"/>
              <a:ext cx="1515772" cy="854679"/>
              <a:chOff x="5938157" y="1835973"/>
              <a:chExt cx="2569464" cy="739057"/>
            </a:xfrm>
          </p:grpSpPr>
          <p:sp>
            <p:nvSpPr>
              <p:cNvPr id="164" name="Rectangle 163">
                <a:extLst>
                  <a:ext uri="{FF2B5EF4-FFF2-40B4-BE49-F238E27FC236}">
                    <a16:creationId xmlns:a16="http://schemas.microsoft.com/office/drawing/2014/main" id="{D315769A-DF34-4D91-8C87-D881A37DEC35}"/>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noProof="1"/>
              </a:p>
            </p:txBody>
          </p:sp>
          <p:grpSp>
            <p:nvGrpSpPr>
              <p:cNvPr id="165" name="Group 164">
                <a:extLst>
                  <a:ext uri="{FF2B5EF4-FFF2-40B4-BE49-F238E27FC236}">
                    <a16:creationId xmlns:a16="http://schemas.microsoft.com/office/drawing/2014/main" id="{3EA6A5C4-F0F1-4E8B-B93C-AA398F84BCC7}"/>
                  </a:ext>
                </a:extLst>
              </p:cNvPr>
              <p:cNvGrpSpPr/>
              <p:nvPr/>
            </p:nvGrpSpPr>
            <p:grpSpPr>
              <a:xfrm>
                <a:off x="5938157" y="1835973"/>
                <a:ext cx="2569464" cy="739057"/>
                <a:chOff x="5921828" y="3428999"/>
                <a:chExt cx="2569464" cy="739057"/>
              </a:xfrm>
              <a:effectLst/>
            </p:grpSpPr>
            <p:sp>
              <p:nvSpPr>
                <p:cNvPr id="166" name="Rectangle 165">
                  <a:extLst>
                    <a:ext uri="{FF2B5EF4-FFF2-40B4-BE49-F238E27FC236}">
                      <a16:creationId xmlns:a16="http://schemas.microsoft.com/office/drawing/2014/main" id="{F54667B5-B87B-41AA-89E6-3721F4921451}"/>
                    </a:ext>
                  </a:extLst>
                </p:cNvPr>
                <p:cNvSpPr/>
                <p:nvPr/>
              </p:nvSpPr>
              <p:spPr>
                <a:xfrm>
                  <a:off x="5921828" y="3428999"/>
                  <a:ext cx="2569464" cy="7390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cap="all" noProof="1">
                      <a:solidFill>
                        <a:schemeClr val="tx1"/>
                      </a:solidFill>
                    </a:rPr>
                    <a:t> Integrated Shopping Feature</a:t>
                  </a:r>
                </a:p>
              </p:txBody>
            </p:sp>
            <p:sp>
              <p:nvSpPr>
                <p:cNvPr id="167" name="Rectangle 166">
                  <a:extLst>
                    <a:ext uri="{FF2B5EF4-FFF2-40B4-BE49-F238E27FC236}">
                      <a16:creationId xmlns:a16="http://schemas.microsoft.com/office/drawing/2014/main" id="{F9F54D86-9B2D-4FEA-9D7C-C9A4C96EACC3}"/>
                    </a:ext>
                  </a:extLst>
                </p:cNvPr>
                <p:cNvSpPr/>
                <p:nvPr/>
              </p:nvSpPr>
              <p:spPr>
                <a:xfrm>
                  <a:off x="5921828" y="3429000"/>
                  <a:ext cx="740664" cy="73905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noProof="1"/>
                </a:p>
              </p:txBody>
            </p:sp>
          </p:grpSp>
        </p:grpSp>
        <p:sp>
          <p:nvSpPr>
            <p:cNvPr id="168" name="Rectangle 167">
              <a:extLst>
                <a:ext uri="{FF2B5EF4-FFF2-40B4-BE49-F238E27FC236}">
                  <a16:creationId xmlns:a16="http://schemas.microsoft.com/office/drawing/2014/main" id="{9F0A1D3A-235E-403C-8658-63675CAF84E1}"/>
                </a:ext>
              </a:extLst>
            </p:cNvPr>
            <p:cNvSpPr/>
            <p:nvPr/>
          </p:nvSpPr>
          <p:spPr>
            <a:xfrm>
              <a:off x="8242870" y="2197687"/>
              <a:ext cx="369012" cy="369332"/>
            </a:xfrm>
            <a:prstGeom prst="rect">
              <a:avLst/>
            </a:prstGeom>
          </p:spPr>
          <p:txBody>
            <a:bodyPr wrap="none">
              <a:spAutoFit/>
            </a:bodyPr>
            <a:lstStyle/>
            <a:p>
              <a:r>
                <a:rPr lang="en-US" b="1" cap="all" noProof="1"/>
                <a:t>✔</a:t>
              </a:r>
              <a:endParaRPr lang="en-US" dirty="0"/>
            </a:p>
          </p:txBody>
        </p:sp>
      </p:grpSp>
      <p:grpSp>
        <p:nvGrpSpPr>
          <p:cNvPr id="177" name="Group 176">
            <a:extLst>
              <a:ext uri="{FF2B5EF4-FFF2-40B4-BE49-F238E27FC236}">
                <a16:creationId xmlns:a16="http://schemas.microsoft.com/office/drawing/2014/main" id="{17010FF0-70E8-47B6-9A1C-47D4E5C1F91B}"/>
              </a:ext>
            </a:extLst>
          </p:cNvPr>
          <p:cNvGrpSpPr/>
          <p:nvPr/>
        </p:nvGrpSpPr>
        <p:grpSpPr>
          <a:xfrm>
            <a:off x="6352752" y="1837032"/>
            <a:ext cx="1593969" cy="522883"/>
            <a:chOff x="6352752" y="1837032"/>
            <a:chExt cx="1593969" cy="522883"/>
          </a:xfrm>
        </p:grpSpPr>
        <p:grpSp>
          <p:nvGrpSpPr>
            <p:cNvPr id="114" name="Group 113">
              <a:extLst>
                <a:ext uri="{FF2B5EF4-FFF2-40B4-BE49-F238E27FC236}">
                  <a16:creationId xmlns:a16="http://schemas.microsoft.com/office/drawing/2014/main" id="{515685E1-53FB-47FB-A08E-6F35ACC958A3}"/>
                </a:ext>
              </a:extLst>
            </p:cNvPr>
            <p:cNvGrpSpPr/>
            <p:nvPr/>
          </p:nvGrpSpPr>
          <p:grpSpPr>
            <a:xfrm>
              <a:off x="6430949" y="1837032"/>
              <a:ext cx="1515772" cy="522883"/>
              <a:chOff x="5938157" y="2023976"/>
              <a:chExt cx="2569464" cy="551054"/>
            </a:xfrm>
          </p:grpSpPr>
          <p:sp>
            <p:nvSpPr>
              <p:cNvPr id="115" name="Rectangle 114">
                <a:extLst>
                  <a:ext uri="{FF2B5EF4-FFF2-40B4-BE49-F238E27FC236}">
                    <a16:creationId xmlns:a16="http://schemas.microsoft.com/office/drawing/2014/main" id="{0CB1CDBC-D6AE-4445-99A0-75C53DD944E2}"/>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cap="all" noProof="1"/>
              </a:p>
            </p:txBody>
          </p:sp>
          <p:grpSp>
            <p:nvGrpSpPr>
              <p:cNvPr id="116" name="Group 115">
                <a:extLst>
                  <a:ext uri="{FF2B5EF4-FFF2-40B4-BE49-F238E27FC236}">
                    <a16:creationId xmlns:a16="http://schemas.microsoft.com/office/drawing/2014/main" id="{E1F9DE18-23B8-476F-AC55-6F4D09A6CABA}"/>
                  </a:ext>
                </a:extLst>
              </p:cNvPr>
              <p:cNvGrpSpPr/>
              <p:nvPr/>
            </p:nvGrpSpPr>
            <p:grpSpPr>
              <a:xfrm>
                <a:off x="5938157" y="2023976"/>
                <a:ext cx="2569464" cy="551054"/>
                <a:chOff x="5921828" y="3617002"/>
                <a:chExt cx="2569464" cy="551054"/>
              </a:xfrm>
              <a:effectLst/>
            </p:grpSpPr>
            <p:sp>
              <p:nvSpPr>
                <p:cNvPr id="117" name="Rectangle 116">
                  <a:extLst>
                    <a:ext uri="{FF2B5EF4-FFF2-40B4-BE49-F238E27FC236}">
                      <a16:creationId xmlns:a16="http://schemas.microsoft.com/office/drawing/2014/main" id="{3B712989-D30E-4ABA-A874-6BD253A01D36}"/>
                    </a:ext>
                  </a:extLst>
                </p:cNvPr>
                <p:cNvSpPr/>
                <p:nvPr/>
              </p:nvSpPr>
              <p:spPr>
                <a:xfrm>
                  <a:off x="5921828" y="3617002"/>
                  <a:ext cx="2569464" cy="551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Limited Cross-Device Support</a:t>
                  </a:r>
                  <a:endParaRPr lang="en-US" sz="1350" noProof="1">
                    <a:solidFill>
                      <a:schemeClr val="tx1"/>
                    </a:solidFill>
                  </a:endParaRPr>
                </a:p>
              </p:txBody>
            </p:sp>
            <p:sp>
              <p:nvSpPr>
                <p:cNvPr id="118" name="Rectangle 117">
                  <a:extLst>
                    <a:ext uri="{FF2B5EF4-FFF2-40B4-BE49-F238E27FC236}">
                      <a16:creationId xmlns:a16="http://schemas.microsoft.com/office/drawing/2014/main" id="{A68A5CB2-9249-40DD-B6C8-13704A7C9665}"/>
                    </a:ext>
                  </a:extLst>
                </p:cNvPr>
                <p:cNvSpPr/>
                <p:nvPr/>
              </p:nvSpPr>
              <p:spPr>
                <a:xfrm>
                  <a:off x="5921828" y="3617002"/>
                  <a:ext cx="740664" cy="55105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cap="all" noProof="1"/>
                </a:p>
              </p:txBody>
            </p:sp>
          </p:grpSp>
        </p:grpSp>
        <p:sp>
          <p:nvSpPr>
            <p:cNvPr id="170" name="Rectangle 169">
              <a:extLst>
                <a:ext uri="{FF2B5EF4-FFF2-40B4-BE49-F238E27FC236}">
                  <a16:creationId xmlns:a16="http://schemas.microsoft.com/office/drawing/2014/main" id="{866B9732-3097-4BE9-A058-2559D2617D61}"/>
                </a:ext>
              </a:extLst>
            </p:cNvPr>
            <p:cNvSpPr/>
            <p:nvPr/>
          </p:nvSpPr>
          <p:spPr>
            <a:xfrm>
              <a:off x="6352752" y="1926310"/>
              <a:ext cx="306095" cy="369332"/>
            </a:xfrm>
            <a:prstGeom prst="rect">
              <a:avLst/>
            </a:prstGeom>
          </p:spPr>
          <p:txBody>
            <a:bodyPr wrap="square">
              <a:spAutoFit/>
            </a:bodyPr>
            <a:lstStyle/>
            <a:p>
              <a:r>
                <a:rPr lang="en-US" dirty="0"/>
                <a:t>✖</a:t>
              </a:r>
            </a:p>
          </p:txBody>
        </p:sp>
      </p:grpSp>
      <p:grpSp>
        <p:nvGrpSpPr>
          <p:cNvPr id="178" name="Group 177">
            <a:extLst>
              <a:ext uri="{FF2B5EF4-FFF2-40B4-BE49-F238E27FC236}">
                <a16:creationId xmlns:a16="http://schemas.microsoft.com/office/drawing/2014/main" id="{CA4BF04B-C54B-4DFC-A4B0-7E064868D9BC}"/>
              </a:ext>
            </a:extLst>
          </p:cNvPr>
          <p:cNvGrpSpPr/>
          <p:nvPr/>
        </p:nvGrpSpPr>
        <p:grpSpPr>
          <a:xfrm>
            <a:off x="6352752" y="2573282"/>
            <a:ext cx="1593969" cy="522883"/>
            <a:chOff x="6352752" y="2573282"/>
            <a:chExt cx="1593969" cy="522883"/>
          </a:xfrm>
        </p:grpSpPr>
        <p:grpSp>
          <p:nvGrpSpPr>
            <p:cNvPr id="109" name="Group 108">
              <a:extLst>
                <a:ext uri="{FF2B5EF4-FFF2-40B4-BE49-F238E27FC236}">
                  <a16:creationId xmlns:a16="http://schemas.microsoft.com/office/drawing/2014/main" id="{0E245963-606C-49F1-931A-53A7C75D3154}"/>
                </a:ext>
              </a:extLst>
            </p:cNvPr>
            <p:cNvGrpSpPr/>
            <p:nvPr/>
          </p:nvGrpSpPr>
          <p:grpSpPr>
            <a:xfrm>
              <a:off x="6430949" y="2573282"/>
              <a:ext cx="1515772" cy="522883"/>
              <a:chOff x="5938157" y="2023976"/>
              <a:chExt cx="2569464" cy="551054"/>
            </a:xfrm>
          </p:grpSpPr>
          <p:sp>
            <p:nvSpPr>
              <p:cNvPr id="110" name="Rectangle 109">
                <a:extLst>
                  <a:ext uri="{FF2B5EF4-FFF2-40B4-BE49-F238E27FC236}">
                    <a16:creationId xmlns:a16="http://schemas.microsoft.com/office/drawing/2014/main" id="{586F8B24-BD89-4439-8180-E4043ECEFCAC}"/>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nvGrpSpPr>
              <p:cNvPr id="111" name="Group 110">
                <a:extLst>
                  <a:ext uri="{FF2B5EF4-FFF2-40B4-BE49-F238E27FC236}">
                    <a16:creationId xmlns:a16="http://schemas.microsoft.com/office/drawing/2014/main" id="{CE13E8D1-BDE2-481C-8116-08E90CB5928D}"/>
                  </a:ext>
                </a:extLst>
              </p:cNvPr>
              <p:cNvGrpSpPr/>
              <p:nvPr/>
            </p:nvGrpSpPr>
            <p:grpSpPr>
              <a:xfrm>
                <a:off x="5938157" y="2023976"/>
                <a:ext cx="2569464" cy="551054"/>
                <a:chOff x="5921828" y="3617002"/>
                <a:chExt cx="2569464" cy="551054"/>
              </a:xfrm>
              <a:effectLst/>
            </p:grpSpPr>
            <p:sp>
              <p:nvSpPr>
                <p:cNvPr id="112" name="Rectangle 111">
                  <a:extLst>
                    <a:ext uri="{FF2B5EF4-FFF2-40B4-BE49-F238E27FC236}">
                      <a16:creationId xmlns:a16="http://schemas.microsoft.com/office/drawing/2014/main" id="{5795B1A0-5C88-4175-9BD4-37F1ADD75FD9}"/>
                    </a:ext>
                  </a:extLst>
                </p:cNvPr>
                <p:cNvSpPr/>
                <p:nvPr/>
              </p:nvSpPr>
              <p:spPr>
                <a:xfrm>
                  <a:off x="5921828" y="3617002"/>
                  <a:ext cx="2569464" cy="551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noProof="1">
                      <a:solidFill>
                        <a:schemeClr val="tx1"/>
                      </a:solidFill>
                    </a:rPr>
                    <a:t>No AI Chatbot</a:t>
                  </a:r>
                </a:p>
              </p:txBody>
            </p:sp>
            <p:sp>
              <p:nvSpPr>
                <p:cNvPr id="113" name="Rectangle 112">
                  <a:extLst>
                    <a:ext uri="{FF2B5EF4-FFF2-40B4-BE49-F238E27FC236}">
                      <a16:creationId xmlns:a16="http://schemas.microsoft.com/office/drawing/2014/main" id="{C64CEDA7-5928-43FF-B36B-BB2B164D89B2}"/>
                    </a:ext>
                  </a:extLst>
                </p:cNvPr>
                <p:cNvSpPr/>
                <p:nvPr/>
              </p:nvSpPr>
              <p:spPr>
                <a:xfrm>
                  <a:off x="5921828" y="3617002"/>
                  <a:ext cx="740664" cy="55105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grpSp>
        <p:sp>
          <p:nvSpPr>
            <p:cNvPr id="171" name="Rectangle 170">
              <a:extLst>
                <a:ext uri="{FF2B5EF4-FFF2-40B4-BE49-F238E27FC236}">
                  <a16:creationId xmlns:a16="http://schemas.microsoft.com/office/drawing/2014/main" id="{EF241C14-0BAE-49B0-A358-BA960C3B5463}"/>
                </a:ext>
              </a:extLst>
            </p:cNvPr>
            <p:cNvSpPr/>
            <p:nvPr/>
          </p:nvSpPr>
          <p:spPr>
            <a:xfrm>
              <a:off x="6352752" y="2674019"/>
              <a:ext cx="306095" cy="369332"/>
            </a:xfrm>
            <a:prstGeom prst="rect">
              <a:avLst/>
            </a:prstGeom>
          </p:spPr>
          <p:txBody>
            <a:bodyPr wrap="square">
              <a:spAutoFit/>
            </a:bodyPr>
            <a:lstStyle/>
            <a:p>
              <a:r>
                <a:rPr lang="en-US" dirty="0"/>
                <a:t>✖</a:t>
              </a:r>
            </a:p>
          </p:txBody>
        </p:sp>
      </p:grpSp>
      <p:grpSp>
        <p:nvGrpSpPr>
          <p:cNvPr id="185" name="Group 184">
            <a:extLst>
              <a:ext uri="{FF2B5EF4-FFF2-40B4-BE49-F238E27FC236}">
                <a16:creationId xmlns:a16="http://schemas.microsoft.com/office/drawing/2014/main" id="{5F3B3F04-48C7-43F7-A449-12B1D9814C78}"/>
              </a:ext>
            </a:extLst>
          </p:cNvPr>
          <p:cNvGrpSpPr/>
          <p:nvPr/>
        </p:nvGrpSpPr>
        <p:grpSpPr>
          <a:xfrm>
            <a:off x="6318411" y="4828112"/>
            <a:ext cx="1772226" cy="571262"/>
            <a:chOff x="2430332" y="4854989"/>
            <a:chExt cx="1772226" cy="571262"/>
          </a:xfrm>
        </p:grpSpPr>
        <p:grpSp>
          <p:nvGrpSpPr>
            <p:cNvPr id="104" name="Group 103">
              <a:extLst>
                <a:ext uri="{FF2B5EF4-FFF2-40B4-BE49-F238E27FC236}">
                  <a16:creationId xmlns:a16="http://schemas.microsoft.com/office/drawing/2014/main" id="{AC7CA571-B749-43D3-B1E2-545598C80BFE}"/>
                </a:ext>
              </a:extLst>
            </p:cNvPr>
            <p:cNvGrpSpPr/>
            <p:nvPr/>
          </p:nvGrpSpPr>
          <p:grpSpPr>
            <a:xfrm>
              <a:off x="2467318" y="4854989"/>
              <a:ext cx="1735240" cy="571262"/>
              <a:chOff x="5815572" y="2023976"/>
              <a:chExt cx="2692051" cy="551054"/>
            </a:xfrm>
          </p:grpSpPr>
          <p:sp>
            <p:nvSpPr>
              <p:cNvPr id="105" name="Rectangle 104">
                <a:extLst>
                  <a:ext uri="{FF2B5EF4-FFF2-40B4-BE49-F238E27FC236}">
                    <a16:creationId xmlns:a16="http://schemas.microsoft.com/office/drawing/2014/main" id="{1C04BD2A-A11D-4F8F-A451-BA7778E95546}"/>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nvGrpSpPr>
              <p:cNvPr id="106" name="Group 105">
                <a:extLst>
                  <a:ext uri="{FF2B5EF4-FFF2-40B4-BE49-F238E27FC236}">
                    <a16:creationId xmlns:a16="http://schemas.microsoft.com/office/drawing/2014/main" id="{734EFC0E-7479-4678-B97F-51FD9A1A79EB}"/>
                  </a:ext>
                </a:extLst>
              </p:cNvPr>
              <p:cNvGrpSpPr/>
              <p:nvPr/>
            </p:nvGrpSpPr>
            <p:grpSpPr>
              <a:xfrm>
                <a:off x="5815572" y="2023976"/>
                <a:ext cx="2692051" cy="551054"/>
                <a:chOff x="5799243" y="3617002"/>
                <a:chExt cx="2692051" cy="551054"/>
              </a:xfrm>
              <a:effectLst/>
            </p:grpSpPr>
            <p:sp>
              <p:nvSpPr>
                <p:cNvPr id="107" name="Rectangle 106">
                  <a:extLst>
                    <a:ext uri="{FF2B5EF4-FFF2-40B4-BE49-F238E27FC236}">
                      <a16:creationId xmlns:a16="http://schemas.microsoft.com/office/drawing/2014/main" id="{57ABCE5B-1AD7-41D1-ADDA-150DA8F1F5EC}"/>
                    </a:ext>
                  </a:extLst>
                </p:cNvPr>
                <p:cNvSpPr/>
                <p:nvPr/>
              </p:nvSpPr>
              <p:spPr>
                <a:xfrm>
                  <a:off x="5799243" y="3617002"/>
                  <a:ext cx="2692051" cy="551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noProof="1">
                      <a:solidFill>
                        <a:schemeClr val="tx1"/>
                      </a:solidFill>
                    </a:rPr>
                    <a:t>Traditional Search Models</a:t>
                  </a:r>
                </a:p>
              </p:txBody>
            </p:sp>
            <p:sp>
              <p:nvSpPr>
                <p:cNvPr id="108" name="Rectangle 107">
                  <a:extLst>
                    <a:ext uri="{FF2B5EF4-FFF2-40B4-BE49-F238E27FC236}">
                      <a16:creationId xmlns:a16="http://schemas.microsoft.com/office/drawing/2014/main" id="{3EA36BF6-972D-4D6F-B724-45EC9D9F2087}"/>
                    </a:ext>
                  </a:extLst>
                </p:cNvPr>
                <p:cNvSpPr/>
                <p:nvPr/>
              </p:nvSpPr>
              <p:spPr>
                <a:xfrm>
                  <a:off x="5799243" y="3617002"/>
                  <a:ext cx="863252" cy="55105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grpSp>
        <p:sp>
          <p:nvSpPr>
            <p:cNvPr id="172" name="Rectangle 171">
              <a:extLst>
                <a:ext uri="{FF2B5EF4-FFF2-40B4-BE49-F238E27FC236}">
                  <a16:creationId xmlns:a16="http://schemas.microsoft.com/office/drawing/2014/main" id="{F18700EC-D166-4800-B7B4-6E7BA58F6B4F}"/>
                </a:ext>
              </a:extLst>
            </p:cNvPr>
            <p:cNvSpPr/>
            <p:nvPr/>
          </p:nvSpPr>
          <p:spPr>
            <a:xfrm>
              <a:off x="2430332" y="4998777"/>
              <a:ext cx="426720" cy="369332"/>
            </a:xfrm>
            <a:prstGeom prst="rect">
              <a:avLst/>
            </a:prstGeom>
          </p:spPr>
          <p:txBody>
            <a:bodyPr wrap="none">
              <a:spAutoFit/>
            </a:bodyPr>
            <a:lstStyle/>
            <a:p>
              <a:r>
                <a:rPr lang="en-US" dirty="0"/>
                <a:t>✖ </a:t>
              </a:r>
            </a:p>
          </p:txBody>
        </p:sp>
      </p:grpSp>
      <p:grpSp>
        <p:nvGrpSpPr>
          <p:cNvPr id="186" name="Group 185">
            <a:extLst>
              <a:ext uri="{FF2B5EF4-FFF2-40B4-BE49-F238E27FC236}">
                <a16:creationId xmlns:a16="http://schemas.microsoft.com/office/drawing/2014/main" id="{095CDDFC-D04F-49AC-98A6-C8322D12EC3E}"/>
              </a:ext>
            </a:extLst>
          </p:cNvPr>
          <p:cNvGrpSpPr/>
          <p:nvPr/>
        </p:nvGrpSpPr>
        <p:grpSpPr>
          <a:xfrm>
            <a:off x="7251095" y="4041527"/>
            <a:ext cx="1757624" cy="554292"/>
            <a:chOff x="3363016" y="4068404"/>
            <a:chExt cx="1757624" cy="554292"/>
          </a:xfrm>
        </p:grpSpPr>
        <p:grpSp>
          <p:nvGrpSpPr>
            <p:cNvPr id="149" name="Group 148">
              <a:extLst>
                <a:ext uri="{FF2B5EF4-FFF2-40B4-BE49-F238E27FC236}">
                  <a16:creationId xmlns:a16="http://schemas.microsoft.com/office/drawing/2014/main" id="{2469CD4B-4EC2-40E2-A031-475871D6C486}"/>
                </a:ext>
              </a:extLst>
            </p:cNvPr>
            <p:cNvGrpSpPr/>
            <p:nvPr/>
          </p:nvGrpSpPr>
          <p:grpSpPr>
            <a:xfrm>
              <a:off x="3394076" y="4068404"/>
              <a:ext cx="1726564" cy="554292"/>
              <a:chOff x="5938157" y="1835974"/>
              <a:chExt cx="2926788" cy="739056"/>
            </a:xfrm>
          </p:grpSpPr>
          <p:sp>
            <p:nvSpPr>
              <p:cNvPr id="150" name="Rectangle 149">
                <a:extLst>
                  <a:ext uri="{FF2B5EF4-FFF2-40B4-BE49-F238E27FC236}">
                    <a16:creationId xmlns:a16="http://schemas.microsoft.com/office/drawing/2014/main" id="{AD75DCE0-F7F4-4DA1-9356-A523486D8836}"/>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cap="all" noProof="1"/>
              </a:p>
            </p:txBody>
          </p:sp>
          <p:grpSp>
            <p:nvGrpSpPr>
              <p:cNvPr id="151" name="Group 150">
                <a:extLst>
                  <a:ext uri="{FF2B5EF4-FFF2-40B4-BE49-F238E27FC236}">
                    <a16:creationId xmlns:a16="http://schemas.microsoft.com/office/drawing/2014/main" id="{F2E3CCA2-79B9-407E-A97C-0A5D7624F3FE}"/>
                  </a:ext>
                </a:extLst>
              </p:cNvPr>
              <p:cNvGrpSpPr/>
              <p:nvPr/>
            </p:nvGrpSpPr>
            <p:grpSpPr>
              <a:xfrm>
                <a:off x="5938157" y="1835974"/>
                <a:ext cx="2926788" cy="739056"/>
                <a:chOff x="5921828" y="3429000"/>
                <a:chExt cx="2926788" cy="739056"/>
              </a:xfrm>
              <a:effectLst/>
            </p:grpSpPr>
            <p:sp>
              <p:nvSpPr>
                <p:cNvPr id="152" name="Rectangle 151">
                  <a:extLst>
                    <a:ext uri="{FF2B5EF4-FFF2-40B4-BE49-F238E27FC236}">
                      <a16:creationId xmlns:a16="http://schemas.microsoft.com/office/drawing/2014/main" id="{7279DA05-E691-409E-A359-3DE6AFDF0557}"/>
                    </a:ext>
                  </a:extLst>
                </p:cNvPr>
                <p:cNvSpPr/>
                <p:nvPr/>
              </p:nvSpPr>
              <p:spPr>
                <a:xfrm>
                  <a:off x="5934743" y="3429000"/>
                  <a:ext cx="2913873" cy="739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cap="all" noProof="1">
                      <a:solidFill>
                        <a:schemeClr val="tx1"/>
                      </a:solidFill>
                    </a:rPr>
                    <a:t>No AI-Powered Assistance</a:t>
                  </a:r>
                </a:p>
              </p:txBody>
            </p:sp>
            <p:sp>
              <p:nvSpPr>
                <p:cNvPr id="153" name="Rectangle 152">
                  <a:extLst>
                    <a:ext uri="{FF2B5EF4-FFF2-40B4-BE49-F238E27FC236}">
                      <a16:creationId xmlns:a16="http://schemas.microsoft.com/office/drawing/2014/main" id="{0B8652F5-0FAE-427A-B156-893F9831C05C}"/>
                    </a:ext>
                  </a:extLst>
                </p:cNvPr>
                <p:cNvSpPr/>
                <p:nvPr/>
              </p:nvSpPr>
              <p:spPr>
                <a:xfrm>
                  <a:off x="5921828" y="3429000"/>
                  <a:ext cx="740664" cy="73905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cap="all" noProof="1"/>
                </a:p>
              </p:txBody>
            </p:sp>
          </p:grpSp>
        </p:grpSp>
        <p:sp>
          <p:nvSpPr>
            <p:cNvPr id="173" name="Rectangle 172">
              <a:extLst>
                <a:ext uri="{FF2B5EF4-FFF2-40B4-BE49-F238E27FC236}">
                  <a16:creationId xmlns:a16="http://schemas.microsoft.com/office/drawing/2014/main" id="{5F5CBA13-27B5-4487-A30F-48292D1A15EB}"/>
                </a:ext>
              </a:extLst>
            </p:cNvPr>
            <p:cNvSpPr/>
            <p:nvPr/>
          </p:nvSpPr>
          <p:spPr>
            <a:xfrm>
              <a:off x="3363016" y="4192957"/>
              <a:ext cx="373820" cy="369332"/>
            </a:xfrm>
            <a:prstGeom prst="rect">
              <a:avLst/>
            </a:prstGeom>
          </p:spPr>
          <p:txBody>
            <a:bodyPr wrap="none">
              <a:spAutoFit/>
            </a:bodyPr>
            <a:lstStyle/>
            <a:p>
              <a:r>
                <a:rPr lang="en-US" dirty="0"/>
                <a:t>✖</a:t>
              </a:r>
            </a:p>
          </p:txBody>
        </p:sp>
      </p:grpSp>
      <p:grpSp>
        <p:nvGrpSpPr>
          <p:cNvPr id="196" name="Group 195">
            <a:extLst>
              <a:ext uri="{FF2B5EF4-FFF2-40B4-BE49-F238E27FC236}">
                <a16:creationId xmlns:a16="http://schemas.microsoft.com/office/drawing/2014/main" id="{D17F6863-983B-4BD4-A5ED-0F7D67EE104A}"/>
              </a:ext>
            </a:extLst>
          </p:cNvPr>
          <p:cNvGrpSpPr/>
          <p:nvPr/>
        </p:nvGrpSpPr>
        <p:grpSpPr>
          <a:xfrm>
            <a:off x="4288186" y="4052020"/>
            <a:ext cx="1570736" cy="701273"/>
            <a:chOff x="8180046" y="4068405"/>
            <a:chExt cx="1570736" cy="701273"/>
          </a:xfrm>
        </p:grpSpPr>
        <p:grpSp>
          <p:nvGrpSpPr>
            <p:cNvPr id="124" name="Group 123">
              <a:extLst>
                <a:ext uri="{FF2B5EF4-FFF2-40B4-BE49-F238E27FC236}">
                  <a16:creationId xmlns:a16="http://schemas.microsoft.com/office/drawing/2014/main" id="{2B82E5EB-D2E7-41AD-B88B-3B10EBE8A002}"/>
                </a:ext>
              </a:extLst>
            </p:cNvPr>
            <p:cNvGrpSpPr/>
            <p:nvPr/>
          </p:nvGrpSpPr>
          <p:grpSpPr>
            <a:xfrm>
              <a:off x="8235010" y="4068405"/>
              <a:ext cx="1515772" cy="701273"/>
              <a:chOff x="5938157" y="1835974"/>
              <a:chExt cx="2569464" cy="739056"/>
            </a:xfrm>
          </p:grpSpPr>
          <p:sp>
            <p:nvSpPr>
              <p:cNvPr id="125" name="Rectangle 124">
                <a:extLst>
                  <a:ext uri="{FF2B5EF4-FFF2-40B4-BE49-F238E27FC236}">
                    <a16:creationId xmlns:a16="http://schemas.microsoft.com/office/drawing/2014/main" id="{C253BA3C-4FBD-4308-8366-69F61E3B9A44}"/>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nvGrpSpPr>
              <p:cNvPr id="126" name="Group 125">
                <a:extLst>
                  <a:ext uri="{FF2B5EF4-FFF2-40B4-BE49-F238E27FC236}">
                    <a16:creationId xmlns:a16="http://schemas.microsoft.com/office/drawing/2014/main" id="{EF70FE88-DEB9-4BAC-9F5F-D9D531EAF1D7}"/>
                  </a:ext>
                </a:extLst>
              </p:cNvPr>
              <p:cNvGrpSpPr/>
              <p:nvPr/>
            </p:nvGrpSpPr>
            <p:grpSpPr>
              <a:xfrm>
                <a:off x="5938157" y="1835974"/>
                <a:ext cx="2569464" cy="739056"/>
                <a:chOff x="5921828" y="3429000"/>
                <a:chExt cx="2569464" cy="739056"/>
              </a:xfrm>
              <a:effectLst/>
            </p:grpSpPr>
            <p:sp>
              <p:nvSpPr>
                <p:cNvPr id="127" name="Rectangle 126">
                  <a:extLst>
                    <a:ext uri="{FF2B5EF4-FFF2-40B4-BE49-F238E27FC236}">
                      <a16:creationId xmlns:a16="http://schemas.microsoft.com/office/drawing/2014/main" id="{1EEF587C-BA22-4800-B18D-907DD2C092F8}"/>
                    </a:ext>
                  </a:extLst>
                </p:cNvPr>
                <p:cNvSpPr/>
                <p:nvPr/>
              </p:nvSpPr>
              <p:spPr>
                <a:xfrm>
                  <a:off x="5921828" y="3429000"/>
                  <a:ext cx="2569464" cy="739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noProof="1">
                      <a:solidFill>
                        <a:schemeClr val="tx1"/>
                      </a:solidFill>
                    </a:rPr>
                    <a:t>No AI Chatbot</a:t>
                  </a:r>
                </a:p>
              </p:txBody>
            </p:sp>
            <p:sp>
              <p:nvSpPr>
                <p:cNvPr id="128" name="Rectangle 127">
                  <a:extLst>
                    <a:ext uri="{FF2B5EF4-FFF2-40B4-BE49-F238E27FC236}">
                      <a16:creationId xmlns:a16="http://schemas.microsoft.com/office/drawing/2014/main" id="{EDD3FBA5-D48E-4134-8B42-9BE6FC88A72B}"/>
                    </a:ext>
                  </a:extLst>
                </p:cNvPr>
                <p:cNvSpPr/>
                <p:nvPr/>
              </p:nvSpPr>
              <p:spPr>
                <a:xfrm>
                  <a:off x="5921828" y="3429000"/>
                  <a:ext cx="740664" cy="73905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grpSp>
        <p:sp>
          <p:nvSpPr>
            <p:cNvPr id="181" name="Rectangle 180">
              <a:extLst>
                <a:ext uri="{FF2B5EF4-FFF2-40B4-BE49-F238E27FC236}">
                  <a16:creationId xmlns:a16="http://schemas.microsoft.com/office/drawing/2014/main" id="{9305B337-050D-40AF-99F2-E59C0C165B70}"/>
                </a:ext>
              </a:extLst>
            </p:cNvPr>
            <p:cNvSpPr/>
            <p:nvPr/>
          </p:nvSpPr>
          <p:spPr>
            <a:xfrm>
              <a:off x="8180046" y="4241376"/>
              <a:ext cx="306095" cy="369332"/>
            </a:xfrm>
            <a:prstGeom prst="rect">
              <a:avLst/>
            </a:prstGeom>
          </p:spPr>
          <p:txBody>
            <a:bodyPr wrap="square">
              <a:spAutoFit/>
            </a:bodyPr>
            <a:lstStyle/>
            <a:p>
              <a:r>
                <a:rPr lang="en-US" dirty="0"/>
                <a:t>✖</a:t>
              </a:r>
            </a:p>
          </p:txBody>
        </p:sp>
      </p:grpSp>
      <p:grpSp>
        <p:nvGrpSpPr>
          <p:cNvPr id="192" name="Group 191">
            <a:extLst>
              <a:ext uri="{FF2B5EF4-FFF2-40B4-BE49-F238E27FC236}">
                <a16:creationId xmlns:a16="http://schemas.microsoft.com/office/drawing/2014/main" id="{AF8EB67A-F1F4-4515-A534-5C51ACAB0094}"/>
              </a:ext>
            </a:extLst>
          </p:cNvPr>
          <p:cNvGrpSpPr/>
          <p:nvPr/>
        </p:nvGrpSpPr>
        <p:grpSpPr>
          <a:xfrm>
            <a:off x="4246114" y="4899015"/>
            <a:ext cx="1586709" cy="510851"/>
            <a:chOff x="8137974" y="4915400"/>
            <a:chExt cx="1586709" cy="510851"/>
          </a:xfrm>
        </p:grpSpPr>
        <p:grpSp>
          <p:nvGrpSpPr>
            <p:cNvPr id="144" name="Group 143">
              <a:extLst>
                <a:ext uri="{FF2B5EF4-FFF2-40B4-BE49-F238E27FC236}">
                  <a16:creationId xmlns:a16="http://schemas.microsoft.com/office/drawing/2014/main" id="{0C8B1DF0-707C-4F8D-9625-3EB811ECC24A}"/>
                </a:ext>
              </a:extLst>
            </p:cNvPr>
            <p:cNvGrpSpPr/>
            <p:nvPr/>
          </p:nvGrpSpPr>
          <p:grpSpPr>
            <a:xfrm>
              <a:off x="8208911" y="4963832"/>
              <a:ext cx="1515772" cy="462419"/>
              <a:chOff x="5938157" y="1958474"/>
              <a:chExt cx="2569464" cy="616558"/>
            </a:xfrm>
          </p:grpSpPr>
          <p:sp>
            <p:nvSpPr>
              <p:cNvPr id="145" name="Rectangle 144">
                <a:extLst>
                  <a:ext uri="{FF2B5EF4-FFF2-40B4-BE49-F238E27FC236}">
                    <a16:creationId xmlns:a16="http://schemas.microsoft.com/office/drawing/2014/main" id="{0A7204FF-DF63-47AE-9720-C6683E0B0735}"/>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cap="all" noProof="1"/>
              </a:p>
            </p:txBody>
          </p:sp>
          <p:grpSp>
            <p:nvGrpSpPr>
              <p:cNvPr id="146" name="Group 145">
                <a:extLst>
                  <a:ext uri="{FF2B5EF4-FFF2-40B4-BE49-F238E27FC236}">
                    <a16:creationId xmlns:a16="http://schemas.microsoft.com/office/drawing/2014/main" id="{937F2702-6BEA-4106-8305-39DE0BFD1680}"/>
                  </a:ext>
                </a:extLst>
              </p:cNvPr>
              <p:cNvGrpSpPr/>
              <p:nvPr/>
            </p:nvGrpSpPr>
            <p:grpSpPr>
              <a:xfrm>
                <a:off x="5938157" y="1958474"/>
                <a:ext cx="2569464" cy="616558"/>
                <a:chOff x="5921828" y="3551500"/>
                <a:chExt cx="2569464" cy="616558"/>
              </a:xfrm>
              <a:effectLst/>
            </p:grpSpPr>
            <p:sp>
              <p:nvSpPr>
                <p:cNvPr id="147" name="Rectangle 146">
                  <a:extLst>
                    <a:ext uri="{FF2B5EF4-FFF2-40B4-BE49-F238E27FC236}">
                      <a16:creationId xmlns:a16="http://schemas.microsoft.com/office/drawing/2014/main" id="{CE35E4E4-7A0F-4875-97DF-62D114AD158C}"/>
                    </a:ext>
                  </a:extLst>
                </p:cNvPr>
                <p:cNvSpPr/>
                <p:nvPr/>
              </p:nvSpPr>
              <p:spPr>
                <a:xfrm>
                  <a:off x="5921828" y="3551500"/>
                  <a:ext cx="2569464" cy="616557"/>
                </a:xfrm>
                <a:prstGeom prst="rect">
                  <a:avLst/>
                </a:prstGeom>
                <a:solidFill>
                  <a:srgbClr val="D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cap="all" noProof="1">
                      <a:solidFill>
                        <a:schemeClr val="tx1"/>
                      </a:solidFill>
                    </a:rPr>
                    <a:t>Limited Personalization</a:t>
                  </a:r>
                </a:p>
              </p:txBody>
            </p:sp>
            <p:sp>
              <p:nvSpPr>
                <p:cNvPr id="148" name="Rectangle 147">
                  <a:extLst>
                    <a:ext uri="{FF2B5EF4-FFF2-40B4-BE49-F238E27FC236}">
                      <a16:creationId xmlns:a16="http://schemas.microsoft.com/office/drawing/2014/main" id="{E3B492D3-7EA2-4287-ADC7-7D1E9DB7B718}"/>
                    </a:ext>
                  </a:extLst>
                </p:cNvPr>
                <p:cNvSpPr/>
                <p:nvPr/>
              </p:nvSpPr>
              <p:spPr>
                <a:xfrm>
                  <a:off x="5921828" y="3551501"/>
                  <a:ext cx="740664" cy="616557"/>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cap="all" noProof="1"/>
                </a:p>
              </p:txBody>
            </p:sp>
          </p:grpSp>
        </p:grpSp>
        <p:sp>
          <p:nvSpPr>
            <p:cNvPr id="182" name="Rectangle 181">
              <a:extLst>
                <a:ext uri="{FF2B5EF4-FFF2-40B4-BE49-F238E27FC236}">
                  <a16:creationId xmlns:a16="http://schemas.microsoft.com/office/drawing/2014/main" id="{7FB3BEED-F402-48ED-81DF-411A8E41A324}"/>
                </a:ext>
              </a:extLst>
            </p:cNvPr>
            <p:cNvSpPr/>
            <p:nvPr/>
          </p:nvSpPr>
          <p:spPr>
            <a:xfrm>
              <a:off x="8137974" y="4915400"/>
              <a:ext cx="306095" cy="369332"/>
            </a:xfrm>
            <a:prstGeom prst="rect">
              <a:avLst/>
            </a:prstGeom>
          </p:spPr>
          <p:txBody>
            <a:bodyPr wrap="square">
              <a:spAutoFit/>
            </a:bodyPr>
            <a:lstStyle/>
            <a:p>
              <a:r>
                <a:rPr lang="en-US" dirty="0"/>
                <a:t>✖</a:t>
              </a:r>
            </a:p>
          </p:txBody>
        </p:sp>
      </p:grpSp>
      <p:grpSp>
        <p:nvGrpSpPr>
          <p:cNvPr id="193" name="Group 192">
            <a:extLst>
              <a:ext uri="{FF2B5EF4-FFF2-40B4-BE49-F238E27FC236}">
                <a16:creationId xmlns:a16="http://schemas.microsoft.com/office/drawing/2014/main" id="{55CDB29E-B44F-47C2-B389-D53F43AB8072}"/>
              </a:ext>
            </a:extLst>
          </p:cNvPr>
          <p:cNvGrpSpPr/>
          <p:nvPr/>
        </p:nvGrpSpPr>
        <p:grpSpPr>
          <a:xfrm>
            <a:off x="2879668" y="5098301"/>
            <a:ext cx="1552264" cy="522883"/>
            <a:chOff x="6771528" y="5114686"/>
            <a:chExt cx="1552264" cy="522883"/>
          </a:xfrm>
        </p:grpSpPr>
        <p:grpSp>
          <p:nvGrpSpPr>
            <p:cNvPr id="129" name="Group 128">
              <a:extLst>
                <a:ext uri="{FF2B5EF4-FFF2-40B4-BE49-F238E27FC236}">
                  <a16:creationId xmlns:a16="http://schemas.microsoft.com/office/drawing/2014/main" id="{AA81B06A-A8A9-46B0-BFD7-247097D81511}"/>
                </a:ext>
              </a:extLst>
            </p:cNvPr>
            <p:cNvGrpSpPr/>
            <p:nvPr/>
          </p:nvGrpSpPr>
          <p:grpSpPr>
            <a:xfrm>
              <a:off x="6808020" y="5114686"/>
              <a:ext cx="1515772" cy="522883"/>
              <a:chOff x="5938157" y="2023976"/>
              <a:chExt cx="2569464" cy="551054"/>
            </a:xfrm>
          </p:grpSpPr>
          <p:sp>
            <p:nvSpPr>
              <p:cNvPr id="130" name="Rectangle 129">
                <a:extLst>
                  <a:ext uri="{FF2B5EF4-FFF2-40B4-BE49-F238E27FC236}">
                    <a16:creationId xmlns:a16="http://schemas.microsoft.com/office/drawing/2014/main" id="{86A637EE-06D8-4279-ACB8-464ED337D9D5}"/>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nvGrpSpPr>
              <p:cNvPr id="131" name="Group 130">
                <a:extLst>
                  <a:ext uri="{FF2B5EF4-FFF2-40B4-BE49-F238E27FC236}">
                    <a16:creationId xmlns:a16="http://schemas.microsoft.com/office/drawing/2014/main" id="{E9232DDF-BADB-4ABC-B572-FEE91FE8D8DD}"/>
                  </a:ext>
                </a:extLst>
              </p:cNvPr>
              <p:cNvGrpSpPr/>
              <p:nvPr/>
            </p:nvGrpSpPr>
            <p:grpSpPr>
              <a:xfrm>
                <a:off x="5938157" y="2023976"/>
                <a:ext cx="2569464" cy="551054"/>
                <a:chOff x="5921828" y="3617002"/>
                <a:chExt cx="2569464" cy="551054"/>
              </a:xfrm>
              <a:effectLst/>
            </p:grpSpPr>
            <p:sp>
              <p:nvSpPr>
                <p:cNvPr id="132" name="Rectangle 131">
                  <a:extLst>
                    <a:ext uri="{FF2B5EF4-FFF2-40B4-BE49-F238E27FC236}">
                      <a16:creationId xmlns:a16="http://schemas.microsoft.com/office/drawing/2014/main" id="{41FD07B0-7280-4B70-95B5-E1CA9EE6D5BB}"/>
                    </a:ext>
                  </a:extLst>
                </p:cNvPr>
                <p:cNvSpPr/>
                <p:nvPr/>
              </p:nvSpPr>
              <p:spPr>
                <a:xfrm>
                  <a:off x="5921828" y="3617002"/>
                  <a:ext cx="2569464" cy="551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noProof="1">
                      <a:solidFill>
                        <a:schemeClr val="tx1"/>
                      </a:solidFill>
                    </a:rPr>
                    <a:t>No Shopping Integration</a:t>
                  </a:r>
                </a:p>
              </p:txBody>
            </p:sp>
            <p:sp>
              <p:nvSpPr>
                <p:cNvPr id="133" name="Rectangle 132">
                  <a:extLst>
                    <a:ext uri="{FF2B5EF4-FFF2-40B4-BE49-F238E27FC236}">
                      <a16:creationId xmlns:a16="http://schemas.microsoft.com/office/drawing/2014/main" id="{FADCF61D-20FF-4788-93AF-3256436EEA6F}"/>
                    </a:ext>
                  </a:extLst>
                </p:cNvPr>
                <p:cNvSpPr/>
                <p:nvPr/>
              </p:nvSpPr>
              <p:spPr>
                <a:xfrm>
                  <a:off x="5921828" y="3617002"/>
                  <a:ext cx="740664" cy="55105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grpSp>
        <p:sp>
          <p:nvSpPr>
            <p:cNvPr id="184" name="Rectangle 183">
              <a:extLst>
                <a:ext uri="{FF2B5EF4-FFF2-40B4-BE49-F238E27FC236}">
                  <a16:creationId xmlns:a16="http://schemas.microsoft.com/office/drawing/2014/main" id="{5E52DF0D-A7FD-4E27-A6A7-25F0770B7853}"/>
                </a:ext>
              </a:extLst>
            </p:cNvPr>
            <p:cNvSpPr/>
            <p:nvPr/>
          </p:nvSpPr>
          <p:spPr>
            <a:xfrm>
              <a:off x="6771528" y="5196739"/>
              <a:ext cx="306095" cy="369332"/>
            </a:xfrm>
            <a:prstGeom prst="rect">
              <a:avLst/>
            </a:prstGeom>
          </p:spPr>
          <p:txBody>
            <a:bodyPr wrap="square">
              <a:spAutoFit/>
            </a:bodyPr>
            <a:lstStyle/>
            <a:p>
              <a:r>
                <a:rPr lang="en-US" dirty="0"/>
                <a:t>✖</a:t>
              </a:r>
            </a:p>
          </p:txBody>
        </p:sp>
      </p:grpSp>
      <p:grpSp>
        <p:nvGrpSpPr>
          <p:cNvPr id="195" name="Group 194">
            <a:extLst>
              <a:ext uri="{FF2B5EF4-FFF2-40B4-BE49-F238E27FC236}">
                <a16:creationId xmlns:a16="http://schemas.microsoft.com/office/drawing/2014/main" id="{EF93DCD8-EB50-4741-BD5F-AD761C419CC7}"/>
              </a:ext>
            </a:extLst>
          </p:cNvPr>
          <p:cNvGrpSpPr/>
          <p:nvPr/>
        </p:nvGrpSpPr>
        <p:grpSpPr>
          <a:xfrm>
            <a:off x="8158536" y="4876489"/>
            <a:ext cx="1778884" cy="522883"/>
            <a:chOff x="4270457" y="4903366"/>
            <a:chExt cx="1778884" cy="522883"/>
          </a:xfrm>
        </p:grpSpPr>
        <p:grpSp>
          <p:nvGrpSpPr>
            <p:cNvPr id="99" name="Group 98">
              <a:extLst>
                <a:ext uri="{FF2B5EF4-FFF2-40B4-BE49-F238E27FC236}">
                  <a16:creationId xmlns:a16="http://schemas.microsoft.com/office/drawing/2014/main" id="{25477488-C71D-456C-8004-3D12F471E2FF}"/>
                </a:ext>
              </a:extLst>
            </p:cNvPr>
            <p:cNvGrpSpPr/>
            <p:nvPr/>
          </p:nvGrpSpPr>
          <p:grpSpPr>
            <a:xfrm>
              <a:off x="4318945" y="4903366"/>
              <a:ext cx="1730396" cy="522883"/>
              <a:chOff x="5938157" y="2023976"/>
              <a:chExt cx="2569464" cy="551054"/>
            </a:xfrm>
          </p:grpSpPr>
          <p:sp>
            <p:nvSpPr>
              <p:cNvPr id="100" name="Rectangle 99">
                <a:extLst>
                  <a:ext uri="{FF2B5EF4-FFF2-40B4-BE49-F238E27FC236}">
                    <a16:creationId xmlns:a16="http://schemas.microsoft.com/office/drawing/2014/main" id="{44EB7F3E-4128-4C2F-BF3C-54767E4FB64E}"/>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nvGrpSpPr>
              <p:cNvPr id="101" name="Group 100">
                <a:extLst>
                  <a:ext uri="{FF2B5EF4-FFF2-40B4-BE49-F238E27FC236}">
                    <a16:creationId xmlns:a16="http://schemas.microsoft.com/office/drawing/2014/main" id="{FFD8CCFE-FD7C-493D-A470-9BD1A24BE999}"/>
                  </a:ext>
                </a:extLst>
              </p:cNvPr>
              <p:cNvGrpSpPr/>
              <p:nvPr/>
            </p:nvGrpSpPr>
            <p:grpSpPr>
              <a:xfrm>
                <a:off x="5938157" y="2023976"/>
                <a:ext cx="2569464" cy="551054"/>
                <a:chOff x="5921828" y="3617002"/>
                <a:chExt cx="2569464" cy="551054"/>
              </a:xfrm>
              <a:effectLst/>
            </p:grpSpPr>
            <p:sp>
              <p:nvSpPr>
                <p:cNvPr id="102" name="Rectangle 101">
                  <a:extLst>
                    <a:ext uri="{FF2B5EF4-FFF2-40B4-BE49-F238E27FC236}">
                      <a16:creationId xmlns:a16="http://schemas.microsoft.com/office/drawing/2014/main" id="{53CF01DC-805E-4C03-8BC7-072FB7301AD0}"/>
                    </a:ext>
                  </a:extLst>
                </p:cNvPr>
                <p:cNvSpPr/>
                <p:nvPr/>
              </p:nvSpPr>
              <p:spPr>
                <a:xfrm>
                  <a:off x="5921828" y="3617002"/>
                  <a:ext cx="2569464" cy="551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noProof="1">
                      <a:solidFill>
                        <a:schemeClr val="tx1"/>
                      </a:solidFill>
                    </a:rPr>
                    <a:t>No Shopping Integration</a:t>
                  </a:r>
                </a:p>
              </p:txBody>
            </p:sp>
            <p:sp>
              <p:nvSpPr>
                <p:cNvPr id="103" name="Rectangle 102">
                  <a:extLst>
                    <a:ext uri="{FF2B5EF4-FFF2-40B4-BE49-F238E27FC236}">
                      <a16:creationId xmlns:a16="http://schemas.microsoft.com/office/drawing/2014/main" id="{F4A2748E-6AA8-412B-9AC9-943806AF0DAE}"/>
                    </a:ext>
                  </a:extLst>
                </p:cNvPr>
                <p:cNvSpPr/>
                <p:nvPr/>
              </p:nvSpPr>
              <p:spPr>
                <a:xfrm>
                  <a:off x="5921828" y="3617002"/>
                  <a:ext cx="740664" cy="55105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grpSp>
        <p:sp>
          <p:nvSpPr>
            <p:cNvPr id="187" name="Rectangle 186">
              <a:extLst>
                <a:ext uri="{FF2B5EF4-FFF2-40B4-BE49-F238E27FC236}">
                  <a16:creationId xmlns:a16="http://schemas.microsoft.com/office/drawing/2014/main" id="{81429A26-CC6E-4ACA-AF30-7B7AF87EFBE9}"/>
                </a:ext>
              </a:extLst>
            </p:cNvPr>
            <p:cNvSpPr/>
            <p:nvPr/>
          </p:nvSpPr>
          <p:spPr>
            <a:xfrm>
              <a:off x="4270457" y="5006795"/>
              <a:ext cx="373820" cy="369332"/>
            </a:xfrm>
            <a:prstGeom prst="rect">
              <a:avLst/>
            </a:prstGeom>
          </p:spPr>
          <p:txBody>
            <a:bodyPr wrap="none">
              <a:spAutoFit/>
            </a:bodyPr>
            <a:lstStyle/>
            <a:p>
              <a:r>
                <a:rPr lang="en-US" dirty="0"/>
                <a:t>✖</a:t>
              </a:r>
            </a:p>
          </p:txBody>
        </p:sp>
      </p:grpSp>
      <p:grpSp>
        <p:nvGrpSpPr>
          <p:cNvPr id="189" name="Group 188">
            <a:extLst>
              <a:ext uri="{FF2B5EF4-FFF2-40B4-BE49-F238E27FC236}">
                <a16:creationId xmlns:a16="http://schemas.microsoft.com/office/drawing/2014/main" id="{874FED87-BA01-4268-B557-A9387578D28F}"/>
              </a:ext>
            </a:extLst>
          </p:cNvPr>
          <p:cNvGrpSpPr/>
          <p:nvPr/>
        </p:nvGrpSpPr>
        <p:grpSpPr>
          <a:xfrm>
            <a:off x="2476807" y="4052019"/>
            <a:ext cx="1578054" cy="701274"/>
            <a:chOff x="6368667" y="4068404"/>
            <a:chExt cx="1578054" cy="701274"/>
          </a:xfrm>
        </p:grpSpPr>
        <p:grpSp>
          <p:nvGrpSpPr>
            <p:cNvPr id="119" name="Group 118">
              <a:extLst>
                <a:ext uri="{FF2B5EF4-FFF2-40B4-BE49-F238E27FC236}">
                  <a16:creationId xmlns:a16="http://schemas.microsoft.com/office/drawing/2014/main" id="{0A2DD96A-5F48-4A4E-8EE7-374FEA911481}"/>
                </a:ext>
              </a:extLst>
            </p:cNvPr>
            <p:cNvGrpSpPr/>
            <p:nvPr/>
          </p:nvGrpSpPr>
          <p:grpSpPr>
            <a:xfrm>
              <a:off x="6430949" y="4068404"/>
              <a:ext cx="1515772" cy="701274"/>
              <a:chOff x="5938157" y="1835973"/>
              <a:chExt cx="2569464" cy="739057"/>
            </a:xfrm>
          </p:grpSpPr>
          <p:sp>
            <p:nvSpPr>
              <p:cNvPr id="120" name="Rectangle 119">
                <a:extLst>
                  <a:ext uri="{FF2B5EF4-FFF2-40B4-BE49-F238E27FC236}">
                    <a16:creationId xmlns:a16="http://schemas.microsoft.com/office/drawing/2014/main" id="{CE418C70-5B65-47D9-B76A-5445F83EAA41}"/>
                  </a:ext>
                </a:extLst>
              </p:cNvPr>
              <p:cNvSpPr/>
              <p:nvPr/>
            </p:nvSpPr>
            <p:spPr>
              <a:xfrm rot="360000">
                <a:off x="6707485" y="2300352"/>
                <a:ext cx="1597589" cy="144893"/>
              </a:xfrm>
              <a:prstGeom prst="rect">
                <a:avLst/>
              </a:prstGeom>
              <a:ln>
                <a:noFill/>
              </a:ln>
              <a:effectLst>
                <a:outerShdw blurRad="139700" dist="190500" dir="48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nvGrpSpPr>
              <p:cNvPr id="121" name="Group 120">
                <a:extLst>
                  <a:ext uri="{FF2B5EF4-FFF2-40B4-BE49-F238E27FC236}">
                    <a16:creationId xmlns:a16="http://schemas.microsoft.com/office/drawing/2014/main" id="{CB35ACCA-118C-41E8-936C-8BF3EBB04D4B}"/>
                  </a:ext>
                </a:extLst>
              </p:cNvPr>
              <p:cNvGrpSpPr/>
              <p:nvPr/>
            </p:nvGrpSpPr>
            <p:grpSpPr>
              <a:xfrm>
                <a:off x="5938157" y="1835973"/>
                <a:ext cx="2569464" cy="739057"/>
                <a:chOff x="5921828" y="3428999"/>
                <a:chExt cx="2569464" cy="739057"/>
              </a:xfrm>
              <a:effectLst/>
            </p:grpSpPr>
            <p:sp>
              <p:nvSpPr>
                <p:cNvPr id="122" name="Rectangle 121">
                  <a:extLst>
                    <a:ext uri="{FF2B5EF4-FFF2-40B4-BE49-F238E27FC236}">
                      <a16:creationId xmlns:a16="http://schemas.microsoft.com/office/drawing/2014/main" id="{470266C0-D3E0-4DFE-A428-CA2462425716}"/>
                    </a:ext>
                  </a:extLst>
                </p:cNvPr>
                <p:cNvSpPr/>
                <p:nvPr/>
              </p:nvSpPr>
              <p:spPr>
                <a:xfrm>
                  <a:off x="5921828" y="3428999"/>
                  <a:ext cx="2569464" cy="739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noProof="1">
                      <a:solidFill>
                        <a:schemeClr val="tx1"/>
                      </a:solidFill>
                    </a:rPr>
                    <a:t>Prioritizes engaging videos</a:t>
                  </a:r>
                </a:p>
              </p:txBody>
            </p:sp>
            <p:sp>
              <p:nvSpPr>
                <p:cNvPr id="123" name="Rectangle 122">
                  <a:extLst>
                    <a:ext uri="{FF2B5EF4-FFF2-40B4-BE49-F238E27FC236}">
                      <a16:creationId xmlns:a16="http://schemas.microsoft.com/office/drawing/2014/main" id="{D3F69957-D6D7-4FB6-A41F-8BB4F1F9C869}"/>
                    </a:ext>
                  </a:extLst>
                </p:cNvPr>
                <p:cNvSpPr/>
                <p:nvPr/>
              </p:nvSpPr>
              <p:spPr>
                <a:xfrm>
                  <a:off x="5921828" y="3429000"/>
                  <a:ext cx="740664" cy="73905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grpSp>
        </p:grpSp>
        <p:sp>
          <p:nvSpPr>
            <p:cNvPr id="188" name="Rectangle 187">
              <a:extLst>
                <a:ext uri="{FF2B5EF4-FFF2-40B4-BE49-F238E27FC236}">
                  <a16:creationId xmlns:a16="http://schemas.microsoft.com/office/drawing/2014/main" id="{68FE1C4C-965B-4832-AAA3-39C552816951}"/>
                </a:ext>
              </a:extLst>
            </p:cNvPr>
            <p:cNvSpPr/>
            <p:nvPr/>
          </p:nvSpPr>
          <p:spPr>
            <a:xfrm>
              <a:off x="6368667" y="4227790"/>
              <a:ext cx="369012" cy="369332"/>
            </a:xfrm>
            <a:prstGeom prst="rect">
              <a:avLst/>
            </a:prstGeom>
          </p:spPr>
          <p:txBody>
            <a:bodyPr wrap="none">
              <a:spAutoFit/>
            </a:bodyPr>
            <a:lstStyle/>
            <a:p>
              <a:r>
                <a:rPr lang="en-US" b="1" cap="all" noProof="1"/>
                <a:t>✔</a:t>
              </a:r>
              <a:endParaRPr lang="en-US" dirty="0"/>
            </a:p>
          </p:txBody>
        </p:sp>
      </p:grpSp>
    </p:spTree>
    <p:extLst>
      <p:ext uri="{BB962C8B-B14F-4D97-AF65-F5344CB8AC3E}">
        <p14:creationId xmlns:p14="http://schemas.microsoft.com/office/powerpoint/2010/main" val="22366145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800" decel="100000"/>
                                        <p:tgtEl>
                                          <p:spTgt spid="174"/>
                                        </p:tgtEl>
                                      </p:cBhvr>
                                    </p:animEffect>
                                    <p:anim calcmode="lin" valueType="num">
                                      <p:cBhvr>
                                        <p:cTn id="8" dur="800" decel="100000" fill="hold"/>
                                        <p:tgtEl>
                                          <p:spTgt spid="174"/>
                                        </p:tgtEl>
                                        <p:attrNameLst>
                                          <p:attrName>style.rotation</p:attrName>
                                        </p:attrNameLst>
                                      </p:cBhvr>
                                      <p:tavLst>
                                        <p:tav tm="0">
                                          <p:val>
                                            <p:fltVal val="-90"/>
                                          </p:val>
                                        </p:tav>
                                        <p:tav tm="100000">
                                          <p:val>
                                            <p:fltVal val="0"/>
                                          </p:val>
                                        </p:tav>
                                      </p:tavLst>
                                    </p:anim>
                                    <p:anim calcmode="lin" valueType="num">
                                      <p:cBhvr>
                                        <p:cTn id="9" dur="800" decel="100000" fill="hold"/>
                                        <p:tgtEl>
                                          <p:spTgt spid="174"/>
                                        </p:tgtEl>
                                        <p:attrNameLst>
                                          <p:attrName>ppt_x</p:attrName>
                                        </p:attrNameLst>
                                      </p:cBhvr>
                                      <p:tavLst>
                                        <p:tav tm="0">
                                          <p:val>
                                            <p:strVal val="#ppt_x+0.4"/>
                                          </p:val>
                                        </p:tav>
                                        <p:tav tm="100000">
                                          <p:val>
                                            <p:strVal val="#ppt_x-0.05"/>
                                          </p:val>
                                        </p:tav>
                                      </p:tavLst>
                                    </p:anim>
                                    <p:anim calcmode="lin" valueType="num">
                                      <p:cBhvr>
                                        <p:cTn id="10" dur="800" decel="100000" fill="hold"/>
                                        <p:tgtEl>
                                          <p:spTgt spid="17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7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7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fade">
                                      <p:cBhvr>
                                        <p:cTn id="17" dur="800" decel="100000"/>
                                        <p:tgtEl>
                                          <p:spTgt spid="175"/>
                                        </p:tgtEl>
                                      </p:cBhvr>
                                    </p:animEffect>
                                    <p:anim calcmode="lin" valueType="num">
                                      <p:cBhvr>
                                        <p:cTn id="18" dur="800" decel="100000" fill="hold"/>
                                        <p:tgtEl>
                                          <p:spTgt spid="175"/>
                                        </p:tgtEl>
                                        <p:attrNameLst>
                                          <p:attrName>style.rotation</p:attrName>
                                        </p:attrNameLst>
                                      </p:cBhvr>
                                      <p:tavLst>
                                        <p:tav tm="0">
                                          <p:val>
                                            <p:fltVal val="-90"/>
                                          </p:val>
                                        </p:tav>
                                        <p:tav tm="100000">
                                          <p:val>
                                            <p:fltVal val="0"/>
                                          </p:val>
                                        </p:tav>
                                      </p:tavLst>
                                    </p:anim>
                                    <p:anim calcmode="lin" valueType="num">
                                      <p:cBhvr>
                                        <p:cTn id="19" dur="800" decel="100000" fill="hold"/>
                                        <p:tgtEl>
                                          <p:spTgt spid="175"/>
                                        </p:tgtEl>
                                        <p:attrNameLst>
                                          <p:attrName>ppt_x</p:attrName>
                                        </p:attrNameLst>
                                      </p:cBhvr>
                                      <p:tavLst>
                                        <p:tav tm="0">
                                          <p:val>
                                            <p:strVal val="#ppt_x+0.4"/>
                                          </p:val>
                                        </p:tav>
                                        <p:tav tm="100000">
                                          <p:val>
                                            <p:strVal val="#ppt_x-0.05"/>
                                          </p:val>
                                        </p:tav>
                                      </p:tavLst>
                                    </p:anim>
                                    <p:anim calcmode="lin" valueType="num">
                                      <p:cBhvr>
                                        <p:cTn id="20" dur="800" decel="100000" fill="hold"/>
                                        <p:tgtEl>
                                          <p:spTgt spid="17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7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7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nodeType="clickEffect">
                                  <p:stCondLst>
                                    <p:cond delay="0"/>
                                  </p:stCondLst>
                                  <p:childTnLst>
                                    <p:set>
                                      <p:cBhvr>
                                        <p:cTn id="26" dur="1" fill="hold">
                                          <p:stCondLst>
                                            <p:cond delay="0"/>
                                          </p:stCondLst>
                                        </p:cTn>
                                        <p:tgtEl>
                                          <p:spTgt spid="180"/>
                                        </p:tgtEl>
                                        <p:attrNameLst>
                                          <p:attrName>style.visibility</p:attrName>
                                        </p:attrNameLst>
                                      </p:cBhvr>
                                      <p:to>
                                        <p:strVal val="visible"/>
                                      </p:to>
                                    </p:set>
                                    <p:animEffect transition="in" filter="fade">
                                      <p:cBhvr>
                                        <p:cTn id="27" dur="800" decel="100000"/>
                                        <p:tgtEl>
                                          <p:spTgt spid="180"/>
                                        </p:tgtEl>
                                      </p:cBhvr>
                                    </p:animEffect>
                                    <p:anim calcmode="lin" valueType="num">
                                      <p:cBhvr>
                                        <p:cTn id="28" dur="800" decel="100000" fill="hold"/>
                                        <p:tgtEl>
                                          <p:spTgt spid="180"/>
                                        </p:tgtEl>
                                        <p:attrNameLst>
                                          <p:attrName>style.rotation</p:attrName>
                                        </p:attrNameLst>
                                      </p:cBhvr>
                                      <p:tavLst>
                                        <p:tav tm="0">
                                          <p:val>
                                            <p:fltVal val="-90"/>
                                          </p:val>
                                        </p:tav>
                                        <p:tav tm="100000">
                                          <p:val>
                                            <p:fltVal val="0"/>
                                          </p:val>
                                        </p:tav>
                                      </p:tavLst>
                                    </p:anim>
                                    <p:anim calcmode="lin" valueType="num">
                                      <p:cBhvr>
                                        <p:cTn id="29" dur="800" decel="100000" fill="hold"/>
                                        <p:tgtEl>
                                          <p:spTgt spid="180"/>
                                        </p:tgtEl>
                                        <p:attrNameLst>
                                          <p:attrName>ppt_x</p:attrName>
                                        </p:attrNameLst>
                                      </p:cBhvr>
                                      <p:tavLst>
                                        <p:tav tm="0">
                                          <p:val>
                                            <p:strVal val="#ppt_x+0.4"/>
                                          </p:val>
                                        </p:tav>
                                        <p:tav tm="100000">
                                          <p:val>
                                            <p:strVal val="#ppt_x-0.05"/>
                                          </p:val>
                                        </p:tav>
                                      </p:tavLst>
                                    </p:anim>
                                    <p:anim calcmode="lin" valueType="num">
                                      <p:cBhvr>
                                        <p:cTn id="30" dur="800" decel="100000" fill="hold"/>
                                        <p:tgtEl>
                                          <p:spTgt spid="180"/>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180"/>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180"/>
                                        </p:tgtEl>
                                        <p:attrNameLst>
                                          <p:attrName>ppt_y</p:attrName>
                                        </p:attrNameLst>
                                      </p:cBhvr>
                                      <p:tavLst>
                                        <p:tav tm="0">
                                          <p:val>
                                            <p:strVal val="#ppt_y+0.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0" presetClass="entr" presetSubtype="0" fill="hold"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800" decel="100000"/>
                                        <p:tgtEl>
                                          <p:spTgt spid="179"/>
                                        </p:tgtEl>
                                      </p:cBhvr>
                                    </p:animEffect>
                                    <p:anim calcmode="lin" valueType="num">
                                      <p:cBhvr>
                                        <p:cTn id="38" dur="800" decel="100000" fill="hold"/>
                                        <p:tgtEl>
                                          <p:spTgt spid="179"/>
                                        </p:tgtEl>
                                        <p:attrNameLst>
                                          <p:attrName>style.rotation</p:attrName>
                                        </p:attrNameLst>
                                      </p:cBhvr>
                                      <p:tavLst>
                                        <p:tav tm="0">
                                          <p:val>
                                            <p:fltVal val="-90"/>
                                          </p:val>
                                        </p:tav>
                                        <p:tav tm="100000">
                                          <p:val>
                                            <p:fltVal val="0"/>
                                          </p:val>
                                        </p:tav>
                                      </p:tavLst>
                                    </p:anim>
                                    <p:anim calcmode="lin" valueType="num">
                                      <p:cBhvr>
                                        <p:cTn id="39" dur="800" decel="100000" fill="hold"/>
                                        <p:tgtEl>
                                          <p:spTgt spid="179"/>
                                        </p:tgtEl>
                                        <p:attrNameLst>
                                          <p:attrName>ppt_x</p:attrName>
                                        </p:attrNameLst>
                                      </p:cBhvr>
                                      <p:tavLst>
                                        <p:tav tm="0">
                                          <p:val>
                                            <p:strVal val="#ppt_x+0.4"/>
                                          </p:val>
                                        </p:tav>
                                        <p:tav tm="100000">
                                          <p:val>
                                            <p:strVal val="#ppt_x-0.05"/>
                                          </p:val>
                                        </p:tav>
                                      </p:tavLst>
                                    </p:anim>
                                    <p:anim calcmode="lin" valueType="num">
                                      <p:cBhvr>
                                        <p:cTn id="40" dur="800" decel="100000" fill="hold"/>
                                        <p:tgtEl>
                                          <p:spTgt spid="179"/>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179"/>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179"/>
                                        </p:tgtEl>
                                        <p:attrNameLst>
                                          <p:attrName>ppt_y</p:attrName>
                                        </p:attrNameLst>
                                      </p:cBhvr>
                                      <p:tavLst>
                                        <p:tav tm="0">
                                          <p:val>
                                            <p:strVal val="#ppt_y+0.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0" presetClass="entr" presetSubtype="0" fill="hold" nodeType="clickEffect">
                                  <p:stCondLst>
                                    <p:cond delay="0"/>
                                  </p:stCondLst>
                                  <p:childTnLst>
                                    <p:set>
                                      <p:cBhvr>
                                        <p:cTn id="46" dur="1" fill="hold">
                                          <p:stCondLst>
                                            <p:cond delay="0"/>
                                          </p:stCondLst>
                                        </p:cTn>
                                        <p:tgtEl>
                                          <p:spTgt spid="177"/>
                                        </p:tgtEl>
                                        <p:attrNameLst>
                                          <p:attrName>style.visibility</p:attrName>
                                        </p:attrNameLst>
                                      </p:cBhvr>
                                      <p:to>
                                        <p:strVal val="visible"/>
                                      </p:to>
                                    </p:set>
                                    <p:animEffect transition="in" filter="fade">
                                      <p:cBhvr>
                                        <p:cTn id="47" dur="800" decel="100000"/>
                                        <p:tgtEl>
                                          <p:spTgt spid="177"/>
                                        </p:tgtEl>
                                      </p:cBhvr>
                                    </p:animEffect>
                                    <p:anim calcmode="lin" valueType="num">
                                      <p:cBhvr>
                                        <p:cTn id="48" dur="800" decel="100000" fill="hold"/>
                                        <p:tgtEl>
                                          <p:spTgt spid="177"/>
                                        </p:tgtEl>
                                        <p:attrNameLst>
                                          <p:attrName>style.rotation</p:attrName>
                                        </p:attrNameLst>
                                      </p:cBhvr>
                                      <p:tavLst>
                                        <p:tav tm="0">
                                          <p:val>
                                            <p:fltVal val="-90"/>
                                          </p:val>
                                        </p:tav>
                                        <p:tav tm="100000">
                                          <p:val>
                                            <p:fltVal val="0"/>
                                          </p:val>
                                        </p:tav>
                                      </p:tavLst>
                                    </p:anim>
                                    <p:anim calcmode="lin" valueType="num">
                                      <p:cBhvr>
                                        <p:cTn id="49" dur="800" decel="100000" fill="hold"/>
                                        <p:tgtEl>
                                          <p:spTgt spid="177"/>
                                        </p:tgtEl>
                                        <p:attrNameLst>
                                          <p:attrName>ppt_x</p:attrName>
                                        </p:attrNameLst>
                                      </p:cBhvr>
                                      <p:tavLst>
                                        <p:tav tm="0">
                                          <p:val>
                                            <p:strVal val="#ppt_x+0.4"/>
                                          </p:val>
                                        </p:tav>
                                        <p:tav tm="100000">
                                          <p:val>
                                            <p:strVal val="#ppt_x-0.05"/>
                                          </p:val>
                                        </p:tav>
                                      </p:tavLst>
                                    </p:anim>
                                    <p:anim calcmode="lin" valueType="num">
                                      <p:cBhvr>
                                        <p:cTn id="50" dur="800" decel="100000" fill="hold"/>
                                        <p:tgtEl>
                                          <p:spTgt spid="177"/>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177"/>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177"/>
                                        </p:tgtEl>
                                        <p:attrNameLst>
                                          <p:attrName>ppt_y</p:attrName>
                                        </p:attrNameLst>
                                      </p:cBhvr>
                                      <p:tavLst>
                                        <p:tav tm="0">
                                          <p:val>
                                            <p:strVal val="#ppt_y+0.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0" presetClass="entr" presetSubtype="0" fill="hold" nodeType="clickEffect">
                                  <p:stCondLst>
                                    <p:cond delay="0"/>
                                  </p:stCondLst>
                                  <p:childTnLst>
                                    <p:set>
                                      <p:cBhvr>
                                        <p:cTn id="56" dur="1" fill="hold">
                                          <p:stCondLst>
                                            <p:cond delay="0"/>
                                          </p:stCondLst>
                                        </p:cTn>
                                        <p:tgtEl>
                                          <p:spTgt spid="178"/>
                                        </p:tgtEl>
                                        <p:attrNameLst>
                                          <p:attrName>style.visibility</p:attrName>
                                        </p:attrNameLst>
                                      </p:cBhvr>
                                      <p:to>
                                        <p:strVal val="visible"/>
                                      </p:to>
                                    </p:set>
                                    <p:animEffect transition="in" filter="fade">
                                      <p:cBhvr>
                                        <p:cTn id="57" dur="800" decel="100000"/>
                                        <p:tgtEl>
                                          <p:spTgt spid="178"/>
                                        </p:tgtEl>
                                      </p:cBhvr>
                                    </p:animEffect>
                                    <p:anim calcmode="lin" valueType="num">
                                      <p:cBhvr>
                                        <p:cTn id="58" dur="800" decel="100000" fill="hold"/>
                                        <p:tgtEl>
                                          <p:spTgt spid="178"/>
                                        </p:tgtEl>
                                        <p:attrNameLst>
                                          <p:attrName>style.rotation</p:attrName>
                                        </p:attrNameLst>
                                      </p:cBhvr>
                                      <p:tavLst>
                                        <p:tav tm="0">
                                          <p:val>
                                            <p:fltVal val="-90"/>
                                          </p:val>
                                        </p:tav>
                                        <p:tav tm="100000">
                                          <p:val>
                                            <p:fltVal val="0"/>
                                          </p:val>
                                        </p:tav>
                                      </p:tavLst>
                                    </p:anim>
                                    <p:anim calcmode="lin" valueType="num">
                                      <p:cBhvr>
                                        <p:cTn id="59" dur="800" decel="100000" fill="hold"/>
                                        <p:tgtEl>
                                          <p:spTgt spid="178"/>
                                        </p:tgtEl>
                                        <p:attrNameLst>
                                          <p:attrName>ppt_x</p:attrName>
                                        </p:attrNameLst>
                                      </p:cBhvr>
                                      <p:tavLst>
                                        <p:tav tm="0">
                                          <p:val>
                                            <p:strVal val="#ppt_x+0.4"/>
                                          </p:val>
                                        </p:tav>
                                        <p:tav tm="100000">
                                          <p:val>
                                            <p:strVal val="#ppt_x-0.05"/>
                                          </p:val>
                                        </p:tav>
                                      </p:tavLst>
                                    </p:anim>
                                    <p:anim calcmode="lin" valueType="num">
                                      <p:cBhvr>
                                        <p:cTn id="60" dur="800" decel="100000" fill="hold"/>
                                        <p:tgtEl>
                                          <p:spTgt spid="178"/>
                                        </p:tgtEl>
                                        <p:attrNameLst>
                                          <p:attrName>ppt_y</p:attrName>
                                        </p:attrNameLst>
                                      </p:cBhvr>
                                      <p:tavLst>
                                        <p:tav tm="0">
                                          <p:val>
                                            <p:strVal val="#ppt_y-0.4"/>
                                          </p:val>
                                        </p:tav>
                                        <p:tav tm="100000">
                                          <p:val>
                                            <p:strVal val="#ppt_y+0.1"/>
                                          </p:val>
                                        </p:tav>
                                      </p:tavLst>
                                    </p:anim>
                                    <p:anim calcmode="lin" valueType="num">
                                      <p:cBhvr>
                                        <p:cTn id="61" dur="200" accel="100000" fill="hold">
                                          <p:stCondLst>
                                            <p:cond delay="800"/>
                                          </p:stCondLst>
                                        </p:cTn>
                                        <p:tgtEl>
                                          <p:spTgt spid="178"/>
                                        </p:tgtEl>
                                        <p:attrNameLst>
                                          <p:attrName>ppt_x</p:attrName>
                                        </p:attrNameLst>
                                      </p:cBhvr>
                                      <p:tavLst>
                                        <p:tav tm="0">
                                          <p:val>
                                            <p:strVal val="#ppt_x-0.05"/>
                                          </p:val>
                                        </p:tav>
                                        <p:tav tm="100000">
                                          <p:val>
                                            <p:strVal val="#ppt_x"/>
                                          </p:val>
                                        </p:tav>
                                      </p:tavLst>
                                    </p:anim>
                                    <p:anim calcmode="lin" valueType="num">
                                      <p:cBhvr>
                                        <p:cTn id="62" dur="200" accel="100000" fill="hold">
                                          <p:stCondLst>
                                            <p:cond delay="800"/>
                                          </p:stCondLst>
                                        </p:cTn>
                                        <p:tgtEl>
                                          <p:spTgt spid="178"/>
                                        </p:tgtEl>
                                        <p:attrNameLst>
                                          <p:attrName>ppt_y</p:attrName>
                                        </p:attrNameLst>
                                      </p:cBhvr>
                                      <p:tavLst>
                                        <p:tav tm="0">
                                          <p:val>
                                            <p:strVal val="#ppt_y+0.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176"/>
                                        </p:tgtEl>
                                        <p:attrNameLst>
                                          <p:attrName>style.visibility</p:attrName>
                                        </p:attrNameLst>
                                      </p:cBhvr>
                                      <p:to>
                                        <p:strVal val="visible"/>
                                      </p:to>
                                    </p:set>
                                    <p:animEffect transition="in" filter="fade">
                                      <p:cBhvr>
                                        <p:cTn id="67" dur="800" decel="100000"/>
                                        <p:tgtEl>
                                          <p:spTgt spid="176"/>
                                        </p:tgtEl>
                                      </p:cBhvr>
                                    </p:animEffect>
                                    <p:anim calcmode="lin" valueType="num">
                                      <p:cBhvr>
                                        <p:cTn id="68" dur="800" decel="100000" fill="hold"/>
                                        <p:tgtEl>
                                          <p:spTgt spid="176"/>
                                        </p:tgtEl>
                                        <p:attrNameLst>
                                          <p:attrName>style.rotation</p:attrName>
                                        </p:attrNameLst>
                                      </p:cBhvr>
                                      <p:tavLst>
                                        <p:tav tm="0">
                                          <p:val>
                                            <p:fltVal val="-90"/>
                                          </p:val>
                                        </p:tav>
                                        <p:tav tm="100000">
                                          <p:val>
                                            <p:fltVal val="0"/>
                                          </p:val>
                                        </p:tav>
                                      </p:tavLst>
                                    </p:anim>
                                    <p:anim calcmode="lin" valueType="num">
                                      <p:cBhvr>
                                        <p:cTn id="69" dur="800" decel="100000" fill="hold"/>
                                        <p:tgtEl>
                                          <p:spTgt spid="176"/>
                                        </p:tgtEl>
                                        <p:attrNameLst>
                                          <p:attrName>ppt_x</p:attrName>
                                        </p:attrNameLst>
                                      </p:cBhvr>
                                      <p:tavLst>
                                        <p:tav tm="0">
                                          <p:val>
                                            <p:strVal val="#ppt_x+0.4"/>
                                          </p:val>
                                        </p:tav>
                                        <p:tav tm="100000">
                                          <p:val>
                                            <p:strVal val="#ppt_x-0.05"/>
                                          </p:val>
                                        </p:tav>
                                      </p:tavLst>
                                    </p:anim>
                                    <p:anim calcmode="lin" valueType="num">
                                      <p:cBhvr>
                                        <p:cTn id="70" dur="800" decel="100000" fill="hold"/>
                                        <p:tgtEl>
                                          <p:spTgt spid="176"/>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176"/>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176"/>
                                        </p:tgtEl>
                                        <p:attrNameLst>
                                          <p:attrName>ppt_y</p:attrName>
                                        </p:attrNameLst>
                                      </p:cBhvr>
                                      <p:tavLst>
                                        <p:tav tm="0">
                                          <p:val>
                                            <p:strVal val="#ppt_y+0.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30" presetClass="entr" presetSubtype="0" fill="hold" nodeType="clickEffect">
                                  <p:stCondLst>
                                    <p:cond delay="0"/>
                                  </p:stCondLst>
                                  <p:childTnLst>
                                    <p:set>
                                      <p:cBhvr>
                                        <p:cTn id="76" dur="1" fill="hold">
                                          <p:stCondLst>
                                            <p:cond delay="0"/>
                                          </p:stCondLst>
                                        </p:cTn>
                                        <p:tgtEl>
                                          <p:spTgt spid="196"/>
                                        </p:tgtEl>
                                        <p:attrNameLst>
                                          <p:attrName>style.visibility</p:attrName>
                                        </p:attrNameLst>
                                      </p:cBhvr>
                                      <p:to>
                                        <p:strVal val="visible"/>
                                      </p:to>
                                    </p:set>
                                    <p:animEffect transition="in" filter="fade">
                                      <p:cBhvr>
                                        <p:cTn id="77" dur="800" decel="100000"/>
                                        <p:tgtEl>
                                          <p:spTgt spid="196"/>
                                        </p:tgtEl>
                                      </p:cBhvr>
                                    </p:animEffect>
                                    <p:anim calcmode="lin" valueType="num">
                                      <p:cBhvr>
                                        <p:cTn id="78" dur="800" decel="100000" fill="hold"/>
                                        <p:tgtEl>
                                          <p:spTgt spid="196"/>
                                        </p:tgtEl>
                                        <p:attrNameLst>
                                          <p:attrName>style.rotation</p:attrName>
                                        </p:attrNameLst>
                                      </p:cBhvr>
                                      <p:tavLst>
                                        <p:tav tm="0">
                                          <p:val>
                                            <p:fltVal val="-90"/>
                                          </p:val>
                                        </p:tav>
                                        <p:tav tm="100000">
                                          <p:val>
                                            <p:fltVal val="0"/>
                                          </p:val>
                                        </p:tav>
                                      </p:tavLst>
                                    </p:anim>
                                    <p:anim calcmode="lin" valueType="num">
                                      <p:cBhvr>
                                        <p:cTn id="79" dur="800" decel="100000" fill="hold"/>
                                        <p:tgtEl>
                                          <p:spTgt spid="196"/>
                                        </p:tgtEl>
                                        <p:attrNameLst>
                                          <p:attrName>ppt_x</p:attrName>
                                        </p:attrNameLst>
                                      </p:cBhvr>
                                      <p:tavLst>
                                        <p:tav tm="0">
                                          <p:val>
                                            <p:strVal val="#ppt_x+0.4"/>
                                          </p:val>
                                        </p:tav>
                                        <p:tav tm="100000">
                                          <p:val>
                                            <p:strVal val="#ppt_x-0.05"/>
                                          </p:val>
                                        </p:tav>
                                      </p:tavLst>
                                    </p:anim>
                                    <p:anim calcmode="lin" valueType="num">
                                      <p:cBhvr>
                                        <p:cTn id="80" dur="800" decel="100000" fill="hold"/>
                                        <p:tgtEl>
                                          <p:spTgt spid="196"/>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196"/>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196"/>
                                        </p:tgtEl>
                                        <p:attrNameLst>
                                          <p:attrName>ppt_y</p:attrName>
                                        </p:attrNameLst>
                                      </p:cBhvr>
                                      <p:tavLst>
                                        <p:tav tm="0">
                                          <p:val>
                                            <p:strVal val="#ppt_y+0.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30" presetClass="entr" presetSubtype="0" fill="hold" nodeType="clickEffect">
                                  <p:stCondLst>
                                    <p:cond delay="0"/>
                                  </p:stCondLst>
                                  <p:childTnLst>
                                    <p:set>
                                      <p:cBhvr>
                                        <p:cTn id="86" dur="1" fill="hold">
                                          <p:stCondLst>
                                            <p:cond delay="0"/>
                                          </p:stCondLst>
                                        </p:cTn>
                                        <p:tgtEl>
                                          <p:spTgt spid="193"/>
                                        </p:tgtEl>
                                        <p:attrNameLst>
                                          <p:attrName>style.visibility</p:attrName>
                                        </p:attrNameLst>
                                      </p:cBhvr>
                                      <p:to>
                                        <p:strVal val="visible"/>
                                      </p:to>
                                    </p:set>
                                    <p:animEffect transition="in" filter="fade">
                                      <p:cBhvr>
                                        <p:cTn id="87" dur="800" decel="100000"/>
                                        <p:tgtEl>
                                          <p:spTgt spid="193"/>
                                        </p:tgtEl>
                                      </p:cBhvr>
                                    </p:animEffect>
                                    <p:anim calcmode="lin" valueType="num">
                                      <p:cBhvr>
                                        <p:cTn id="88" dur="800" decel="100000" fill="hold"/>
                                        <p:tgtEl>
                                          <p:spTgt spid="193"/>
                                        </p:tgtEl>
                                        <p:attrNameLst>
                                          <p:attrName>style.rotation</p:attrName>
                                        </p:attrNameLst>
                                      </p:cBhvr>
                                      <p:tavLst>
                                        <p:tav tm="0">
                                          <p:val>
                                            <p:fltVal val="-90"/>
                                          </p:val>
                                        </p:tav>
                                        <p:tav tm="100000">
                                          <p:val>
                                            <p:fltVal val="0"/>
                                          </p:val>
                                        </p:tav>
                                      </p:tavLst>
                                    </p:anim>
                                    <p:anim calcmode="lin" valueType="num">
                                      <p:cBhvr>
                                        <p:cTn id="89" dur="800" decel="100000" fill="hold"/>
                                        <p:tgtEl>
                                          <p:spTgt spid="193"/>
                                        </p:tgtEl>
                                        <p:attrNameLst>
                                          <p:attrName>ppt_x</p:attrName>
                                        </p:attrNameLst>
                                      </p:cBhvr>
                                      <p:tavLst>
                                        <p:tav tm="0">
                                          <p:val>
                                            <p:strVal val="#ppt_x+0.4"/>
                                          </p:val>
                                        </p:tav>
                                        <p:tav tm="100000">
                                          <p:val>
                                            <p:strVal val="#ppt_x-0.05"/>
                                          </p:val>
                                        </p:tav>
                                      </p:tavLst>
                                    </p:anim>
                                    <p:anim calcmode="lin" valueType="num">
                                      <p:cBhvr>
                                        <p:cTn id="90" dur="800" decel="100000" fill="hold"/>
                                        <p:tgtEl>
                                          <p:spTgt spid="193"/>
                                        </p:tgtEl>
                                        <p:attrNameLst>
                                          <p:attrName>ppt_y</p:attrName>
                                        </p:attrNameLst>
                                      </p:cBhvr>
                                      <p:tavLst>
                                        <p:tav tm="0">
                                          <p:val>
                                            <p:strVal val="#ppt_y-0.4"/>
                                          </p:val>
                                        </p:tav>
                                        <p:tav tm="100000">
                                          <p:val>
                                            <p:strVal val="#ppt_y+0.1"/>
                                          </p:val>
                                        </p:tav>
                                      </p:tavLst>
                                    </p:anim>
                                    <p:anim calcmode="lin" valueType="num">
                                      <p:cBhvr>
                                        <p:cTn id="91" dur="200" accel="100000" fill="hold">
                                          <p:stCondLst>
                                            <p:cond delay="800"/>
                                          </p:stCondLst>
                                        </p:cTn>
                                        <p:tgtEl>
                                          <p:spTgt spid="193"/>
                                        </p:tgtEl>
                                        <p:attrNameLst>
                                          <p:attrName>ppt_x</p:attrName>
                                        </p:attrNameLst>
                                      </p:cBhvr>
                                      <p:tavLst>
                                        <p:tav tm="0">
                                          <p:val>
                                            <p:strVal val="#ppt_x-0.05"/>
                                          </p:val>
                                        </p:tav>
                                        <p:tav tm="100000">
                                          <p:val>
                                            <p:strVal val="#ppt_x"/>
                                          </p:val>
                                        </p:tav>
                                      </p:tavLst>
                                    </p:anim>
                                    <p:anim calcmode="lin" valueType="num">
                                      <p:cBhvr>
                                        <p:cTn id="92" dur="200" accel="100000" fill="hold">
                                          <p:stCondLst>
                                            <p:cond delay="800"/>
                                          </p:stCondLst>
                                        </p:cTn>
                                        <p:tgtEl>
                                          <p:spTgt spid="193"/>
                                        </p:tgtEl>
                                        <p:attrNameLst>
                                          <p:attrName>ppt_y</p:attrName>
                                        </p:attrNameLst>
                                      </p:cBhvr>
                                      <p:tavLst>
                                        <p:tav tm="0">
                                          <p:val>
                                            <p:strVal val="#ppt_y+0.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0" presetClass="entr" presetSubtype="0" fill="hold" nodeType="clickEffect">
                                  <p:stCondLst>
                                    <p:cond delay="0"/>
                                  </p:stCondLst>
                                  <p:childTnLst>
                                    <p:set>
                                      <p:cBhvr>
                                        <p:cTn id="96" dur="1" fill="hold">
                                          <p:stCondLst>
                                            <p:cond delay="0"/>
                                          </p:stCondLst>
                                        </p:cTn>
                                        <p:tgtEl>
                                          <p:spTgt spid="192"/>
                                        </p:tgtEl>
                                        <p:attrNameLst>
                                          <p:attrName>style.visibility</p:attrName>
                                        </p:attrNameLst>
                                      </p:cBhvr>
                                      <p:to>
                                        <p:strVal val="visible"/>
                                      </p:to>
                                    </p:set>
                                    <p:animEffect transition="in" filter="fade">
                                      <p:cBhvr>
                                        <p:cTn id="97" dur="800" decel="100000"/>
                                        <p:tgtEl>
                                          <p:spTgt spid="192"/>
                                        </p:tgtEl>
                                      </p:cBhvr>
                                    </p:animEffect>
                                    <p:anim calcmode="lin" valueType="num">
                                      <p:cBhvr>
                                        <p:cTn id="98" dur="800" decel="100000" fill="hold"/>
                                        <p:tgtEl>
                                          <p:spTgt spid="192"/>
                                        </p:tgtEl>
                                        <p:attrNameLst>
                                          <p:attrName>style.rotation</p:attrName>
                                        </p:attrNameLst>
                                      </p:cBhvr>
                                      <p:tavLst>
                                        <p:tav tm="0">
                                          <p:val>
                                            <p:fltVal val="-90"/>
                                          </p:val>
                                        </p:tav>
                                        <p:tav tm="100000">
                                          <p:val>
                                            <p:fltVal val="0"/>
                                          </p:val>
                                        </p:tav>
                                      </p:tavLst>
                                    </p:anim>
                                    <p:anim calcmode="lin" valueType="num">
                                      <p:cBhvr>
                                        <p:cTn id="99" dur="800" decel="100000" fill="hold"/>
                                        <p:tgtEl>
                                          <p:spTgt spid="192"/>
                                        </p:tgtEl>
                                        <p:attrNameLst>
                                          <p:attrName>ppt_x</p:attrName>
                                        </p:attrNameLst>
                                      </p:cBhvr>
                                      <p:tavLst>
                                        <p:tav tm="0">
                                          <p:val>
                                            <p:strVal val="#ppt_x+0.4"/>
                                          </p:val>
                                        </p:tav>
                                        <p:tav tm="100000">
                                          <p:val>
                                            <p:strVal val="#ppt_x-0.05"/>
                                          </p:val>
                                        </p:tav>
                                      </p:tavLst>
                                    </p:anim>
                                    <p:anim calcmode="lin" valueType="num">
                                      <p:cBhvr>
                                        <p:cTn id="100" dur="800" decel="100000" fill="hold"/>
                                        <p:tgtEl>
                                          <p:spTgt spid="192"/>
                                        </p:tgtEl>
                                        <p:attrNameLst>
                                          <p:attrName>ppt_y</p:attrName>
                                        </p:attrNameLst>
                                      </p:cBhvr>
                                      <p:tavLst>
                                        <p:tav tm="0">
                                          <p:val>
                                            <p:strVal val="#ppt_y-0.4"/>
                                          </p:val>
                                        </p:tav>
                                        <p:tav tm="100000">
                                          <p:val>
                                            <p:strVal val="#ppt_y+0.1"/>
                                          </p:val>
                                        </p:tav>
                                      </p:tavLst>
                                    </p:anim>
                                    <p:anim calcmode="lin" valueType="num">
                                      <p:cBhvr>
                                        <p:cTn id="101" dur="200" accel="100000" fill="hold">
                                          <p:stCondLst>
                                            <p:cond delay="800"/>
                                          </p:stCondLst>
                                        </p:cTn>
                                        <p:tgtEl>
                                          <p:spTgt spid="192"/>
                                        </p:tgtEl>
                                        <p:attrNameLst>
                                          <p:attrName>ppt_x</p:attrName>
                                        </p:attrNameLst>
                                      </p:cBhvr>
                                      <p:tavLst>
                                        <p:tav tm="0">
                                          <p:val>
                                            <p:strVal val="#ppt_x-0.05"/>
                                          </p:val>
                                        </p:tav>
                                        <p:tav tm="100000">
                                          <p:val>
                                            <p:strVal val="#ppt_x"/>
                                          </p:val>
                                        </p:tav>
                                      </p:tavLst>
                                    </p:anim>
                                    <p:anim calcmode="lin" valueType="num">
                                      <p:cBhvr>
                                        <p:cTn id="102" dur="200" accel="100000" fill="hold">
                                          <p:stCondLst>
                                            <p:cond delay="800"/>
                                          </p:stCondLst>
                                        </p:cTn>
                                        <p:tgtEl>
                                          <p:spTgt spid="192"/>
                                        </p:tgtEl>
                                        <p:attrNameLst>
                                          <p:attrName>ppt_y</p:attrName>
                                        </p:attrNameLst>
                                      </p:cBhvr>
                                      <p:tavLst>
                                        <p:tav tm="0">
                                          <p:val>
                                            <p:strVal val="#ppt_y+0.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30" presetClass="entr" presetSubtype="0" fill="hold" nodeType="clickEffect">
                                  <p:stCondLst>
                                    <p:cond delay="0"/>
                                  </p:stCondLst>
                                  <p:childTnLst>
                                    <p:set>
                                      <p:cBhvr>
                                        <p:cTn id="106" dur="1" fill="hold">
                                          <p:stCondLst>
                                            <p:cond delay="0"/>
                                          </p:stCondLst>
                                        </p:cTn>
                                        <p:tgtEl>
                                          <p:spTgt spid="189"/>
                                        </p:tgtEl>
                                        <p:attrNameLst>
                                          <p:attrName>style.visibility</p:attrName>
                                        </p:attrNameLst>
                                      </p:cBhvr>
                                      <p:to>
                                        <p:strVal val="visible"/>
                                      </p:to>
                                    </p:set>
                                    <p:animEffect transition="in" filter="fade">
                                      <p:cBhvr>
                                        <p:cTn id="107" dur="800" decel="100000"/>
                                        <p:tgtEl>
                                          <p:spTgt spid="189"/>
                                        </p:tgtEl>
                                      </p:cBhvr>
                                    </p:animEffect>
                                    <p:anim calcmode="lin" valueType="num">
                                      <p:cBhvr>
                                        <p:cTn id="108" dur="800" decel="100000" fill="hold"/>
                                        <p:tgtEl>
                                          <p:spTgt spid="189"/>
                                        </p:tgtEl>
                                        <p:attrNameLst>
                                          <p:attrName>style.rotation</p:attrName>
                                        </p:attrNameLst>
                                      </p:cBhvr>
                                      <p:tavLst>
                                        <p:tav tm="0">
                                          <p:val>
                                            <p:fltVal val="-90"/>
                                          </p:val>
                                        </p:tav>
                                        <p:tav tm="100000">
                                          <p:val>
                                            <p:fltVal val="0"/>
                                          </p:val>
                                        </p:tav>
                                      </p:tavLst>
                                    </p:anim>
                                    <p:anim calcmode="lin" valueType="num">
                                      <p:cBhvr>
                                        <p:cTn id="109" dur="800" decel="100000" fill="hold"/>
                                        <p:tgtEl>
                                          <p:spTgt spid="189"/>
                                        </p:tgtEl>
                                        <p:attrNameLst>
                                          <p:attrName>ppt_x</p:attrName>
                                        </p:attrNameLst>
                                      </p:cBhvr>
                                      <p:tavLst>
                                        <p:tav tm="0">
                                          <p:val>
                                            <p:strVal val="#ppt_x+0.4"/>
                                          </p:val>
                                        </p:tav>
                                        <p:tav tm="100000">
                                          <p:val>
                                            <p:strVal val="#ppt_x-0.05"/>
                                          </p:val>
                                        </p:tav>
                                      </p:tavLst>
                                    </p:anim>
                                    <p:anim calcmode="lin" valueType="num">
                                      <p:cBhvr>
                                        <p:cTn id="110" dur="800" decel="100000" fill="hold"/>
                                        <p:tgtEl>
                                          <p:spTgt spid="189"/>
                                        </p:tgtEl>
                                        <p:attrNameLst>
                                          <p:attrName>ppt_y</p:attrName>
                                        </p:attrNameLst>
                                      </p:cBhvr>
                                      <p:tavLst>
                                        <p:tav tm="0">
                                          <p:val>
                                            <p:strVal val="#ppt_y-0.4"/>
                                          </p:val>
                                        </p:tav>
                                        <p:tav tm="100000">
                                          <p:val>
                                            <p:strVal val="#ppt_y+0.1"/>
                                          </p:val>
                                        </p:tav>
                                      </p:tavLst>
                                    </p:anim>
                                    <p:anim calcmode="lin" valueType="num">
                                      <p:cBhvr>
                                        <p:cTn id="111" dur="200" accel="100000" fill="hold">
                                          <p:stCondLst>
                                            <p:cond delay="800"/>
                                          </p:stCondLst>
                                        </p:cTn>
                                        <p:tgtEl>
                                          <p:spTgt spid="189"/>
                                        </p:tgtEl>
                                        <p:attrNameLst>
                                          <p:attrName>ppt_x</p:attrName>
                                        </p:attrNameLst>
                                      </p:cBhvr>
                                      <p:tavLst>
                                        <p:tav tm="0">
                                          <p:val>
                                            <p:strVal val="#ppt_x-0.05"/>
                                          </p:val>
                                        </p:tav>
                                        <p:tav tm="100000">
                                          <p:val>
                                            <p:strVal val="#ppt_x"/>
                                          </p:val>
                                        </p:tav>
                                      </p:tavLst>
                                    </p:anim>
                                    <p:anim calcmode="lin" valueType="num">
                                      <p:cBhvr>
                                        <p:cTn id="112" dur="200" accel="100000" fill="hold">
                                          <p:stCondLst>
                                            <p:cond delay="800"/>
                                          </p:stCondLst>
                                        </p:cTn>
                                        <p:tgtEl>
                                          <p:spTgt spid="189"/>
                                        </p:tgtEl>
                                        <p:attrNameLst>
                                          <p:attrName>ppt_y</p:attrName>
                                        </p:attrNameLst>
                                      </p:cBhvr>
                                      <p:tavLst>
                                        <p:tav tm="0">
                                          <p:val>
                                            <p:strVal val="#ppt_y+0.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30" presetClass="entr" presetSubtype="0" fill="hold" nodeType="clickEffect">
                                  <p:stCondLst>
                                    <p:cond delay="0"/>
                                  </p:stCondLst>
                                  <p:childTnLst>
                                    <p:set>
                                      <p:cBhvr>
                                        <p:cTn id="116" dur="1" fill="hold">
                                          <p:stCondLst>
                                            <p:cond delay="0"/>
                                          </p:stCondLst>
                                        </p:cTn>
                                        <p:tgtEl>
                                          <p:spTgt spid="186"/>
                                        </p:tgtEl>
                                        <p:attrNameLst>
                                          <p:attrName>style.visibility</p:attrName>
                                        </p:attrNameLst>
                                      </p:cBhvr>
                                      <p:to>
                                        <p:strVal val="visible"/>
                                      </p:to>
                                    </p:set>
                                    <p:animEffect transition="in" filter="fade">
                                      <p:cBhvr>
                                        <p:cTn id="117" dur="800" decel="100000"/>
                                        <p:tgtEl>
                                          <p:spTgt spid="186"/>
                                        </p:tgtEl>
                                      </p:cBhvr>
                                    </p:animEffect>
                                    <p:anim calcmode="lin" valueType="num">
                                      <p:cBhvr>
                                        <p:cTn id="118" dur="800" decel="100000" fill="hold"/>
                                        <p:tgtEl>
                                          <p:spTgt spid="186"/>
                                        </p:tgtEl>
                                        <p:attrNameLst>
                                          <p:attrName>style.rotation</p:attrName>
                                        </p:attrNameLst>
                                      </p:cBhvr>
                                      <p:tavLst>
                                        <p:tav tm="0">
                                          <p:val>
                                            <p:fltVal val="-90"/>
                                          </p:val>
                                        </p:tav>
                                        <p:tav tm="100000">
                                          <p:val>
                                            <p:fltVal val="0"/>
                                          </p:val>
                                        </p:tav>
                                      </p:tavLst>
                                    </p:anim>
                                    <p:anim calcmode="lin" valueType="num">
                                      <p:cBhvr>
                                        <p:cTn id="119" dur="800" decel="100000" fill="hold"/>
                                        <p:tgtEl>
                                          <p:spTgt spid="186"/>
                                        </p:tgtEl>
                                        <p:attrNameLst>
                                          <p:attrName>ppt_x</p:attrName>
                                        </p:attrNameLst>
                                      </p:cBhvr>
                                      <p:tavLst>
                                        <p:tav tm="0">
                                          <p:val>
                                            <p:strVal val="#ppt_x+0.4"/>
                                          </p:val>
                                        </p:tav>
                                        <p:tav tm="100000">
                                          <p:val>
                                            <p:strVal val="#ppt_x-0.05"/>
                                          </p:val>
                                        </p:tav>
                                      </p:tavLst>
                                    </p:anim>
                                    <p:anim calcmode="lin" valueType="num">
                                      <p:cBhvr>
                                        <p:cTn id="120" dur="800" decel="100000" fill="hold"/>
                                        <p:tgtEl>
                                          <p:spTgt spid="186"/>
                                        </p:tgtEl>
                                        <p:attrNameLst>
                                          <p:attrName>ppt_y</p:attrName>
                                        </p:attrNameLst>
                                      </p:cBhvr>
                                      <p:tavLst>
                                        <p:tav tm="0">
                                          <p:val>
                                            <p:strVal val="#ppt_y-0.4"/>
                                          </p:val>
                                        </p:tav>
                                        <p:tav tm="100000">
                                          <p:val>
                                            <p:strVal val="#ppt_y+0.1"/>
                                          </p:val>
                                        </p:tav>
                                      </p:tavLst>
                                    </p:anim>
                                    <p:anim calcmode="lin" valueType="num">
                                      <p:cBhvr>
                                        <p:cTn id="121" dur="200" accel="100000" fill="hold">
                                          <p:stCondLst>
                                            <p:cond delay="800"/>
                                          </p:stCondLst>
                                        </p:cTn>
                                        <p:tgtEl>
                                          <p:spTgt spid="186"/>
                                        </p:tgtEl>
                                        <p:attrNameLst>
                                          <p:attrName>ppt_x</p:attrName>
                                        </p:attrNameLst>
                                      </p:cBhvr>
                                      <p:tavLst>
                                        <p:tav tm="0">
                                          <p:val>
                                            <p:strVal val="#ppt_x-0.05"/>
                                          </p:val>
                                        </p:tav>
                                        <p:tav tm="100000">
                                          <p:val>
                                            <p:strVal val="#ppt_x"/>
                                          </p:val>
                                        </p:tav>
                                      </p:tavLst>
                                    </p:anim>
                                    <p:anim calcmode="lin" valueType="num">
                                      <p:cBhvr>
                                        <p:cTn id="122" dur="200" accel="100000" fill="hold">
                                          <p:stCondLst>
                                            <p:cond delay="800"/>
                                          </p:stCondLst>
                                        </p:cTn>
                                        <p:tgtEl>
                                          <p:spTgt spid="186"/>
                                        </p:tgtEl>
                                        <p:attrNameLst>
                                          <p:attrName>ppt_y</p:attrName>
                                        </p:attrNameLst>
                                      </p:cBhvr>
                                      <p:tavLst>
                                        <p:tav tm="0">
                                          <p:val>
                                            <p:strVal val="#ppt_y+0.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30" presetClass="entr" presetSubtype="0" fill="hold" nodeType="clickEffect">
                                  <p:stCondLst>
                                    <p:cond delay="0"/>
                                  </p:stCondLst>
                                  <p:childTnLst>
                                    <p:set>
                                      <p:cBhvr>
                                        <p:cTn id="126" dur="1" fill="hold">
                                          <p:stCondLst>
                                            <p:cond delay="0"/>
                                          </p:stCondLst>
                                        </p:cTn>
                                        <p:tgtEl>
                                          <p:spTgt spid="185"/>
                                        </p:tgtEl>
                                        <p:attrNameLst>
                                          <p:attrName>style.visibility</p:attrName>
                                        </p:attrNameLst>
                                      </p:cBhvr>
                                      <p:to>
                                        <p:strVal val="visible"/>
                                      </p:to>
                                    </p:set>
                                    <p:animEffect transition="in" filter="fade">
                                      <p:cBhvr>
                                        <p:cTn id="127" dur="800" decel="100000"/>
                                        <p:tgtEl>
                                          <p:spTgt spid="185"/>
                                        </p:tgtEl>
                                      </p:cBhvr>
                                    </p:animEffect>
                                    <p:anim calcmode="lin" valueType="num">
                                      <p:cBhvr>
                                        <p:cTn id="128" dur="800" decel="100000" fill="hold"/>
                                        <p:tgtEl>
                                          <p:spTgt spid="185"/>
                                        </p:tgtEl>
                                        <p:attrNameLst>
                                          <p:attrName>style.rotation</p:attrName>
                                        </p:attrNameLst>
                                      </p:cBhvr>
                                      <p:tavLst>
                                        <p:tav tm="0">
                                          <p:val>
                                            <p:fltVal val="-90"/>
                                          </p:val>
                                        </p:tav>
                                        <p:tav tm="100000">
                                          <p:val>
                                            <p:fltVal val="0"/>
                                          </p:val>
                                        </p:tav>
                                      </p:tavLst>
                                    </p:anim>
                                    <p:anim calcmode="lin" valueType="num">
                                      <p:cBhvr>
                                        <p:cTn id="129" dur="800" decel="100000" fill="hold"/>
                                        <p:tgtEl>
                                          <p:spTgt spid="185"/>
                                        </p:tgtEl>
                                        <p:attrNameLst>
                                          <p:attrName>ppt_x</p:attrName>
                                        </p:attrNameLst>
                                      </p:cBhvr>
                                      <p:tavLst>
                                        <p:tav tm="0">
                                          <p:val>
                                            <p:strVal val="#ppt_x+0.4"/>
                                          </p:val>
                                        </p:tav>
                                        <p:tav tm="100000">
                                          <p:val>
                                            <p:strVal val="#ppt_x-0.05"/>
                                          </p:val>
                                        </p:tav>
                                      </p:tavLst>
                                    </p:anim>
                                    <p:anim calcmode="lin" valueType="num">
                                      <p:cBhvr>
                                        <p:cTn id="130" dur="800" decel="100000" fill="hold"/>
                                        <p:tgtEl>
                                          <p:spTgt spid="185"/>
                                        </p:tgtEl>
                                        <p:attrNameLst>
                                          <p:attrName>ppt_y</p:attrName>
                                        </p:attrNameLst>
                                      </p:cBhvr>
                                      <p:tavLst>
                                        <p:tav tm="0">
                                          <p:val>
                                            <p:strVal val="#ppt_y-0.4"/>
                                          </p:val>
                                        </p:tav>
                                        <p:tav tm="100000">
                                          <p:val>
                                            <p:strVal val="#ppt_y+0.1"/>
                                          </p:val>
                                        </p:tav>
                                      </p:tavLst>
                                    </p:anim>
                                    <p:anim calcmode="lin" valueType="num">
                                      <p:cBhvr>
                                        <p:cTn id="131" dur="200" accel="100000" fill="hold">
                                          <p:stCondLst>
                                            <p:cond delay="800"/>
                                          </p:stCondLst>
                                        </p:cTn>
                                        <p:tgtEl>
                                          <p:spTgt spid="185"/>
                                        </p:tgtEl>
                                        <p:attrNameLst>
                                          <p:attrName>ppt_x</p:attrName>
                                        </p:attrNameLst>
                                      </p:cBhvr>
                                      <p:tavLst>
                                        <p:tav tm="0">
                                          <p:val>
                                            <p:strVal val="#ppt_x-0.05"/>
                                          </p:val>
                                        </p:tav>
                                        <p:tav tm="100000">
                                          <p:val>
                                            <p:strVal val="#ppt_x"/>
                                          </p:val>
                                        </p:tav>
                                      </p:tavLst>
                                    </p:anim>
                                    <p:anim calcmode="lin" valueType="num">
                                      <p:cBhvr>
                                        <p:cTn id="132" dur="200" accel="100000" fill="hold">
                                          <p:stCondLst>
                                            <p:cond delay="800"/>
                                          </p:stCondLst>
                                        </p:cTn>
                                        <p:tgtEl>
                                          <p:spTgt spid="185"/>
                                        </p:tgtEl>
                                        <p:attrNameLst>
                                          <p:attrName>ppt_y</p:attrName>
                                        </p:attrNameLst>
                                      </p:cBhvr>
                                      <p:tavLst>
                                        <p:tav tm="0">
                                          <p:val>
                                            <p:strVal val="#ppt_y+0.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30" presetClass="entr" presetSubtype="0" fill="hold" nodeType="clickEffect">
                                  <p:stCondLst>
                                    <p:cond delay="0"/>
                                  </p:stCondLst>
                                  <p:childTnLst>
                                    <p:set>
                                      <p:cBhvr>
                                        <p:cTn id="136" dur="1" fill="hold">
                                          <p:stCondLst>
                                            <p:cond delay="0"/>
                                          </p:stCondLst>
                                        </p:cTn>
                                        <p:tgtEl>
                                          <p:spTgt spid="195"/>
                                        </p:tgtEl>
                                        <p:attrNameLst>
                                          <p:attrName>style.visibility</p:attrName>
                                        </p:attrNameLst>
                                      </p:cBhvr>
                                      <p:to>
                                        <p:strVal val="visible"/>
                                      </p:to>
                                    </p:set>
                                    <p:animEffect transition="in" filter="fade">
                                      <p:cBhvr>
                                        <p:cTn id="137" dur="800" decel="100000"/>
                                        <p:tgtEl>
                                          <p:spTgt spid="195"/>
                                        </p:tgtEl>
                                      </p:cBhvr>
                                    </p:animEffect>
                                    <p:anim calcmode="lin" valueType="num">
                                      <p:cBhvr>
                                        <p:cTn id="138" dur="800" decel="100000" fill="hold"/>
                                        <p:tgtEl>
                                          <p:spTgt spid="195"/>
                                        </p:tgtEl>
                                        <p:attrNameLst>
                                          <p:attrName>style.rotation</p:attrName>
                                        </p:attrNameLst>
                                      </p:cBhvr>
                                      <p:tavLst>
                                        <p:tav tm="0">
                                          <p:val>
                                            <p:fltVal val="-90"/>
                                          </p:val>
                                        </p:tav>
                                        <p:tav tm="100000">
                                          <p:val>
                                            <p:fltVal val="0"/>
                                          </p:val>
                                        </p:tav>
                                      </p:tavLst>
                                    </p:anim>
                                    <p:anim calcmode="lin" valueType="num">
                                      <p:cBhvr>
                                        <p:cTn id="139" dur="800" decel="100000" fill="hold"/>
                                        <p:tgtEl>
                                          <p:spTgt spid="195"/>
                                        </p:tgtEl>
                                        <p:attrNameLst>
                                          <p:attrName>ppt_x</p:attrName>
                                        </p:attrNameLst>
                                      </p:cBhvr>
                                      <p:tavLst>
                                        <p:tav tm="0">
                                          <p:val>
                                            <p:strVal val="#ppt_x+0.4"/>
                                          </p:val>
                                        </p:tav>
                                        <p:tav tm="100000">
                                          <p:val>
                                            <p:strVal val="#ppt_x-0.05"/>
                                          </p:val>
                                        </p:tav>
                                      </p:tavLst>
                                    </p:anim>
                                    <p:anim calcmode="lin" valueType="num">
                                      <p:cBhvr>
                                        <p:cTn id="140" dur="800" decel="100000" fill="hold"/>
                                        <p:tgtEl>
                                          <p:spTgt spid="195"/>
                                        </p:tgtEl>
                                        <p:attrNameLst>
                                          <p:attrName>ppt_y</p:attrName>
                                        </p:attrNameLst>
                                      </p:cBhvr>
                                      <p:tavLst>
                                        <p:tav tm="0">
                                          <p:val>
                                            <p:strVal val="#ppt_y-0.4"/>
                                          </p:val>
                                        </p:tav>
                                        <p:tav tm="100000">
                                          <p:val>
                                            <p:strVal val="#ppt_y+0.1"/>
                                          </p:val>
                                        </p:tav>
                                      </p:tavLst>
                                    </p:anim>
                                    <p:anim calcmode="lin" valueType="num">
                                      <p:cBhvr>
                                        <p:cTn id="141" dur="200" accel="100000" fill="hold">
                                          <p:stCondLst>
                                            <p:cond delay="800"/>
                                          </p:stCondLst>
                                        </p:cTn>
                                        <p:tgtEl>
                                          <p:spTgt spid="195"/>
                                        </p:tgtEl>
                                        <p:attrNameLst>
                                          <p:attrName>ppt_x</p:attrName>
                                        </p:attrNameLst>
                                      </p:cBhvr>
                                      <p:tavLst>
                                        <p:tav tm="0">
                                          <p:val>
                                            <p:strVal val="#ppt_x-0.05"/>
                                          </p:val>
                                        </p:tav>
                                        <p:tav tm="100000">
                                          <p:val>
                                            <p:strVal val="#ppt_x"/>
                                          </p:val>
                                        </p:tav>
                                      </p:tavLst>
                                    </p:anim>
                                    <p:anim calcmode="lin" valueType="num">
                                      <p:cBhvr>
                                        <p:cTn id="142" dur="200" accel="100000" fill="hold">
                                          <p:stCondLst>
                                            <p:cond delay="800"/>
                                          </p:stCondLst>
                                        </p:cTn>
                                        <p:tgtEl>
                                          <p:spTgt spid="19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8A0342F-4B90-4B17-90E1-DCEF3B262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9231" y="1507960"/>
            <a:ext cx="5391535" cy="4025101"/>
          </a:xfrm>
          <a:prstGeom prst="rect">
            <a:avLst/>
          </a:prstGeom>
        </p:spPr>
      </p:pic>
      <p:sp>
        <p:nvSpPr>
          <p:cNvPr id="7" name="TextBox 6">
            <a:extLst>
              <a:ext uri="{FF2B5EF4-FFF2-40B4-BE49-F238E27FC236}">
                <a16:creationId xmlns:a16="http://schemas.microsoft.com/office/drawing/2014/main" id="{D07FE79F-33DD-4CDF-9944-7F213EE57F1C}"/>
              </a:ext>
            </a:extLst>
          </p:cNvPr>
          <p:cNvSpPr txBox="1"/>
          <p:nvPr/>
        </p:nvSpPr>
        <p:spPr>
          <a:xfrm>
            <a:off x="438455" y="2028616"/>
            <a:ext cx="11176029" cy="2800767"/>
          </a:xfrm>
          <a:prstGeom prst="rect">
            <a:avLst/>
          </a:prstGeom>
          <a:noFill/>
        </p:spPr>
        <p:txBody>
          <a:bodyPr wrap="square" rtlCol="0">
            <a:spAutoFit/>
          </a:bodyPr>
          <a:lstStyle/>
          <a:p>
            <a:pPr algn="ctr"/>
            <a:r>
              <a:rPr lang="en-US" sz="8800" b="1" dirty="0">
                <a:solidFill>
                  <a:schemeClr val="bg1"/>
                </a:solidFill>
              </a:rPr>
              <a:t>System Requirements Engineering &amp; Planning</a:t>
            </a:r>
            <a:endParaRPr lang="en-US" sz="8800" b="1" dirty="0">
              <a:solidFill>
                <a:schemeClr val="bg1"/>
              </a:solidFill>
              <a:latin typeface="Georgia Pro" panose="02040502050405020303" pitchFamily="18" charset="0"/>
            </a:endParaRPr>
          </a:p>
        </p:txBody>
      </p:sp>
    </p:spTree>
    <p:extLst>
      <p:ext uri="{BB962C8B-B14F-4D97-AF65-F5344CB8AC3E}">
        <p14:creationId xmlns:p14="http://schemas.microsoft.com/office/powerpoint/2010/main" val="11132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2A5E31-E27E-45DB-B1FC-2B5A6B1B5477}"/>
              </a:ext>
            </a:extLst>
          </p:cNvPr>
          <p:cNvSpPr txBox="1"/>
          <p:nvPr/>
        </p:nvSpPr>
        <p:spPr>
          <a:xfrm>
            <a:off x="-6322760" y="1507960"/>
            <a:ext cx="5875720" cy="1015663"/>
          </a:xfrm>
          <a:prstGeom prst="rect">
            <a:avLst/>
          </a:prstGeom>
          <a:noFill/>
        </p:spPr>
        <p:txBody>
          <a:bodyPr wrap="square" rtlCol="0">
            <a:spAutoFit/>
          </a:bodyPr>
          <a:lstStyle/>
          <a:p>
            <a:pPr lvl="0"/>
            <a:r>
              <a:rPr lang="en-US" sz="2000">
                <a:solidFill>
                  <a:schemeClr val="bg1">
                    <a:lumMod val="95000"/>
                  </a:schemeClr>
                </a:solidFill>
                <a:latin typeface="Rockwell" panose="02060603020205020403" pitchFamily="18" charset="0"/>
              </a:rPr>
              <a:t>Many people struggle to decide what to cook with the ingredients they already have, </a:t>
            </a:r>
          </a:p>
          <a:p>
            <a:pPr lvl="0"/>
            <a:r>
              <a:rPr lang="en-US" sz="2000">
                <a:solidFill>
                  <a:schemeClr val="bg1">
                    <a:lumMod val="95000"/>
                  </a:schemeClr>
                </a:solidFill>
                <a:latin typeface="Rockwell" panose="02060603020205020403" pitchFamily="18" charset="0"/>
              </a:rPr>
              <a:t>leading to:</a:t>
            </a:r>
            <a:endParaRPr lang="en-US" sz="2000" dirty="0">
              <a:solidFill>
                <a:schemeClr val="bg1">
                  <a:lumMod val="95000"/>
                </a:schemeClr>
              </a:solidFill>
              <a:latin typeface="Rockwell" panose="02060603020205020403" pitchFamily="18" charset="0"/>
            </a:endParaRPr>
          </a:p>
        </p:txBody>
      </p:sp>
      <p:cxnSp>
        <p:nvCxnSpPr>
          <p:cNvPr id="10" name="Straight Connector 9">
            <a:extLst>
              <a:ext uri="{FF2B5EF4-FFF2-40B4-BE49-F238E27FC236}">
                <a16:creationId xmlns:a16="http://schemas.microsoft.com/office/drawing/2014/main" id="{90506FEE-F860-4A1D-8CC8-1C88F4230AAB}"/>
              </a:ext>
            </a:extLst>
          </p:cNvPr>
          <p:cNvCxnSpPr/>
          <p:nvPr/>
        </p:nvCxnSpPr>
        <p:spPr>
          <a:xfrm>
            <a:off x="220280" y="7421002"/>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2A4CDB-CC87-49AC-9B83-8D3162C34C65}"/>
              </a:ext>
            </a:extLst>
          </p:cNvPr>
          <p:cNvSpPr txBox="1"/>
          <p:nvPr/>
        </p:nvSpPr>
        <p:spPr>
          <a:xfrm>
            <a:off x="220280" y="2492625"/>
            <a:ext cx="7282367" cy="1754326"/>
          </a:xfrm>
          <a:prstGeom prst="rect">
            <a:avLst/>
          </a:prstGeom>
          <a:noFill/>
        </p:spPr>
        <p:txBody>
          <a:bodyPr wrap="square" rtlCol="0">
            <a:spAutoFit/>
          </a:bodyPr>
          <a:lstStyle/>
          <a:p>
            <a:r>
              <a:rPr lang="en-US" sz="5400" b="1" dirty="0">
                <a:solidFill>
                  <a:schemeClr val="bg1"/>
                </a:solidFill>
              </a:rPr>
              <a:t>System Requirements Engineering &amp; Planning</a:t>
            </a:r>
            <a:endParaRPr lang="en-US" sz="5400" b="1" dirty="0">
              <a:solidFill>
                <a:schemeClr val="bg1"/>
              </a:solidFill>
              <a:latin typeface="Georgia Pro" panose="02040502050405020303" pitchFamily="18" charset="0"/>
            </a:endParaRPr>
          </a:p>
        </p:txBody>
      </p:sp>
      <p:pic>
        <p:nvPicPr>
          <p:cNvPr id="6" name="Picture 5">
            <a:extLst>
              <a:ext uri="{FF2B5EF4-FFF2-40B4-BE49-F238E27FC236}">
                <a16:creationId xmlns:a16="http://schemas.microsoft.com/office/drawing/2014/main" id="{72A5C5DE-223F-40FE-86B3-829F29A8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729" y="1507960"/>
            <a:ext cx="5391535" cy="4025101"/>
          </a:xfrm>
          <a:prstGeom prst="rect">
            <a:avLst/>
          </a:prstGeom>
        </p:spPr>
      </p:pic>
    </p:spTree>
    <p:extLst>
      <p:ext uri="{BB962C8B-B14F-4D97-AF65-F5344CB8AC3E}">
        <p14:creationId xmlns:p14="http://schemas.microsoft.com/office/powerpoint/2010/main" val="2615874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9592184-7A73-403E-9888-A7D1C81FEDE3}"/>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4636038-B650-43F4-A601-96586597142E}"/>
              </a:ext>
            </a:extLst>
          </p:cNvPr>
          <p:cNvSpPr txBox="1"/>
          <p:nvPr/>
        </p:nvSpPr>
        <p:spPr>
          <a:xfrm>
            <a:off x="243678" y="186363"/>
            <a:ext cx="6523877" cy="461665"/>
          </a:xfrm>
          <a:prstGeom prst="rect">
            <a:avLst/>
          </a:prstGeom>
          <a:noFill/>
        </p:spPr>
        <p:txBody>
          <a:bodyPr wrap="square" rtlCol="0">
            <a:spAutoFit/>
          </a:bodyPr>
          <a:lstStyle/>
          <a:p>
            <a:r>
              <a:rPr lang="en-US" sz="2400" b="1" dirty="0">
                <a:solidFill>
                  <a:schemeClr val="bg1"/>
                </a:solidFill>
              </a:rPr>
              <a:t>System Requirements Engineering &amp; Planning</a:t>
            </a:r>
          </a:p>
        </p:txBody>
      </p:sp>
      <p:grpSp>
        <p:nvGrpSpPr>
          <p:cNvPr id="14" name="Group 13">
            <a:extLst>
              <a:ext uri="{FF2B5EF4-FFF2-40B4-BE49-F238E27FC236}">
                <a16:creationId xmlns:a16="http://schemas.microsoft.com/office/drawing/2014/main" id="{85D36DB3-7B5A-42E5-85E4-FFD8F2C000E0}"/>
              </a:ext>
            </a:extLst>
          </p:cNvPr>
          <p:cNvGrpSpPr/>
          <p:nvPr/>
        </p:nvGrpSpPr>
        <p:grpSpPr>
          <a:xfrm>
            <a:off x="4253075" y="7399898"/>
            <a:ext cx="3657600" cy="4084174"/>
            <a:chOff x="4856937" y="1958850"/>
            <a:chExt cx="3657600" cy="4084174"/>
          </a:xfrm>
        </p:grpSpPr>
        <p:sp>
          <p:nvSpPr>
            <p:cNvPr id="200" name="Freeform: Shape 199">
              <a:extLst>
                <a:ext uri="{FF2B5EF4-FFF2-40B4-BE49-F238E27FC236}">
                  <a16:creationId xmlns:a16="http://schemas.microsoft.com/office/drawing/2014/main" id="{0307E426-8811-4117-B12D-8A4AC2331E55}"/>
                </a:ext>
              </a:extLst>
            </p:cNvPr>
            <p:cNvSpPr/>
            <p:nvPr/>
          </p:nvSpPr>
          <p:spPr>
            <a:xfrm rot="8139541">
              <a:off x="4856937" y="2164349"/>
              <a:ext cx="3657600" cy="3657600"/>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448562 w 3657600"/>
                <a:gd name="connsiteY3" fmla="*/ 1828800 h 3657600"/>
                <a:gd name="connsiteX4" fmla="*/ 1828800 w 3657600"/>
                <a:gd name="connsiteY4" fmla="*/ 2448562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914400 w 3657600"/>
                <a:gd name="connsiteY8" fmla="*/ 1828800 h 3657600"/>
                <a:gd name="connsiteX9" fmla="*/ 1209038 w 3657600"/>
                <a:gd name="connsiteY9" fmla="*/ 1828800 h 3657600"/>
                <a:gd name="connsiteX10" fmla="*/ 1828800 w 3657600"/>
                <a:gd name="connsiteY10" fmla="*/ 1209038 h 3657600"/>
                <a:gd name="connsiteX11" fmla="*/ 1828800 w 3657600"/>
                <a:gd name="connsiteY11" fmla="*/ 914400 h 3657600"/>
                <a:gd name="connsiteX12" fmla="*/ 2743200 w 3657600"/>
                <a:gd name="connsiteY12"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448562" y="1828800"/>
                  </a:lnTo>
                  <a:cubicBezTo>
                    <a:pt x="2106277" y="1828800"/>
                    <a:pt x="1828800" y="2106277"/>
                    <a:pt x="1828800" y="2448562"/>
                  </a:cubicBezTo>
                  <a:lnTo>
                    <a:pt x="1828800" y="2743200"/>
                  </a:lnTo>
                  <a:cubicBezTo>
                    <a:pt x="1828800" y="3248209"/>
                    <a:pt x="1419409" y="3657600"/>
                    <a:pt x="914400" y="3657600"/>
                  </a:cubicBezTo>
                  <a:cubicBezTo>
                    <a:pt x="409391" y="3657600"/>
                    <a:pt x="0" y="3248209"/>
                    <a:pt x="0" y="2743200"/>
                  </a:cubicBezTo>
                  <a:cubicBezTo>
                    <a:pt x="0" y="2238191"/>
                    <a:pt x="409391" y="1828800"/>
                    <a:pt x="914400" y="1828800"/>
                  </a:cubicBezTo>
                  <a:lnTo>
                    <a:pt x="1209038" y="1828800"/>
                  </a:lnTo>
                  <a:cubicBezTo>
                    <a:pt x="1551323" y="1828800"/>
                    <a:pt x="1828800" y="1551323"/>
                    <a:pt x="1828800" y="1209038"/>
                  </a:cubicBezTo>
                  <a:lnTo>
                    <a:pt x="1828800" y="914400"/>
                  </a:lnTo>
                  <a:cubicBezTo>
                    <a:pt x="1828800" y="409391"/>
                    <a:pt x="2238191" y="0"/>
                    <a:pt x="2743200" y="0"/>
                  </a:cubicBezTo>
                  <a:close/>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21594000" scaled="0"/>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a:extLst>
                <a:ext uri="{FF2B5EF4-FFF2-40B4-BE49-F238E27FC236}">
                  <a16:creationId xmlns:a16="http://schemas.microsoft.com/office/drawing/2014/main" id="{2626AEDB-1C8C-4645-8F99-895F2214B8F0}"/>
                </a:ext>
              </a:extLst>
            </p:cNvPr>
            <p:cNvSpPr/>
            <p:nvPr/>
          </p:nvSpPr>
          <p:spPr>
            <a:xfrm rot="8563584">
              <a:off x="5916498" y="4547108"/>
              <a:ext cx="1483278" cy="1495916"/>
            </a:xfrm>
            <a:prstGeom prst="ellipse">
              <a:avLst/>
            </a:prstGeom>
            <a:solidFill>
              <a:schemeClr val="bg1"/>
            </a:solidFill>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Oval 201">
              <a:extLst>
                <a:ext uri="{FF2B5EF4-FFF2-40B4-BE49-F238E27FC236}">
                  <a16:creationId xmlns:a16="http://schemas.microsoft.com/office/drawing/2014/main" id="{763DB4A2-83D2-4C20-A09C-2FB392A0D0BA}"/>
                </a:ext>
              </a:extLst>
            </p:cNvPr>
            <p:cNvSpPr/>
            <p:nvPr/>
          </p:nvSpPr>
          <p:spPr>
            <a:xfrm rot="8563584">
              <a:off x="5939440" y="1958850"/>
              <a:ext cx="1491674" cy="1495916"/>
            </a:xfrm>
            <a:prstGeom prst="ellipse">
              <a:avLst/>
            </a:prstGeom>
            <a:solidFill>
              <a:schemeClr val="bg1"/>
            </a:solidFill>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5" name="Group 214">
            <a:extLst>
              <a:ext uri="{FF2B5EF4-FFF2-40B4-BE49-F238E27FC236}">
                <a16:creationId xmlns:a16="http://schemas.microsoft.com/office/drawing/2014/main" id="{E47363DD-98A8-4C9A-81D3-B11F8CC0E42F}"/>
              </a:ext>
            </a:extLst>
          </p:cNvPr>
          <p:cNvGrpSpPr/>
          <p:nvPr/>
        </p:nvGrpSpPr>
        <p:grpSpPr>
          <a:xfrm>
            <a:off x="4262960" y="7375015"/>
            <a:ext cx="3657600" cy="4084174"/>
            <a:chOff x="4846132" y="1958850"/>
            <a:chExt cx="3657600" cy="4084174"/>
          </a:xfrm>
        </p:grpSpPr>
        <p:sp>
          <p:nvSpPr>
            <p:cNvPr id="216" name="Freeform: Shape 215">
              <a:extLst>
                <a:ext uri="{FF2B5EF4-FFF2-40B4-BE49-F238E27FC236}">
                  <a16:creationId xmlns:a16="http://schemas.microsoft.com/office/drawing/2014/main" id="{835C23D2-ECC7-4B76-BDF6-C7ADAC42CEE8}"/>
                </a:ext>
              </a:extLst>
            </p:cNvPr>
            <p:cNvSpPr/>
            <p:nvPr/>
          </p:nvSpPr>
          <p:spPr>
            <a:xfrm rot="8139541">
              <a:off x="4846132" y="2174239"/>
              <a:ext cx="3657600" cy="3657600"/>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448562 w 3657600"/>
                <a:gd name="connsiteY3" fmla="*/ 1828800 h 3657600"/>
                <a:gd name="connsiteX4" fmla="*/ 1828800 w 3657600"/>
                <a:gd name="connsiteY4" fmla="*/ 2448562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914400 w 3657600"/>
                <a:gd name="connsiteY8" fmla="*/ 1828800 h 3657600"/>
                <a:gd name="connsiteX9" fmla="*/ 1209038 w 3657600"/>
                <a:gd name="connsiteY9" fmla="*/ 1828800 h 3657600"/>
                <a:gd name="connsiteX10" fmla="*/ 1828800 w 3657600"/>
                <a:gd name="connsiteY10" fmla="*/ 1209038 h 3657600"/>
                <a:gd name="connsiteX11" fmla="*/ 1828800 w 3657600"/>
                <a:gd name="connsiteY11" fmla="*/ 914400 h 3657600"/>
                <a:gd name="connsiteX12" fmla="*/ 2743200 w 3657600"/>
                <a:gd name="connsiteY12"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448562" y="1828800"/>
                  </a:lnTo>
                  <a:cubicBezTo>
                    <a:pt x="2106277" y="1828800"/>
                    <a:pt x="1828800" y="2106277"/>
                    <a:pt x="1828800" y="2448562"/>
                  </a:cubicBezTo>
                  <a:lnTo>
                    <a:pt x="1828800" y="2743200"/>
                  </a:lnTo>
                  <a:cubicBezTo>
                    <a:pt x="1828800" y="3248209"/>
                    <a:pt x="1419409" y="3657600"/>
                    <a:pt x="914400" y="3657600"/>
                  </a:cubicBezTo>
                  <a:cubicBezTo>
                    <a:pt x="409391" y="3657600"/>
                    <a:pt x="0" y="3248209"/>
                    <a:pt x="0" y="2743200"/>
                  </a:cubicBezTo>
                  <a:cubicBezTo>
                    <a:pt x="0" y="2238191"/>
                    <a:pt x="409391" y="1828800"/>
                    <a:pt x="914400" y="1828800"/>
                  </a:cubicBezTo>
                  <a:lnTo>
                    <a:pt x="1209038" y="1828800"/>
                  </a:lnTo>
                  <a:cubicBezTo>
                    <a:pt x="1551323" y="1828800"/>
                    <a:pt x="1828800" y="1551323"/>
                    <a:pt x="1828800" y="1209038"/>
                  </a:cubicBezTo>
                  <a:lnTo>
                    <a:pt x="1828800" y="914400"/>
                  </a:lnTo>
                  <a:cubicBezTo>
                    <a:pt x="1828800" y="409391"/>
                    <a:pt x="2238191" y="0"/>
                    <a:pt x="2743200" y="0"/>
                  </a:cubicBezTo>
                  <a:close/>
                </a:path>
              </a:pathLst>
            </a:custGeom>
            <a:gradFill>
              <a:gsLst>
                <a:gs pos="0">
                  <a:schemeClr val="accent4">
                    <a:lumMod val="67000"/>
                  </a:schemeClr>
                </a:gs>
                <a:gs pos="48000">
                  <a:schemeClr val="accent4">
                    <a:lumMod val="97000"/>
                    <a:lumOff val="3000"/>
                  </a:schemeClr>
                </a:gs>
                <a:gs pos="100000">
                  <a:schemeClr val="accent4">
                    <a:lumMod val="60000"/>
                    <a:lumOff val="4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42CFC0FB-E9FA-438A-9A46-7E93C531A970}"/>
                </a:ext>
              </a:extLst>
            </p:cNvPr>
            <p:cNvSpPr/>
            <p:nvPr/>
          </p:nvSpPr>
          <p:spPr>
            <a:xfrm rot="8563584">
              <a:off x="5916498" y="4547108"/>
              <a:ext cx="1483278" cy="1495916"/>
            </a:xfrm>
            <a:prstGeom prst="ellipse">
              <a:avLst/>
            </a:prstGeom>
            <a:solidFill>
              <a:schemeClr val="bg1"/>
            </a:solidFill>
            <a:ln>
              <a:noFill/>
            </a:ln>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a:extLst>
                <a:ext uri="{FF2B5EF4-FFF2-40B4-BE49-F238E27FC236}">
                  <a16:creationId xmlns:a16="http://schemas.microsoft.com/office/drawing/2014/main" id="{289C934B-4E76-489C-9629-7408BA1D018B}"/>
                </a:ext>
              </a:extLst>
            </p:cNvPr>
            <p:cNvSpPr/>
            <p:nvPr/>
          </p:nvSpPr>
          <p:spPr>
            <a:xfrm rot="8563584">
              <a:off x="5939440" y="1958850"/>
              <a:ext cx="1491674" cy="1495916"/>
            </a:xfrm>
            <a:prstGeom prst="ellipse">
              <a:avLst/>
            </a:prstGeom>
            <a:solidFill>
              <a:schemeClr val="bg1"/>
            </a:solidFill>
            <a:ln>
              <a:noFill/>
            </a:ln>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9" name="Group 218">
            <a:extLst>
              <a:ext uri="{FF2B5EF4-FFF2-40B4-BE49-F238E27FC236}">
                <a16:creationId xmlns:a16="http://schemas.microsoft.com/office/drawing/2014/main" id="{ADE20821-CC95-430F-A3BE-562E4DE89890}"/>
              </a:ext>
            </a:extLst>
          </p:cNvPr>
          <p:cNvGrpSpPr/>
          <p:nvPr/>
        </p:nvGrpSpPr>
        <p:grpSpPr>
          <a:xfrm>
            <a:off x="4252615" y="7375002"/>
            <a:ext cx="3657600" cy="4084174"/>
            <a:chOff x="4846132" y="1958850"/>
            <a:chExt cx="3657600" cy="4084174"/>
          </a:xfrm>
        </p:grpSpPr>
        <p:sp>
          <p:nvSpPr>
            <p:cNvPr id="220" name="Freeform: Shape 219">
              <a:extLst>
                <a:ext uri="{FF2B5EF4-FFF2-40B4-BE49-F238E27FC236}">
                  <a16:creationId xmlns:a16="http://schemas.microsoft.com/office/drawing/2014/main" id="{5A0A8F66-BBF9-4CCE-9626-B13BE3DB1F92}"/>
                </a:ext>
              </a:extLst>
            </p:cNvPr>
            <p:cNvSpPr/>
            <p:nvPr/>
          </p:nvSpPr>
          <p:spPr>
            <a:xfrm rot="8139541">
              <a:off x="4846132" y="2174239"/>
              <a:ext cx="3657600" cy="3657600"/>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448562 w 3657600"/>
                <a:gd name="connsiteY3" fmla="*/ 1828800 h 3657600"/>
                <a:gd name="connsiteX4" fmla="*/ 1828800 w 3657600"/>
                <a:gd name="connsiteY4" fmla="*/ 2448562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914400 w 3657600"/>
                <a:gd name="connsiteY8" fmla="*/ 1828800 h 3657600"/>
                <a:gd name="connsiteX9" fmla="*/ 1209038 w 3657600"/>
                <a:gd name="connsiteY9" fmla="*/ 1828800 h 3657600"/>
                <a:gd name="connsiteX10" fmla="*/ 1828800 w 3657600"/>
                <a:gd name="connsiteY10" fmla="*/ 1209038 h 3657600"/>
                <a:gd name="connsiteX11" fmla="*/ 1828800 w 3657600"/>
                <a:gd name="connsiteY11" fmla="*/ 914400 h 3657600"/>
                <a:gd name="connsiteX12" fmla="*/ 2743200 w 3657600"/>
                <a:gd name="connsiteY12"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448562" y="1828800"/>
                  </a:lnTo>
                  <a:cubicBezTo>
                    <a:pt x="2106277" y="1828800"/>
                    <a:pt x="1828800" y="2106277"/>
                    <a:pt x="1828800" y="2448562"/>
                  </a:cubicBezTo>
                  <a:lnTo>
                    <a:pt x="1828800" y="2743200"/>
                  </a:lnTo>
                  <a:cubicBezTo>
                    <a:pt x="1828800" y="3248209"/>
                    <a:pt x="1419409" y="3657600"/>
                    <a:pt x="914400" y="3657600"/>
                  </a:cubicBezTo>
                  <a:cubicBezTo>
                    <a:pt x="409391" y="3657600"/>
                    <a:pt x="0" y="3248209"/>
                    <a:pt x="0" y="2743200"/>
                  </a:cubicBezTo>
                  <a:cubicBezTo>
                    <a:pt x="0" y="2238191"/>
                    <a:pt x="409391" y="1828800"/>
                    <a:pt x="914400" y="1828800"/>
                  </a:cubicBezTo>
                  <a:lnTo>
                    <a:pt x="1209038" y="1828800"/>
                  </a:lnTo>
                  <a:cubicBezTo>
                    <a:pt x="1551323" y="1828800"/>
                    <a:pt x="1828800" y="1551323"/>
                    <a:pt x="1828800" y="1209038"/>
                  </a:cubicBezTo>
                  <a:lnTo>
                    <a:pt x="1828800" y="914400"/>
                  </a:lnTo>
                  <a:cubicBezTo>
                    <a:pt x="1828800" y="409391"/>
                    <a:pt x="2238191" y="0"/>
                    <a:pt x="2743200" y="0"/>
                  </a:cubicBezTo>
                  <a:close/>
                </a:path>
              </a:pathLst>
            </a:custGeom>
            <a:gradFill>
              <a:gsLst>
                <a:gs pos="0">
                  <a:schemeClr val="accent4">
                    <a:lumMod val="67000"/>
                  </a:schemeClr>
                </a:gs>
                <a:gs pos="54000">
                  <a:schemeClr val="accent4">
                    <a:lumMod val="97000"/>
                    <a:lumOff val="3000"/>
                  </a:schemeClr>
                </a:gs>
                <a:gs pos="100000">
                  <a:schemeClr val="accent4">
                    <a:lumMod val="60000"/>
                    <a:lumOff val="40000"/>
                  </a:schemeClr>
                </a:gs>
              </a:gsLst>
              <a:lin ang="150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B8B3025C-0263-4E23-9656-3C401C1EB64A}"/>
                </a:ext>
              </a:extLst>
            </p:cNvPr>
            <p:cNvSpPr/>
            <p:nvPr/>
          </p:nvSpPr>
          <p:spPr>
            <a:xfrm rot="8563584">
              <a:off x="5916498" y="4547108"/>
              <a:ext cx="1483278" cy="1495916"/>
            </a:xfrm>
            <a:prstGeom prst="ellipse">
              <a:avLst/>
            </a:prstGeom>
            <a:solidFill>
              <a:schemeClr val="bg1"/>
            </a:solidFill>
            <a:ln>
              <a:noFill/>
            </a:ln>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1B2CB469-FAE0-42AD-B58F-F89F5084DFC2}"/>
                </a:ext>
              </a:extLst>
            </p:cNvPr>
            <p:cNvSpPr/>
            <p:nvPr/>
          </p:nvSpPr>
          <p:spPr>
            <a:xfrm rot="8563584">
              <a:off x="5939440" y="1958850"/>
              <a:ext cx="1491674" cy="1495916"/>
            </a:xfrm>
            <a:prstGeom prst="ellipse">
              <a:avLst/>
            </a:prstGeom>
            <a:solidFill>
              <a:schemeClr val="bg1"/>
            </a:solidFill>
            <a:ln>
              <a:noFill/>
            </a:ln>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96819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9592184-7A73-403E-9888-A7D1C81FEDE3}"/>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5D36DB3-7B5A-42E5-85E4-FFD8F2C000E0}"/>
              </a:ext>
            </a:extLst>
          </p:cNvPr>
          <p:cNvGrpSpPr/>
          <p:nvPr/>
        </p:nvGrpSpPr>
        <p:grpSpPr>
          <a:xfrm rot="18372720">
            <a:off x="4253075" y="1801533"/>
            <a:ext cx="3657600" cy="4084174"/>
            <a:chOff x="4856937" y="1958850"/>
            <a:chExt cx="3657600" cy="4084174"/>
          </a:xfrm>
        </p:grpSpPr>
        <p:sp>
          <p:nvSpPr>
            <p:cNvPr id="200" name="Freeform: Shape 199">
              <a:extLst>
                <a:ext uri="{FF2B5EF4-FFF2-40B4-BE49-F238E27FC236}">
                  <a16:creationId xmlns:a16="http://schemas.microsoft.com/office/drawing/2014/main" id="{0307E426-8811-4117-B12D-8A4AC2331E55}"/>
                </a:ext>
              </a:extLst>
            </p:cNvPr>
            <p:cNvSpPr/>
            <p:nvPr/>
          </p:nvSpPr>
          <p:spPr>
            <a:xfrm rot="8139541">
              <a:off x="4856937" y="2164349"/>
              <a:ext cx="3657600" cy="3657600"/>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448562 w 3657600"/>
                <a:gd name="connsiteY3" fmla="*/ 1828800 h 3657600"/>
                <a:gd name="connsiteX4" fmla="*/ 1828800 w 3657600"/>
                <a:gd name="connsiteY4" fmla="*/ 2448562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914400 w 3657600"/>
                <a:gd name="connsiteY8" fmla="*/ 1828800 h 3657600"/>
                <a:gd name="connsiteX9" fmla="*/ 1209038 w 3657600"/>
                <a:gd name="connsiteY9" fmla="*/ 1828800 h 3657600"/>
                <a:gd name="connsiteX10" fmla="*/ 1828800 w 3657600"/>
                <a:gd name="connsiteY10" fmla="*/ 1209038 h 3657600"/>
                <a:gd name="connsiteX11" fmla="*/ 1828800 w 3657600"/>
                <a:gd name="connsiteY11" fmla="*/ 914400 h 3657600"/>
                <a:gd name="connsiteX12" fmla="*/ 2743200 w 3657600"/>
                <a:gd name="connsiteY12"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448562" y="1828800"/>
                  </a:lnTo>
                  <a:cubicBezTo>
                    <a:pt x="2106277" y="1828800"/>
                    <a:pt x="1828800" y="2106277"/>
                    <a:pt x="1828800" y="2448562"/>
                  </a:cubicBezTo>
                  <a:lnTo>
                    <a:pt x="1828800" y="2743200"/>
                  </a:lnTo>
                  <a:cubicBezTo>
                    <a:pt x="1828800" y="3248209"/>
                    <a:pt x="1419409" y="3657600"/>
                    <a:pt x="914400" y="3657600"/>
                  </a:cubicBezTo>
                  <a:cubicBezTo>
                    <a:pt x="409391" y="3657600"/>
                    <a:pt x="0" y="3248209"/>
                    <a:pt x="0" y="2743200"/>
                  </a:cubicBezTo>
                  <a:cubicBezTo>
                    <a:pt x="0" y="2238191"/>
                    <a:pt x="409391" y="1828800"/>
                    <a:pt x="914400" y="1828800"/>
                  </a:cubicBezTo>
                  <a:lnTo>
                    <a:pt x="1209038" y="1828800"/>
                  </a:lnTo>
                  <a:cubicBezTo>
                    <a:pt x="1551323" y="1828800"/>
                    <a:pt x="1828800" y="1551323"/>
                    <a:pt x="1828800" y="1209038"/>
                  </a:cubicBezTo>
                  <a:lnTo>
                    <a:pt x="1828800" y="914400"/>
                  </a:lnTo>
                  <a:cubicBezTo>
                    <a:pt x="1828800" y="409391"/>
                    <a:pt x="2238191" y="0"/>
                    <a:pt x="2743200" y="0"/>
                  </a:cubicBezTo>
                  <a:close/>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21594000" scaled="0"/>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a:extLst>
                <a:ext uri="{FF2B5EF4-FFF2-40B4-BE49-F238E27FC236}">
                  <a16:creationId xmlns:a16="http://schemas.microsoft.com/office/drawing/2014/main" id="{2626AEDB-1C8C-4645-8F99-895F2214B8F0}"/>
                </a:ext>
              </a:extLst>
            </p:cNvPr>
            <p:cNvSpPr/>
            <p:nvPr/>
          </p:nvSpPr>
          <p:spPr>
            <a:xfrm rot="8563584">
              <a:off x="5916498" y="4547108"/>
              <a:ext cx="1483278" cy="1495916"/>
            </a:xfrm>
            <a:prstGeom prst="ellipse">
              <a:avLst/>
            </a:prstGeom>
            <a:solidFill>
              <a:schemeClr val="bg1"/>
            </a:solidFill>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Oval 201">
              <a:extLst>
                <a:ext uri="{FF2B5EF4-FFF2-40B4-BE49-F238E27FC236}">
                  <a16:creationId xmlns:a16="http://schemas.microsoft.com/office/drawing/2014/main" id="{763DB4A2-83D2-4C20-A09C-2FB392A0D0BA}"/>
                </a:ext>
              </a:extLst>
            </p:cNvPr>
            <p:cNvSpPr/>
            <p:nvPr/>
          </p:nvSpPr>
          <p:spPr>
            <a:xfrm rot="8563584">
              <a:off x="5939440" y="1958850"/>
              <a:ext cx="1491674" cy="1495916"/>
            </a:xfrm>
            <a:prstGeom prst="ellipse">
              <a:avLst/>
            </a:prstGeom>
            <a:solidFill>
              <a:schemeClr val="bg1"/>
            </a:solidFill>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5" name="Group 214">
            <a:extLst>
              <a:ext uri="{FF2B5EF4-FFF2-40B4-BE49-F238E27FC236}">
                <a16:creationId xmlns:a16="http://schemas.microsoft.com/office/drawing/2014/main" id="{E47363DD-98A8-4C9A-81D3-B11F8CC0E42F}"/>
              </a:ext>
            </a:extLst>
          </p:cNvPr>
          <p:cNvGrpSpPr/>
          <p:nvPr/>
        </p:nvGrpSpPr>
        <p:grpSpPr>
          <a:xfrm rot="2885718">
            <a:off x="6259562" y="1735132"/>
            <a:ext cx="3657600" cy="4084174"/>
            <a:chOff x="4846132" y="1958850"/>
            <a:chExt cx="3657600" cy="4084174"/>
          </a:xfrm>
        </p:grpSpPr>
        <p:sp>
          <p:nvSpPr>
            <p:cNvPr id="216" name="Freeform: Shape 215">
              <a:extLst>
                <a:ext uri="{FF2B5EF4-FFF2-40B4-BE49-F238E27FC236}">
                  <a16:creationId xmlns:a16="http://schemas.microsoft.com/office/drawing/2014/main" id="{835C23D2-ECC7-4B76-BDF6-C7ADAC42CEE8}"/>
                </a:ext>
              </a:extLst>
            </p:cNvPr>
            <p:cNvSpPr/>
            <p:nvPr/>
          </p:nvSpPr>
          <p:spPr>
            <a:xfrm rot="8139541">
              <a:off x="4846132" y="2174239"/>
              <a:ext cx="3657600" cy="3657600"/>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448562 w 3657600"/>
                <a:gd name="connsiteY3" fmla="*/ 1828800 h 3657600"/>
                <a:gd name="connsiteX4" fmla="*/ 1828800 w 3657600"/>
                <a:gd name="connsiteY4" fmla="*/ 2448562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914400 w 3657600"/>
                <a:gd name="connsiteY8" fmla="*/ 1828800 h 3657600"/>
                <a:gd name="connsiteX9" fmla="*/ 1209038 w 3657600"/>
                <a:gd name="connsiteY9" fmla="*/ 1828800 h 3657600"/>
                <a:gd name="connsiteX10" fmla="*/ 1828800 w 3657600"/>
                <a:gd name="connsiteY10" fmla="*/ 1209038 h 3657600"/>
                <a:gd name="connsiteX11" fmla="*/ 1828800 w 3657600"/>
                <a:gd name="connsiteY11" fmla="*/ 914400 h 3657600"/>
                <a:gd name="connsiteX12" fmla="*/ 2743200 w 3657600"/>
                <a:gd name="connsiteY12"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448562" y="1828800"/>
                  </a:lnTo>
                  <a:cubicBezTo>
                    <a:pt x="2106277" y="1828800"/>
                    <a:pt x="1828800" y="2106277"/>
                    <a:pt x="1828800" y="2448562"/>
                  </a:cubicBezTo>
                  <a:lnTo>
                    <a:pt x="1828800" y="2743200"/>
                  </a:lnTo>
                  <a:cubicBezTo>
                    <a:pt x="1828800" y="3248209"/>
                    <a:pt x="1419409" y="3657600"/>
                    <a:pt x="914400" y="3657600"/>
                  </a:cubicBezTo>
                  <a:cubicBezTo>
                    <a:pt x="409391" y="3657600"/>
                    <a:pt x="0" y="3248209"/>
                    <a:pt x="0" y="2743200"/>
                  </a:cubicBezTo>
                  <a:cubicBezTo>
                    <a:pt x="0" y="2238191"/>
                    <a:pt x="409391" y="1828800"/>
                    <a:pt x="914400" y="1828800"/>
                  </a:cubicBezTo>
                  <a:lnTo>
                    <a:pt x="1209038" y="1828800"/>
                  </a:lnTo>
                  <a:cubicBezTo>
                    <a:pt x="1551323" y="1828800"/>
                    <a:pt x="1828800" y="1551323"/>
                    <a:pt x="1828800" y="1209038"/>
                  </a:cubicBezTo>
                  <a:lnTo>
                    <a:pt x="1828800" y="914400"/>
                  </a:lnTo>
                  <a:cubicBezTo>
                    <a:pt x="1828800" y="409391"/>
                    <a:pt x="2238191" y="0"/>
                    <a:pt x="2743200" y="0"/>
                  </a:cubicBezTo>
                  <a:close/>
                </a:path>
              </a:pathLst>
            </a:custGeom>
            <a:gradFill>
              <a:gsLst>
                <a:gs pos="0">
                  <a:schemeClr val="accent4">
                    <a:lumMod val="67000"/>
                  </a:schemeClr>
                </a:gs>
                <a:gs pos="48000">
                  <a:schemeClr val="accent4">
                    <a:lumMod val="97000"/>
                    <a:lumOff val="3000"/>
                  </a:schemeClr>
                </a:gs>
                <a:gs pos="100000">
                  <a:schemeClr val="accent4">
                    <a:lumMod val="60000"/>
                    <a:lumOff val="4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42CFC0FB-E9FA-438A-9A46-7E93C531A970}"/>
                </a:ext>
              </a:extLst>
            </p:cNvPr>
            <p:cNvSpPr/>
            <p:nvPr/>
          </p:nvSpPr>
          <p:spPr>
            <a:xfrm rot="8563584">
              <a:off x="5916498" y="4547108"/>
              <a:ext cx="1483278" cy="1495916"/>
            </a:xfrm>
            <a:prstGeom prst="ellipse">
              <a:avLst/>
            </a:prstGeom>
            <a:solidFill>
              <a:schemeClr val="bg1"/>
            </a:solidFill>
            <a:ln>
              <a:noFill/>
            </a:ln>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a:extLst>
                <a:ext uri="{FF2B5EF4-FFF2-40B4-BE49-F238E27FC236}">
                  <a16:creationId xmlns:a16="http://schemas.microsoft.com/office/drawing/2014/main" id="{289C934B-4E76-489C-9629-7408BA1D018B}"/>
                </a:ext>
              </a:extLst>
            </p:cNvPr>
            <p:cNvSpPr/>
            <p:nvPr/>
          </p:nvSpPr>
          <p:spPr>
            <a:xfrm rot="8563584">
              <a:off x="5939440" y="1958850"/>
              <a:ext cx="1491674" cy="1495916"/>
            </a:xfrm>
            <a:prstGeom prst="ellipse">
              <a:avLst/>
            </a:prstGeom>
            <a:solidFill>
              <a:schemeClr val="bg1"/>
            </a:solidFill>
            <a:ln>
              <a:noFill/>
            </a:ln>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9" name="Group 218">
            <a:extLst>
              <a:ext uri="{FF2B5EF4-FFF2-40B4-BE49-F238E27FC236}">
                <a16:creationId xmlns:a16="http://schemas.microsoft.com/office/drawing/2014/main" id="{ADE20821-CC95-430F-A3BE-562E4DE89890}"/>
              </a:ext>
            </a:extLst>
          </p:cNvPr>
          <p:cNvGrpSpPr/>
          <p:nvPr/>
        </p:nvGrpSpPr>
        <p:grpSpPr>
          <a:xfrm rot="2889249">
            <a:off x="2244586" y="1886649"/>
            <a:ext cx="3657600" cy="4084174"/>
            <a:chOff x="4846132" y="1958850"/>
            <a:chExt cx="3657600" cy="4084174"/>
          </a:xfrm>
        </p:grpSpPr>
        <p:sp>
          <p:nvSpPr>
            <p:cNvPr id="220" name="Freeform: Shape 219">
              <a:extLst>
                <a:ext uri="{FF2B5EF4-FFF2-40B4-BE49-F238E27FC236}">
                  <a16:creationId xmlns:a16="http://schemas.microsoft.com/office/drawing/2014/main" id="{5A0A8F66-BBF9-4CCE-9626-B13BE3DB1F92}"/>
                </a:ext>
              </a:extLst>
            </p:cNvPr>
            <p:cNvSpPr/>
            <p:nvPr/>
          </p:nvSpPr>
          <p:spPr>
            <a:xfrm rot="8139541">
              <a:off x="4846132" y="2174239"/>
              <a:ext cx="3657600" cy="3657600"/>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448562 w 3657600"/>
                <a:gd name="connsiteY3" fmla="*/ 1828800 h 3657600"/>
                <a:gd name="connsiteX4" fmla="*/ 1828800 w 3657600"/>
                <a:gd name="connsiteY4" fmla="*/ 2448562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914400 w 3657600"/>
                <a:gd name="connsiteY8" fmla="*/ 1828800 h 3657600"/>
                <a:gd name="connsiteX9" fmla="*/ 1209038 w 3657600"/>
                <a:gd name="connsiteY9" fmla="*/ 1828800 h 3657600"/>
                <a:gd name="connsiteX10" fmla="*/ 1828800 w 3657600"/>
                <a:gd name="connsiteY10" fmla="*/ 1209038 h 3657600"/>
                <a:gd name="connsiteX11" fmla="*/ 1828800 w 3657600"/>
                <a:gd name="connsiteY11" fmla="*/ 914400 h 3657600"/>
                <a:gd name="connsiteX12" fmla="*/ 2743200 w 3657600"/>
                <a:gd name="connsiteY12"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448562" y="1828800"/>
                  </a:lnTo>
                  <a:cubicBezTo>
                    <a:pt x="2106277" y="1828800"/>
                    <a:pt x="1828800" y="2106277"/>
                    <a:pt x="1828800" y="2448562"/>
                  </a:cubicBezTo>
                  <a:lnTo>
                    <a:pt x="1828800" y="2743200"/>
                  </a:lnTo>
                  <a:cubicBezTo>
                    <a:pt x="1828800" y="3248209"/>
                    <a:pt x="1419409" y="3657600"/>
                    <a:pt x="914400" y="3657600"/>
                  </a:cubicBezTo>
                  <a:cubicBezTo>
                    <a:pt x="409391" y="3657600"/>
                    <a:pt x="0" y="3248209"/>
                    <a:pt x="0" y="2743200"/>
                  </a:cubicBezTo>
                  <a:cubicBezTo>
                    <a:pt x="0" y="2238191"/>
                    <a:pt x="409391" y="1828800"/>
                    <a:pt x="914400" y="1828800"/>
                  </a:cubicBezTo>
                  <a:lnTo>
                    <a:pt x="1209038" y="1828800"/>
                  </a:lnTo>
                  <a:cubicBezTo>
                    <a:pt x="1551323" y="1828800"/>
                    <a:pt x="1828800" y="1551323"/>
                    <a:pt x="1828800" y="1209038"/>
                  </a:cubicBezTo>
                  <a:lnTo>
                    <a:pt x="1828800" y="914400"/>
                  </a:lnTo>
                  <a:cubicBezTo>
                    <a:pt x="1828800" y="409391"/>
                    <a:pt x="2238191" y="0"/>
                    <a:pt x="2743200" y="0"/>
                  </a:cubicBezTo>
                  <a:close/>
                </a:path>
              </a:pathLst>
            </a:custGeom>
            <a:gradFill>
              <a:gsLst>
                <a:gs pos="0">
                  <a:schemeClr val="accent4">
                    <a:lumMod val="67000"/>
                  </a:schemeClr>
                </a:gs>
                <a:gs pos="54000">
                  <a:schemeClr val="accent4">
                    <a:lumMod val="97000"/>
                    <a:lumOff val="3000"/>
                  </a:schemeClr>
                </a:gs>
                <a:gs pos="100000">
                  <a:schemeClr val="accent4">
                    <a:lumMod val="60000"/>
                    <a:lumOff val="40000"/>
                  </a:schemeClr>
                </a:gs>
              </a:gsLst>
              <a:lin ang="150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B8B3025C-0263-4E23-9656-3C401C1EB64A}"/>
                </a:ext>
              </a:extLst>
            </p:cNvPr>
            <p:cNvSpPr/>
            <p:nvPr/>
          </p:nvSpPr>
          <p:spPr>
            <a:xfrm rot="8563584">
              <a:off x="5916498" y="4547108"/>
              <a:ext cx="1483278" cy="1495916"/>
            </a:xfrm>
            <a:prstGeom prst="ellipse">
              <a:avLst/>
            </a:prstGeom>
            <a:solidFill>
              <a:schemeClr val="bg1"/>
            </a:solidFill>
            <a:ln>
              <a:noFill/>
            </a:ln>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1B2CB469-FAE0-42AD-B58F-F89F5084DFC2}"/>
                </a:ext>
              </a:extLst>
            </p:cNvPr>
            <p:cNvSpPr/>
            <p:nvPr/>
          </p:nvSpPr>
          <p:spPr>
            <a:xfrm rot="8563584">
              <a:off x="5939440" y="1958850"/>
              <a:ext cx="1491674" cy="1495916"/>
            </a:xfrm>
            <a:prstGeom prst="ellipse">
              <a:avLst/>
            </a:prstGeom>
            <a:solidFill>
              <a:schemeClr val="bg1"/>
            </a:solidFill>
            <a:ln>
              <a:noFill/>
            </a:ln>
            <a:effectLst>
              <a:outerShdw blurRad="50800" dist="38100" dir="5400000" algn="t" rotWithShape="0">
                <a:prstClr val="black">
                  <a:alpha val="31000"/>
                </a:prstClr>
              </a:outerShdw>
              <a:softEdge rad="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9EE0BD94-CBEC-4237-AB0A-2FB7A16A1922}"/>
              </a:ext>
            </a:extLst>
          </p:cNvPr>
          <p:cNvSpPr/>
          <p:nvPr/>
        </p:nvSpPr>
        <p:spPr>
          <a:xfrm>
            <a:off x="388008" y="970830"/>
            <a:ext cx="9038052" cy="523220"/>
          </a:xfrm>
          <a:prstGeom prst="rect">
            <a:avLst/>
          </a:prstGeom>
        </p:spPr>
        <p:txBody>
          <a:bodyPr wrap="none">
            <a:spAutoFit/>
          </a:bodyPr>
          <a:lstStyle/>
          <a:p>
            <a:r>
              <a:rPr lang="ar-EG" sz="2800" b="1" dirty="0">
                <a:solidFill>
                  <a:srgbClr val="FEC630"/>
                </a:solidFill>
                <a:latin typeface="Tw Cen MT" panose="020B0602020104020603" pitchFamily="34" charset="0"/>
              </a:rPr>
              <a:t>1</a:t>
            </a:r>
            <a:r>
              <a:rPr lang="en-US" sz="2800" b="1" dirty="0">
                <a:solidFill>
                  <a:srgbClr val="FEC630"/>
                </a:solidFill>
                <a:latin typeface="Tw Cen MT" panose="020B0602020104020603" pitchFamily="34" charset="0"/>
              </a:rPr>
              <a:t>.Evaluating project feasibility across multiple dimensions.</a:t>
            </a:r>
          </a:p>
        </p:txBody>
      </p:sp>
      <p:sp>
        <p:nvSpPr>
          <p:cNvPr id="17" name="TextBox 16">
            <a:extLst>
              <a:ext uri="{FF2B5EF4-FFF2-40B4-BE49-F238E27FC236}">
                <a16:creationId xmlns:a16="http://schemas.microsoft.com/office/drawing/2014/main" id="{E3AC3F5F-620F-4A6F-972D-AB4D213CF9C7}"/>
              </a:ext>
            </a:extLst>
          </p:cNvPr>
          <p:cNvSpPr txBox="1"/>
          <p:nvPr/>
        </p:nvSpPr>
        <p:spPr>
          <a:xfrm>
            <a:off x="1871154" y="4409004"/>
            <a:ext cx="2453951" cy="830997"/>
          </a:xfrm>
          <a:prstGeom prst="rect">
            <a:avLst/>
          </a:prstGeom>
          <a:noFill/>
        </p:spPr>
        <p:txBody>
          <a:bodyPr wrap="square" rtlCol="0">
            <a:spAutoFit/>
          </a:bodyPr>
          <a:lstStyle/>
          <a:p>
            <a:pPr algn="ctr"/>
            <a:r>
              <a:rPr lang="en-US" sz="2400" dirty="0">
                <a:latin typeface="AR CENA" panose="02000000000000000000" pitchFamily="2" charset="0"/>
              </a:rPr>
              <a:t>Technical</a:t>
            </a:r>
          </a:p>
          <a:p>
            <a:pPr algn="ctr"/>
            <a:r>
              <a:rPr lang="en-US" sz="2400" dirty="0">
                <a:latin typeface="AR CENA" panose="02000000000000000000" pitchFamily="2" charset="0"/>
              </a:rPr>
              <a:t>Feasibility</a:t>
            </a:r>
          </a:p>
        </p:txBody>
      </p:sp>
      <p:sp>
        <p:nvSpPr>
          <p:cNvPr id="233" name="TextBox 232">
            <a:extLst>
              <a:ext uri="{FF2B5EF4-FFF2-40B4-BE49-F238E27FC236}">
                <a16:creationId xmlns:a16="http://schemas.microsoft.com/office/drawing/2014/main" id="{AB8D610E-CCD9-48E1-BF73-46B311E2B6EC}"/>
              </a:ext>
            </a:extLst>
          </p:cNvPr>
          <p:cNvSpPr txBox="1"/>
          <p:nvPr/>
        </p:nvSpPr>
        <p:spPr>
          <a:xfrm>
            <a:off x="3865944" y="2642176"/>
            <a:ext cx="2453951" cy="830997"/>
          </a:xfrm>
          <a:prstGeom prst="rect">
            <a:avLst/>
          </a:prstGeom>
          <a:noFill/>
        </p:spPr>
        <p:txBody>
          <a:bodyPr wrap="square" rtlCol="0">
            <a:spAutoFit/>
          </a:bodyPr>
          <a:lstStyle/>
          <a:p>
            <a:pPr algn="ctr"/>
            <a:r>
              <a:rPr lang="en-US" sz="2400" dirty="0">
                <a:latin typeface="AR CENA" panose="02000000000000000000" pitchFamily="2" charset="0"/>
              </a:rPr>
              <a:t>Economic</a:t>
            </a:r>
          </a:p>
          <a:p>
            <a:pPr algn="ctr"/>
            <a:r>
              <a:rPr lang="en-US" sz="2400" dirty="0">
                <a:latin typeface="AR CENA" panose="02000000000000000000" pitchFamily="2" charset="0"/>
              </a:rPr>
              <a:t>Feasibility</a:t>
            </a:r>
          </a:p>
        </p:txBody>
      </p:sp>
      <p:sp>
        <p:nvSpPr>
          <p:cNvPr id="234" name="TextBox 233">
            <a:extLst>
              <a:ext uri="{FF2B5EF4-FFF2-40B4-BE49-F238E27FC236}">
                <a16:creationId xmlns:a16="http://schemas.microsoft.com/office/drawing/2014/main" id="{60564BD5-8DC2-4BB3-AD99-6CF19D22E4F2}"/>
              </a:ext>
            </a:extLst>
          </p:cNvPr>
          <p:cNvSpPr txBox="1"/>
          <p:nvPr/>
        </p:nvSpPr>
        <p:spPr>
          <a:xfrm>
            <a:off x="5882744" y="4270680"/>
            <a:ext cx="2453951" cy="830997"/>
          </a:xfrm>
          <a:prstGeom prst="rect">
            <a:avLst/>
          </a:prstGeom>
          <a:noFill/>
        </p:spPr>
        <p:txBody>
          <a:bodyPr wrap="square" rtlCol="0">
            <a:spAutoFit/>
          </a:bodyPr>
          <a:lstStyle/>
          <a:p>
            <a:pPr algn="ctr"/>
            <a:r>
              <a:rPr lang="en-US" sz="2400" dirty="0">
                <a:latin typeface="AR CENA" panose="02000000000000000000" pitchFamily="2" charset="0"/>
              </a:rPr>
              <a:t>Operational</a:t>
            </a:r>
          </a:p>
          <a:p>
            <a:pPr algn="ctr"/>
            <a:r>
              <a:rPr lang="en-US" sz="2400" dirty="0">
                <a:latin typeface="AR CENA" panose="02000000000000000000" pitchFamily="2" charset="0"/>
              </a:rPr>
              <a:t>Feasibility</a:t>
            </a:r>
          </a:p>
        </p:txBody>
      </p:sp>
      <p:sp>
        <p:nvSpPr>
          <p:cNvPr id="235" name="TextBox 234">
            <a:extLst>
              <a:ext uri="{FF2B5EF4-FFF2-40B4-BE49-F238E27FC236}">
                <a16:creationId xmlns:a16="http://schemas.microsoft.com/office/drawing/2014/main" id="{89408DB4-8CF5-485F-B64C-89831F476765}"/>
              </a:ext>
            </a:extLst>
          </p:cNvPr>
          <p:cNvSpPr txBox="1"/>
          <p:nvPr/>
        </p:nvSpPr>
        <p:spPr>
          <a:xfrm>
            <a:off x="7871291" y="2564825"/>
            <a:ext cx="2453951" cy="830997"/>
          </a:xfrm>
          <a:prstGeom prst="rect">
            <a:avLst/>
          </a:prstGeom>
          <a:noFill/>
        </p:spPr>
        <p:txBody>
          <a:bodyPr wrap="square" rtlCol="0">
            <a:spAutoFit/>
          </a:bodyPr>
          <a:lstStyle/>
          <a:p>
            <a:pPr algn="ctr"/>
            <a:r>
              <a:rPr lang="en-US" sz="2400" dirty="0">
                <a:latin typeface="AR CENA" panose="02000000000000000000" pitchFamily="2" charset="0"/>
              </a:rPr>
              <a:t>Schedule</a:t>
            </a:r>
          </a:p>
          <a:p>
            <a:pPr algn="ctr"/>
            <a:r>
              <a:rPr lang="en-US" sz="2400" dirty="0">
                <a:latin typeface="AR CENA" panose="02000000000000000000" pitchFamily="2" charset="0"/>
              </a:rPr>
              <a:t>Feasibility</a:t>
            </a:r>
          </a:p>
        </p:txBody>
      </p:sp>
      <p:sp>
        <p:nvSpPr>
          <p:cNvPr id="19" name="TextBox 18">
            <a:extLst>
              <a:ext uri="{FF2B5EF4-FFF2-40B4-BE49-F238E27FC236}">
                <a16:creationId xmlns:a16="http://schemas.microsoft.com/office/drawing/2014/main" id="{332831CD-D785-440F-AA1E-FEEF76ABAB82}"/>
              </a:ext>
            </a:extLst>
          </p:cNvPr>
          <p:cNvSpPr txBox="1"/>
          <p:nvPr/>
        </p:nvSpPr>
        <p:spPr>
          <a:xfrm>
            <a:off x="1623401" y="2740234"/>
            <a:ext cx="2110285" cy="646331"/>
          </a:xfrm>
          <a:prstGeom prst="rect">
            <a:avLst/>
          </a:prstGeom>
          <a:noFill/>
        </p:spPr>
        <p:txBody>
          <a:bodyPr wrap="square" rtlCol="0">
            <a:spAutoFit/>
          </a:bodyPr>
          <a:lstStyle/>
          <a:p>
            <a:pPr algn="ctr"/>
            <a:r>
              <a:rPr lang="en-US" sz="1200" dirty="0">
                <a:solidFill>
                  <a:schemeClr val="bg1"/>
                </a:solidFill>
                <a:latin typeface="Poppins"/>
              </a:rPr>
              <a:t>Uses Flutter (mobile), React (web), Node.js (backend), and MongoDB (database).</a:t>
            </a:r>
          </a:p>
        </p:txBody>
      </p:sp>
      <p:pic>
        <p:nvPicPr>
          <p:cNvPr id="21" name="Picture 20">
            <a:extLst>
              <a:ext uri="{FF2B5EF4-FFF2-40B4-BE49-F238E27FC236}">
                <a16:creationId xmlns:a16="http://schemas.microsoft.com/office/drawing/2014/main" id="{05C956AB-B759-4347-A6EA-F7E8F1A9839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260559" y="2197794"/>
            <a:ext cx="516586" cy="542440"/>
          </a:xfrm>
          <a:prstGeom prst="rect">
            <a:avLst/>
          </a:prstGeom>
          <a:noFill/>
        </p:spPr>
      </p:pic>
      <p:sp>
        <p:nvSpPr>
          <p:cNvPr id="236" name="TextBox 235">
            <a:extLst>
              <a:ext uri="{FF2B5EF4-FFF2-40B4-BE49-F238E27FC236}">
                <a16:creationId xmlns:a16="http://schemas.microsoft.com/office/drawing/2014/main" id="{C6C3D167-5207-46AF-AC1D-A6005CD86486}"/>
              </a:ext>
            </a:extLst>
          </p:cNvPr>
          <p:cNvSpPr txBox="1"/>
          <p:nvPr/>
        </p:nvSpPr>
        <p:spPr>
          <a:xfrm>
            <a:off x="4045781" y="4969698"/>
            <a:ext cx="2110285" cy="830997"/>
          </a:xfrm>
          <a:prstGeom prst="rect">
            <a:avLst/>
          </a:prstGeom>
          <a:noFill/>
        </p:spPr>
        <p:txBody>
          <a:bodyPr wrap="square" rtlCol="0">
            <a:spAutoFit/>
          </a:bodyPr>
          <a:lstStyle/>
          <a:p>
            <a:pPr algn="ctr"/>
            <a:r>
              <a:rPr lang="en-US" sz="1200" dirty="0">
                <a:solidFill>
                  <a:schemeClr val="bg1"/>
                </a:solidFill>
                <a:latin typeface="Poppins"/>
              </a:rPr>
              <a:t>Leverages low-cost open-source tools with revenue models (ads, buying </a:t>
            </a:r>
            <a:r>
              <a:rPr lang="en-US" sz="1200" dirty="0" err="1">
                <a:solidFill>
                  <a:schemeClr val="bg1"/>
                </a:solidFill>
                <a:latin typeface="Poppins"/>
              </a:rPr>
              <a:t>ingrediants</a:t>
            </a:r>
            <a:r>
              <a:rPr lang="en-US" sz="1200" dirty="0">
                <a:solidFill>
                  <a:schemeClr val="bg1"/>
                </a:solidFill>
                <a:latin typeface="Poppins"/>
              </a:rPr>
              <a:t> ,premium content).</a:t>
            </a:r>
          </a:p>
        </p:txBody>
      </p:sp>
      <p:pic>
        <p:nvPicPr>
          <p:cNvPr id="237" name="Picture 236">
            <a:extLst>
              <a:ext uri="{FF2B5EF4-FFF2-40B4-BE49-F238E27FC236}">
                <a16:creationId xmlns:a16="http://schemas.microsoft.com/office/drawing/2014/main" id="{2C2821AA-511E-407C-BD29-E78C19D3B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2539" y="4426479"/>
            <a:ext cx="516586" cy="516586"/>
          </a:xfrm>
          <a:prstGeom prst="rect">
            <a:avLst/>
          </a:prstGeom>
          <a:noFill/>
        </p:spPr>
      </p:pic>
      <p:sp>
        <p:nvSpPr>
          <p:cNvPr id="238" name="TextBox 237">
            <a:extLst>
              <a:ext uri="{FF2B5EF4-FFF2-40B4-BE49-F238E27FC236}">
                <a16:creationId xmlns:a16="http://schemas.microsoft.com/office/drawing/2014/main" id="{9206EBDF-1CAB-4483-94A4-E27D4DD5D79C}"/>
              </a:ext>
            </a:extLst>
          </p:cNvPr>
          <p:cNvSpPr txBox="1"/>
          <p:nvPr/>
        </p:nvSpPr>
        <p:spPr>
          <a:xfrm>
            <a:off x="5975166" y="2740159"/>
            <a:ext cx="2110285" cy="646331"/>
          </a:xfrm>
          <a:prstGeom prst="rect">
            <a:avLst/>
          </a:prstGeom>
          <a:noFill/>
        </p:spPr>
        <p:txBody>
          <a:bodyPr wrap="square" rtlCol="0">
            <a:spAutoFit/>
          </a:bodyPr>
          <a:lstStyle/>
          <a:p>
            <a:pPr algn="ctr"/>
            <a:r>
              <a:rPr lang="en-US" sz="1200" dirty="0">
                <a:solidFill>
                  <a:schemeClr val="bg1"/>
                </a:solidFill>
                <a:latin typeface="Poppins"/>
              </a:rPr>
              <a:t>High user adoption potential with AI-powered chatbot and shopping features</a:t>
            </a:r>
          </a:p>
        </p:txBody>
      </p:sp>
      <p:pic>
        <p:nvPicPr>
          <p:cNvPr id="239" name="Picture 238">
            <a:extLst>
              <a:ext uri="{FF2B5EF4-FFF2-40B4-BE49-F238E27FC236}">
                <a16:creationId xmlns:a16="http://schemas.microsoft.com/office/drawing/2014/main" id="{496D28DD-7E9C-4CFA-AB82-272DED2456A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705257" y="2197230"/>
            <a:ext cx="516586" cy="516586"/>
          </a:xfrm>
          <a:prstGeom prst="rect">
            <a:avLst/>
          </a:prstGeom>
          <a:noFill/>
        </p:spPr>
      </p:pic>
      <p:sp>
        <p:nvSpPr>
          <p:cNvPr id="244" name="TextBox 243">
            <a:extLst>
              <a:ext uri="{FF2B5EF4-FFF2-40B4-BE49-F238E27FC236}">
                <a16:creationId xmlns:a16="http://schemas.microsoft.com/office/drawing/2014/main" id="{0AB806F5-FF84-4120-ABD7-88FD788FC302}"/>
              </a:ext>
            </a:extLst>
          </p:cNvPr>
          <p:cNvSpPr txBox="1"/>
          <p:nvPr/>
        </p:nvSpPr>
        <p:spPr>
          <a:xfrm>
            <a:off x="8119659" y="4969698"/>
            <a:ext cx="2110285" cy="646331"/>
          </a:xfrm>
          <a:prstGeom prst="rect">
            <a:avLst/>
          </a:prstGeom>
          <a:noFill/>
        </p:spPr>
        <p:txBody>
          <a:bodyPr wrap="square" rtlCol="0">
            <a:spAutoFit/>
          </a:bodyPr>
          <a:lstStyle/>
          <a:p>
            <a:pPr algn="ctr"/>
            <a:r>
              <a:rPr lang="en-US" sz="1200" dirty="0">
                <a:solidFill>
                  <a:schemeClr val="bg1"/>
                </a:solidFill>
                <a:latin typeface="Poppins"/>
              </a:rPr>
              <a:t>17-week structured timeline for development and deployment</a:t>
            </a:r>
          </a:p>
        </p:txBody>
      </p:sp>
      <p:pic>
        <p:nvPicPr>
          <p:cNvPr id="245" name="Picture 244">
            <a:extLst>
              <a:ext uri="{FF2B5EF4-FFF2-40B4-BE49-F238E27FC236}">
                <a16:creationId xmlns:a16="http://schemas.microsoft.com/office/drawing/2014/main" id="{D2273F0C-A0E7-4A66-8A6B-0B5EA0CF76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46417" y="4426479"/>
            <a:ext cx="516586" cy="516586"/>
          </a:xfrm>
          <a:prstGeom prst="rect">
            <a:avLst/>
          </a:prstGeom>
          <a:noFill/>
        </p:spPr>
      </p:pic>
      <p:sp>
        <p:nvSpPr>
          <p:cNvPr id="31" name="TextBox 30">
            <a:extLst>
              <a:ext uri="{FF2B5EF4-FFF2-40B4-BE49-F238E27FC236}">
                <a16:creationId xmlns:a16="http://schemas.microsoft.com/office/drawing/2014/main" id="{EE6EF488-9D14-47E6-AE85-3F4C121CF37D}"/>
              </a:ext>
            </a:extLst>
          </p:cNvPr>
          <p:cNvSpPr txBox="1"/>
          <p:nvPr/>
        </p:nvSpPr>
        <p:spPr>
          <a:xfrm>
            <a:off x="243678" y="186363"/>
            <a:ext cx="6523877" cy="461665"/>
          </a:xfrm>
          <a:prstGeom prst="rect">
            <a:avLst/>
          </a:prstGeom>
          <a:noFill/>
        </p:spPr>
        <p:txBody>
          <a:bodyPr wrap="square" rtlCol="0">
            <a:spAutoFit/>
          </a:bodyPr>
          <a:lstStyle/>
          <a:p>
            <a:r>
              <a:rPr lang="en-US" sz="2400" b="1" dirty="0">
                <a:solidFill>
                  <a:schemeClr val="bg1"/>
                </a:solidFill>
              </a:rPr>
              <a:t>System Requirements Engineering &amp; Planning</a:t>
            </a:r>
          </a:p>
        </p:txBody>
      </p:sp>
    </p:spTree>
    <p:extLst>
      <p:ext uri="{BB962C8B-B14F-4D97-AF65-F5344CB8AC3E}">
        <p14:creationId xmlns:p14="http://schemas.microsoft.com/office/powerpoint/2010/main" val="819829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style.rotation</p:attrName>
                                        </p:attrNameLst>
                                      </p:cBhvr>
                                      <p:tavLst>
                                        <p:tav tm="0">
                                          <p:val>
                                            <p:fltVal val="360"/>
                                          </p:val>
                                        </p:tav>
                                        <p:tav tm="100000">
                                          <p:val>
                                            <p:fltVal val="0"/>
                                          </p:val>
                                        </p:tav>
                                      </p:tavLst>
                                    </p:anim>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900" decel="100000" fill="hold"/>
                                        <p:tgtEl>
                                          <p:spTgt spid="2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900" decel="100000" fill="hold"/>
                                        <p:tgtEl>
                                          <p:spTgt spid="1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0" nodeType="clickEffect">
                                  <p:stCondLst>
                                    <p:cond delay="0"/>
                                  </p:stCondLst>
                                  <p:childTnLst>
                                    <p:set>
                                      <p:cBhvr>
                                        <p:cTn id="30" dur="1" fill="hold">
                                          <p:stCondLst>
                                            <p:cond delay="0"/>
                                          </p:stCondLst>
                                        </p:cTn>
                                        <p:tgtEl>
                                          <p:spTgt spid="233"/>
                                        </p:tgtEl>
                                        <p:attrNameLst>
                                          <p:attrName>style.visibility</p:attrName>
                                        </p:attrNameLst>
                                      </p:cBhvr>
                                      <p:to>
                                        <p:strVal val="visible"/>
                                      </p:to>
                                    </p:set>
                                    <p:anim calcmode="lin" valueType="num">
                                      <p:cBhvr>
                                        <p:cTn id="31" dur="500" fill="hold"/>
                                        <p:tgtEl>
                                          <p:spTgt spid="233"/>
                                        </p:tgtEl>
                                        <p:attrNameLst>
                                          <p:attrName>ppt_w</p:attrName>
                                        </p:attrNameLst>
                                      </p:cBhvr>
                                      <p:tavLst>
                                        <p:tav tm="0">
                                          <p:val>
                                            <p:fltVal val="0"/>
                                          </p:val>
                                        </p:tav>
                                        <p:tav tm="100000">
                                          <p:val>
                                            <p:strVal val="#ppt_w"/>
                                          </p:val>
                                        </p:tav>
                                      </p:tavLst>
                                    </p:anim>
                                    <p:anim calcmode="lin" valueType="num">
                                      <p:cBhvr>
                                        <p:cTn id="32" dur="500" fill="hold"/>
                                        <p:tgtEl>
                                          <p:spTgt spid="233"/>
                                        </p:tgtEl>
                                        <p:attrNameLst>
                                          <p:attrName>ppt_h</p:attrName>
                                        </p:attrNameLst>
                                      </p:cBhvr>
                                      <p:tavLst>
                                        <p:tav tm="0">
                                          <p:val>
                                            <p:fltVal val="0"/>
                                          </p:val>
                                        </p:tav>
                                        <p:tav tm="100000">
                                          <p:val>
                                            <p:strVal val="#ppt_h"/>
                                          </p:val>
                                        </p:tav>
                                      </p:tavLst>
                                    </p:anim>
                                    <p:anim calcmode="lin" valueType="num">
                                      <p:cBhvr>
                                        <p:cTn id="33" dur="500" fill="hold"/>
                                        <p:tgtEl>
                                          <p:spTgt spid="233"/>
                                        </p:tgtEl>
                                        <p:attrNameLst>
                                          <p:attrName>style.rotation</p:attrName>
                                        </p:attrNameLst>
                                      </p:cBhvr>
                                      <p:tavLst>
                                        <p:tav tm="0">
                                          <p:val>
                                            <p:fltVal val="360"/>
                                          </p:val>
                                        </p:tav>
                                        <p:tav tm="100000">
                                          <p:val>
                                            <p:fltVal val="0"/>
                                          </p:val>
                                        </p:tav>
                                      </p:tavLst>
                                    </p:anim>
                                    <p:animEffect transition="in" filter="fade">
                                      <p:cBhvr>
                                        <p:cTn id="34" dur="500"/>
                                        <p:tgtEl>
                                          <p:spTgt spid="233"/>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237"/>
                                        </p:tgtEl>
                                        <p:attrNameLst>
                                          <p:attrName>style.visibility</p:attrName>
                                        </p:attrNameLst>
                                      </p:cBhvr>
                                      <p:to>
                                        <p:strVal val="visible"/>
                                      </p:to>
                                    </p:set>
                                    <p:animEffect transition="in" filter="fade">
                                      <p:cBhvr>
                                        <p:cTn id="39" dur="1000"/>
                                        <p:tgtEl>
                                          <p:spTgt spid="237"/>
                                        </p:tgtEl>
                                      </p:cBhvr>
                                    </p:animEffect>
                                    <p:anim calcmode="lin" valueType="num">
                                      <p:cBhvr>
                                        <p:cTn id="40" dur="1000" fill="hold"/>
                                        <p:tgtEl>
                                          <p:spTgt spid="237"/>
                                        </p:tgtEl>
                                        <p:attrNameLst>
                                          <p:attrName>ppt_x</p:attrName>
                                        </p:attrNameLst>
                                      </p:cBhvr>
                                      <p:tavLst>
                                        <p:tav tm="0">
                                          <p:val>
                                            <p:strVal val="#ppt_x"/>
                                          </p:val>
                                        </p:tav>
                                        <p:tav tm="100000">
                                          <p:val>
                                            <p:strVal val="#ppt_x"/>
                                          </p:val>
                                        </p:tav>
                                      </p:tavLst>
                                    </p:anim>
                                    <p:anim calcmode="lin" valueType="num">
                                      <p:cBhvr>
                                        <p:cTn id="41" dur="1000" fill="hold"/>
                                        <p:tgtEl>
                                          <p:spTgt spid="23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36"/>
                                        </p:tgtEl>
                                        <p:attrNameLst>
                                          <p:attrName>style.visibility</p:attrName>
                                        </p:attrNameLst>
                                      </p:cBhvr>
                                      <p:to>
                                        <p:strVal val="visible"/>
                                      </p:to>
                                    </p:set>
                                    <p:animEffect transition="in" filter="fade">
                                      <p:cBhvr>
                                        <p:cTn id="46" dur="1000"/>
                                        <p:tgtEl>
                                          <p:spTgt spid="236"/>
                                        </p:tgtEl>
                                      </p:cBhvr>
                                    </p:animEffect>
                                    <p:anim calcmode="lin" valueType="num">
                                      <p:cBhvr>
                                        <p:cTn id="47" dur="1000" fill="hold"/>
                                        <p:tgtEl>
                                          <p:spTgt spid="236"/>
                                        </p:tgtEl>
                                        <p:attrNameLst>
                                          <p:attrName>ppt_x</p:attrName>
                                        </p:attrNameLst>
                                      </p:cBhvr>
                                      <p:tavLst>
                                        <p:tav tm="0">
                                          <p:val>
                                            <p:strVal val="#ppt_x"/>
                                          </p:val>
                                        </p:tav>
                                        <p:tav tm="100000">
                                          <p:val>
                                            <p:strVal val="#ppt_x"/>
                                          </p:val>
                                        </p:tav>
                                      </p:tavLst>
                                    </p:anim>
                                    <p:anim calcmode="lin" valueType="num">
                                      <p:cBhvr>
                                        <p:cTn id="48"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9" presetClass="entr" presetSubtype="0" decel="100000" fill="hold" grpId="0" nodeType="clickEffect">
                                  <p:stCondLst>
                                    <p:cond delay="0"/>
                                  </p:stCondLst>
                                  <p:childTnLst>
                                    <p:set>
                                      <p:cBhvr>
                                        <p:cTn id="52" dur="1" fill="hold">
                                          <p:stCondLst>
                                            <p:cond delay="0"/>
                                          </p:stCondLst>
                                        </p:cTn>
                                        <p:tgtEl>
                                          <p:spTgt spid="234"/>
                                        </p:tgtEl>
                                        <p:attrNameLst>
                                          <p:attrName>style.visibility</p:attrName>
                                        </p:attrNameLst>
                                      </p:cBhvr>
                                      <p:to>
                                        <p:strVal val="visible"/>
                                      </p:to>
                                    </p:set>
                                    <p:anim calcmode="lin" valueType="num">
                                      <p:cBhvr>
                                        <p:cTn id="53" dur="500" fill="hold"/>
                                        <p:tgtEl>
                                          <p:spTgt spid="234"/>
                                        </p:tgtEl>
                                        <p:attrNameLst>
                                          <p:attrName>ppt_w</p:attrName>
                                        </p:attrNameLst>
                                      </p:cBhvr>
                                      <p:tavLst>
                                        <p:tav tm="0">
                                          <p:val>
                                            <p:fltVal val="0"/>
                                          </p:val>
                                        </p:tav>
                                        <p:tav tm="100000">
                                          <p:val>
                                            <p:strVal val="#ppt_w"/>
                                          </p:val>
                                        </p:tav>
                                      </p:tavLst>
                                    </p:anim>
                                    <p:anim calcmode="lin" valueType="num">
                                      <p:cBhvr>
                                        <p:cTn id="54" dur="500" fill="hold"/>
                                        <p:tgtEl>
                                          <p:spTgt spid="234"/>
                                        </p:tgtEl>
                                        <p:attrNameLst>
                                          <p:attrName>ppt_h</p:attrName>
                                        </p:attrNameLst>
                                      </p:cBhvr>
                                      <p:tavLst>
                                        <p:tav tm="0">
                                          <p:val>
                                            <p:fltVal val="0"/>
                                          </p:val>
                                        </p:tav>
                                        <p:tav tm="100000">
                                          <p:val>
                                            <p:strVal val="#ppt_h"/>
                                          </p:val>
                                        </p:tav>
                                      </p:tavLst>
                                    </p:anim>
                                    <p:anim calcmode="lin" valueType="num">
                                      <p:cBhvr>
                                        <p:cTn id="55" dur="500" fill="hold"/>
                                        <p:tgtEl>
                                          <p:spTgt spid="234"/>
                                        </p:tgtEl>
                                        <p:attrNameLst>
                                          <p:attrName>style.rotation</p:attrName>
                                        </p:attrNameLst>
                                      </p:cBhvr>
                                      <p:tavLst>
                                        <p:tav tm="0">
                                          <p:val>
                                            <p:fltVal val="360"/>
                                          </p:val>
                                        </p:tav>
                                        <p:tav tm="100000">
                                          <p:val>
                                            <p:fltVal val="0"/>
                                          </p:val>
                                        </p:tav>
                                      </p:tavLst>
                                    </p:anim>
                                    <p:animEffect transition="in" filter="fade">
                                      <p:cBhvr>
                                        <p:cTn id="56" dur="500"/>
                                        <p:tgtEl>
                                          <p:spTgt spid="234"/>
                                        </p:tgtEl>
                                      </p:cBhvr>
                                    </p:animEffect>
                                  </p:childTnLst>
                                </p:cTn>
                              </p:par>
                            </p:childTnLst>
                          </p:cTn>
                        </p:par>
                      </p:childTnLst>
                    </p:cTn>
                  </p:par>
                  <p:par>
                    <p:cTn id="57" fill="hold">
                      <p:stCondLst>
                        <p:cond delay="indefinite"/>
                      </p:stCondLst>
                      <p:childTnLst>
                        <p:par>
                          <p:cTn id="58" fill="hold">
                            <p:stCondLst>
                              <p:cond delay="0"/>
                            </p:stCondLst>
                            <p:childTnLst>
                              <p:par>
                                <p:cTn id="59" presetID="37" presetClass="entr" presetSubtype="0" fill="hold" nodeType="clickEffect">
                                  <p:stCondLst>
                                    <p:cond delay="0"/>
                                  </p:stCondLst>
                                  <p:childTnLst>
                                    <p:set>
                                      <p:cBhvr>
                                        <p:cTn id="60" dur="1" fill="hold">
                                          <p:stCondLst>
                                            <p:cond delay="0"/>
                                          </p:stCondLst>
                                        </p:cTn>
                                        <p:tgtEl>
                                          <p:spTgt spid="239"/>
                                        </p:tgtEl>
                                        <p:attrNameLst>
                                          <p:attrName>style.visibility</p:attrName>
                                        </p:attrNameLst>
                                      </p:cBhvr>
                                      <p:to>
                                        <p:strVal val="visible"/>
                                      </p:to>
                                    </p:set>
                                    <p:animEffect transition="in" filter="fade">
                                      <p:cBhvr>
                                        <p:cTn id="61" dur="1000"/>
                                        <p:tgtEl>
                                          <p:spTgt spid="239"/>
                                        </p:tgtEl>
                                      </p:cBhvr>
                                    </p:animEffect>
                                    <p:anim calcmode="lin" valueType="num">
                                      <p:cBhvr>
                                        <p:cTn id="62" dur="1000" fill="hold"/>
                                        <p:tgtEl>
                                          <p:spTgt spid="239"/>
                                        </p:tgtEl>
                                        <p:attrNameLst>
                                          <p:attrName>ppt_x</p:attrName>
                                        </p:attrNameLst>
                                      </p:cBhvr>
                                      <p:tavLst>
                                        <p:tav tm="0">
                                          <p:val>
                                            <p:strVal val="#ppt_x"/>
                                          </p:val>
                                        </p:tav>
                                        <p:tav tm="100000">
                                          <p:val>
                                            <p:strVal val="#ppt_x"/>
                                          </p:val>
                                        </p:tav>
                                      </p:tavLst>
                                    </p:anim>
                                    <p:anim calcmode="lin" valueType="num">
                                      <p:cBhvr>
                                        <p:cTn id="63" dur="900" decel="100000" fill="hold"/>
                                        <p:tgtEl>
                                          <p:spTgt spid="239"/>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239"/>
                                        </p:tgtEl>
                                        <p:attrNameLst>
                                          <p:attrName>ppt_y</p:attrName>
                                        </p:attrNameLst>
                                      </p:cBhvr>
                                      <p:tavLst>
                                        <p:tav tm="0">
                                          <p:val>
                                            <p:strVal val="#ppt_y-.03"/>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7" presetClass="entr" presetSubtype="0" fill="hold" grpId="0" nodeType="clickEffect">
                                  <p:stCondLst>
                                    <p:cond delay="0"/>
                                  </p:stCondLst>
                                  <p:childTnLst>
                                    <p:set>
                                      <p:cBhvr>
                                        <p:cTn id="68" dur="1" fill="hold">
                                          <p:stCondLst>
                                            <p:cond delay="0"/>
                                          </p:stCondLst>
                                        </p:cTn>
                                        <p:tgtEl>
                                          <p:spTgt spid="238"/>
                                        </p:tgtEl>
                                        <p:attrNameLst>
                                          <p:attrName>style.visibility</p:attrName>
                                        </p:attrNameLst>
                                      </p:cBhvr>
                                      <p:to>
                                        <p:strVal val="visible"/>
                                      </p:to>
                                    </p:set>
                                    <p:animEffect transition="in" filter="fade">
                                      <p:cBhvr>
                                        <p:cTn id="69" dur="1000"/>
                                        <p:tgtEl>
                                          <p:spTgt spid="238"/>
                                        </p:tgtEl>
                                      </p:cBhvr>
                                    </p:animEffect>
                                    <p:anim calcmode="lin" valueType="num">
                                      <p:cBhvr>
                                        <p:cTn id="70" dur="1000" fill="hold"/>
                                        <p:tgtEl>
                                          <p:spTgt spid="238"/>
                                        </p:tgtEl>
                                        <p:attrNameLst>
                                          <p:attrName>ppt_x</p:attrName>
                                        </p:attrNameLst>
                                      </p:cBhvr>
                                      <p:tavLst>
                                        <p:tav tm="0">
                                          <p:val>
                                            <p:strVal val="#ppt_x"/>
                                          </p:val>
                                        </p:tav>
                                        <p:tav tm="100000">
                                          <p:val>
                                            <p:strVal val="#ppt_x"/>
                                          </p:val>
                                        </p:tav>
                                      </p:tavLst>
                                    </p:anim>
                                    <p:anim calcmode="lin" valueType="num">
                                      <p:cBhvr>
                                        <p:cTn id="71" dur="900" decel="100000" fill="hold"/>
                                        <p:tgtEl>
                                          <p:spTgt spid="238"/>
                                        </p:tgtEl>
                                        <p:attrNameLst>
                                          <p:attrName>ppt_y</p:attrName>
                                        </p:attrNameLst>
                                      </p:cBhvr>
                                      <p:tavLst>
                                        <p:tav tm="0">
                                          <p:val>
                                            <p:strVal val="#ppt_y+1"/>
                                          </p:val>
                                        </p:tav>
                                        <p:tav tm="100000">
                                          <p:val>
                                            <p:strVal val="#ppt_y-.03"/>
                                          </p:val>
                                        </p:tav>
                                      </p:tavLst>
                                    </p:anim>
                                    <p:anim calcmode="lin" valueType="num">
                                      <p:cBhvr>
                                        <p:cTn id="72" dur="100" accel="100000" fill="hold">
                                          <p:stCondLst>
                                            <p:cond delay="900"/>
                                          </p:stCondLst>
                                        </p:cTn>
                                        <p:tgtEl>
                                          <p:spTgt spid="238"/>
                                        </p:tgtEl>
                                        <p:attrNameLst>
                                          <p:attrName>ppt_y</p:attrName>
                                        </p:attrNameLst>
                                      </p:cBhvr>
                                      <p:tavLst>
                                        <p:tav tm="0">
                                          <p:val>
                                            <p:strVal val="#ppt_y-.03"/>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9" presetClass="entr" presetSubtype="0" decel="100000" fill="hold" grpId="0" nodeType="clickEffect">
                                  <p:stCondLst>
                                    <p:cond delay="0"/>
                                  </p:stCondLst>
                                  <p:childTnLst>
                                    <p:set>
                                      <p:cBhvr>
                                        <p:cTn id="76" dur="1" fill="hold">
                                          <p:stCondLst>
                                            <p:cond delay="0"/>
                                          </p:stCondLst>
                                        </p:cTn>
                                        <p:tgtEl>
                                          <p:spTgt spid="235"/>
                                        </p:tgtEl>
                                        <p:attrNameLst>
                                          <p:attrName>style.visibility</p:attrName>
                                        </p:attrNameLst>
                                      </p:cBhvr>
                                      <p:to>
                                        <p:strVal val="visible"/>
                                      </p:to>
                                    </p:set>
                                    <p:anim calcmode="lin" valueType="num">
                                      <p:cBhvr>
                                        <p:cTn id="77" dur="500" fill="hold"/>
                                        <p:tgtEl>
                                          <p:spTgt spid="235"/>
                                        </p:tgtEl>
                                        <p:attrNameLst>
                                          <p:attrName>ppt_w</p:attrName>
                                        </p:attrNameLst>
                                      </p:cBhvr>
                                      <p:tavLst>
                                        <p:tav tm="0">
                                          <p:val>
                                            <p:fltVal val="0"/>
                                          </p:val>
                                        </p:tav>
                                        <p:tav tm="100000">
                                          <p:val>
                                            <p:strVal val="#ppt_w"/>
                                          </p:val>
                                        </p:tav>
                                      </p:tavLst>
                                    </p:anim>
                                    <p:anim calcmode="lin" valueType="num">
                                      <p:cBhvr>
                                        <p:cTn id="78" dur="500" fill="hold"/>
                                        <p:tgtEl>
                                          <p:spTgt spid="235"/>
                                        </p:tgtEl>
                                        <p:attrNameLst>
                                          <p:attrName>ppt_h</p:attrName>
                                        </p:attrNameLst>
                                      </p:cBhvr>
                                      <p:tavLst>
                                        <p:tav tm="0">
                                          <p:val>
                                            <p:fltVal val="0"/>
                                          </p:val>
                                        </p:tav>
                                        <p:tav tm="100000">
                                          <p:val>
                                            <p:strVal val="#ppt_h"/>
                                          </p:val>
                                        </p:tav>
                                      </p:tavLst>
                                    </p:anim>
                                    <p:anim calcmode="lin" valueType="num">
                                      <p:cBhvr>
                                        <p:cTn id="79" dur="500" fill="hold"/>
                                        <p:tgtEl>
                                          <p:spTgt spid="235"/>
                                        </p:tgtEl>
                                        <p:attrNameLst>
                                          <p:attrName>style.rotation</p:attrName>
                                        </p:attrNameLst>
                                      </p:cBhvr>
                                      <p:tavLst>
                                        <p:tav tm="0">
                                          <p:val>
                                            <p:fltVal val="360"/>
                                          </p:val>
                                        </p:tav>
                                        <p:tav tm="100000">
                                          <p:val>
                                            <p:fltVal val="0"/>
                                          </p:val>
                                        </p:tav>
                                      </p:tavLst>
                                    </p:anim>
                                    <p:animEffect transition="in" filter="fade">
                                      <p:cBhvr>
                                        <p:cTn id="80" dur="500"/>
                                        <p:tgtEl>
                                          <p:spTgt spid="235"/>
                                        </p:tgtEl>
                                      </p:cBhvr>
                                    </p:animEffect>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nodeType="clickEffect">
                                  <p:stCondLst>
                                    <p:cond delay="0"/>
                                  </p:stCondLst>
                                  <p:childTnLst>
                                    <p:set>
                                      <p:cBhvr>
                                        <p:cTn id="84" dur="1" fill="hold">
                                          <p:stCondLst>
                                            <p:cond delay="0"/>
                                          </p:stCondLst>
                                        </p:cTn>
                                        <p:tgtEl>
                                          <p:spTgt spid="245"/>
                                        </p:tgtEl>
                                        <p:attrNameLst>
                                          <p:attrName>style.visibility</p:attrName>
                                        </p:attrNameLst>
                                      </p:cBhvr>
                                      <p:to>
                                        <p:strVal val="visible"/>
                                      </p:to>
                                    </p:set>
                                    <p:animEffect transition="in" filter="fade">
                                      <p:cBhvr>
                                        <p:cTn id="85" dur="1000"/>
                                        <p:tgtEl>
                                          <p:spTgt spid="245"/>
                                        </p:tgtEl>
                                      </p:cBhvr>
                                    </p:animEffect>
                                    <p:anim calcmode="lin" valueType="num">
                                      <p:cBhvr>
                                        <p:cTn id="86" dur="1000" fill="hold"/>
                                        <p:tgtEl>
                                          <p:spTgt spid="245"/>
                                        </p:tgtEl>
                                        <p:attrNameLst>
                                          <p:attrName>ppt_x</p:attrName>
                                        </p:attrNameLst>
                                      </p:cBhvr>
                                      <p:tavLst>
                                        <p:tav tm="0">
                                          <p:val>
                                            <p:strVal val="#ppt_x"/>
                                          </p:val>
                                        </p:tav>
                                        <p:tav tm="100000">
                                          <p:val>
                                            <p:strVal val="#ppt_x"/>
                                          </p:val>
                                        </p:tav>
                                      </p:tavLst>
                                    </p:anim>
                                    <p:anim calcmode="lin" valueType="num">
                                      <p:cBhvr>
                                        <p:cTn id="87"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fade">
                                      <p:cBhvr>
                                        <p:cTn id="92" dur="1000"/>
                                        <p:tgtEl>
                                          <p:spTgt spid="244"/>
                                        </p:tgtEl>
                                      </p:cBhvr>
                                    </p:animEffect>
                                    <p:anim calcmode="lin" valueType="num">
                                      <p:cBhvr>
                                        <p:cTn id="93" dur="1000" fill="hold"/>
                                        <p:tgtEl>
                                          <p:spTgt spid="244"/>
                                        </p:tgtEl>
                                        <p:attrNameLst>
                                          <p:attrName>ppt_x</p:attrName>
                                        </p:attrNameLst>
                                      </p:cBhvr>
                                      <p:tavLst>
                                        <p:tav tm="0">
                                          <p:val>
                                            <p:strVal val="#ppt_x"/>
                                          </p:val>
                                        </p:tav>
                                        <p:tav tm="100000">
                                          <p:val>
                                            <p:strVal val="#ppt_x"/>
                                          </p:val>
                                        </p:tav>
                                      </p:tavLst>
                                    </p:anim>
                                    <p:anim calcmode="lin" valueType="num">
                                      <p:cBhvr>
                                        <p:cTn id="94"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3" grpId="0"/>
      <p:bldP spid="234" grpId="0"/>
      <p:bldP spid="235" grpId="0"/>
      <p:bldP spid="19" grpId="0"/>
      <p:bldP spid="236" grpId="0"/>
      <p:bldP spid="238" grpId="0"/>
      <p:bldP spid="2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D8CDB76-8D51-49C8-B722-A6FE7E985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846" y="3835961"/>
            <a:ext cx="465493" cy="383687"/>
          </a:xfrm>
          <a:prstGeom prst="rect">
            <a:avLst/>
          </a:prstGeom>
        </p:spPr>
      </p:pic>
      <p:pic>
        <p:nvPicPr>
          <p:cNvPr id="24" name="Picture 23">
            <a:extLst>
              <a:ext uri="{FF2B5EF4-FFF2-40B4-BE49-F238E27FC236}">
                <a16:creationId xmlns:a16="http://schemas.microsoft.com/office/drawing/2014/main" id="{76803532-F39F-4DA7-900F-0CFC6A3E7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202675" y="3701156"/>
            <a:ext cx="229653" cy="229653"/>
          </a:xfrm>
          <a:prstGeom prst="rect">
            <a:avLst/>
          </a:prstGeom>
        </p:spPr>
      </p:pic>
      <p:cxnSp>
        <p:nvCxnSpPr>
          <p:cNvPr id="22" name="Straight Arrow Connector 21">
            <a:extLst>
              <a:ext uri="{FF2B5EF4-FFF2-40B4-BE49-F238E27FC236}">
                <a16:creationId xmlns:a16="http://schemas.microsoft.com/office/drawing/2014/main" id="{94DACC2F-2D5C-47E9-A5E7-97E7AC46281F}"/>
              </a:ext>
            </a:extLst>
          </p:cNvPr>
          <p:cNvCxnSpPr>
            <a:cxnSpLocks/>
          </p:cNvCxnSpPr>
          <p:nvPr/>
        </p:nvCxnSpPr>
        <p:spPr>
          <a:xfrm>
            <a:off x="7905509" y="3790764"/>
            <a:ext cx="0" cy="86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ACDDCA-D2EB-474B-BAFA-AD88DE686F0E}"/>
              </a:ext>
            </a:extLst>
          </p:cNvPr>
          <p:cNvCxnSpPr>
            <a:cxnSpLocks/>
          </p:cNvCxnSpPr>
          <p:nvPr/>
        </p:nvCxnSpPr>
        <p:spPr>
          <a:xfrm>
            <a:off x="7905509" y="3790765"/>
            <a:ext cx="0" cy="8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C55A56E-DB40-47D8-9374-8D23AD6B1D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1695" y="2951358"/>
            <a:ext cx="47915" cy="45719"/>
          </a:xfrm>
          <a:prstGeom prst="rect">
            <a:avLst/>
          </a:prstGeom>
        </p:spPr>
      </p:pic>
      <p:pic>
        <p:nvPicPr>
          <p:cNvPr id="5" name="Picture 4">
            <a:extLst>
              <a:ext uri="{FF2B5EF4-FFF2-40B4-BE49-F238E27FC236}">
                <a16:creationId xmlns:a16="http://schemas.microsoft.com/office/drawing/2014/main" id="{0C0DE156-A32E-4D86-BBFE-CDA4427BC8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7439" y="2628372"/>
            <a:ext cx="2931199" cy="2604874"/>
          </a:xfrm>
          <a:prstGeom prst="rect">
            <a:avLst/>
          </a:prstGeom>
        </p:spPr>
      </p:pic>
      <p:pic>
        <p:nvPicPr>
          <p:cNvPr id="3" name="Picture 2">
            <a:extLst>
              <a:ext uri="{FF2B5EF4-FFF2-40B4-BE49-F238E27FC236}">
                <a16:creationId xmlns:a16="http://schemas.microsoft.com/office/drawing/2014/main" id="{BEA9FB26-AE01-464C-826C-3999BE17643F}"/>
              </a:ext>
            </a:extLst>
          </p:cNvPr>
          <p:cNvPicPr>
            <a:picLocks noChangeAspect="1"/>
          </p:cNvPicPr>
          <p:nvPr/>
        </p:nvPicPr>
        <p:blipFill>
          <a:blip r:embed="rId7"/>
          <a:stretch>
            <a:fillRect/>
          </a:stretch>
        </p:blipFill>
        <p:spPr>
          <a:xfrm>
            <a:off x="121438" y="212332"/>
            <a:ext cx="1823963" cy="940660"/>
          </a:xfrm>
          <a:prstGeom prst="rect">
            <a:avLst/>
          </a:prstGeom>
        </p:spPr>
      </p:pic>
      <p:sp>
        <p:nvSpPr>
          <p:cNvPr id="4" name="Rectangle 3">
            <a:extLst>
              <a:ext uri="{FF2B5EF4-FFF2-40B4-BE49-F238E27FC236}">
                <a16:creationId xmlns:a16="http://schemas.microsoft.com/office/drawing/2014/main" id="{336EE403-D467-4389-B798-25ECE2DC9040}"/>
              </a:ext>
            </a:extLst>
          </p:cNvPr>
          <p:cNvSpPr/>
          <p:nvPr/>
        </p:nvSpPr>
        <p:spPr>
          <a:xfrm>
            <a:off x="2088741" y="255129"/>
            <a:ext cx="45719" cy="79686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3ECB68-2B94-433A-BB2E-A60123DC767F}"/>
              </a:ext>
            </a:extLst>
          </p:cNvPr>
          <p:cNvSpPr txBox="1"/>
          <p:nvPr/>
        </p:nvSpPr>
        <p:spPr>
          <a:xfrm>
            <a:off x="2229293" y="468895"/>
            <a:ext cx="5181600" cy="369332"/>
          </a:xfrm>
          <a:prstGeom prst="rect">
            <a:avLst/>
          </a:prstGeom>
          <a:noFill/>
        </p:spPr>
        <p:txBody>
          <a:bodyPr wrap="square" rtlCol="0">
            <a:spAutoFit/>
          </a:bodyPr>
          <a:lstStyle/>
          <a:p>
            <a:r>
              <a:rPr lang="en-US" sz="1800" b="1" dirty="0">
                <a:solidFill>
                  <a:srgbClr val="243F88"/>
                </a:solidFill>
              </a:rPr>
              <a:t>Facility of Information Technology  </a:t>
            </a:r>
          </a:p>
        </p:txBody>
      </p:sp>
      <p:sp>
        <p:nvSpPr>
          <p:cNvPr id="9" name="Oval 8">
            <a:extLst>
              <a:ext uri="{FF2B5EF4-FFF2-40B4-BE49-F238E27FC236}">
                <a16:creationId xmlns:a16="http://schemas.microsoft.com/office/drawing/2014/main" id="{4939FE36-4AB0-4DCD-8A85-A97E1A67D941}"/>
              </a:ext>
            </a:extLst>
          </p:cNvPr>
          <p:cNvSpPr/>
          <p:nvPr/>
        </p:nvSpPr>
        <p:spPr>
          <a:xfrm>
            <a:off x="7250191" y="3224433"/>
            <a:ext cx="67311" cy="98818"/>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FFAB2F8-E7EA-44A4-98BF-D2AC2C166261}"/>
              </a:ext>
            </a:extLst>
          </p:cNvPr>
          <p:cNvSpPr/>
          <p:nvPr/>
        </p:nvSpPr>
        <p:spPr>
          <a:xfrm>
            <a:off x="7536332" y="3220501"/>
            <a:ext cx="67311" cy="98818"/>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0AB2319-A557-4B1D-B7CA-9B176EB6CDE2}"/>
              </a:ext>
            </a:extLst>
          </p:cNvPr>
          <p:cNvSpPr txBox="1"/>
          <p:nvPr/>
        </p:nvSpPr>
        <p:spPr>
          <a:xfrm>
            <a:off x="665825" y="2628512"/>
            <a:ext cx="5732016"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RECIPLORE</a:t>
            </a:r>
          </a:p>
        </p:txBody>
      </p:sp>
      <p:sp>
        <p:nvSpPr>
          <p:cNvPr id="12" name="TextBox 11">
            <a:extLst>
              <a:ext uri="{FF2B5EF4-FFF2-40B4-BE49-F238E27FC236}">
                <a16:creationId xmlns:a16="http://schemas.microsoft.com/office/drawing/2014/main" id="{3C4E47D9-4DAB-46B2-A680-E0F0743642E1}"/>
              </a:ext>
            </a:extLst>
          </p:cNvPr>
          <p:cNvSpPr txBox="1"/>
          <p:nvPr/>
        </p:nvSpPr>
        <p:spPr>
          <a:xfrm>
            <a:off x="665825" y="3220501"/>
            <a:ext cx="6409678" cy="369332"/>
          </a:xfrm>
          <a:prstGeom prst="rect">
            <a:avLst/>
          </a:prstGeom>
          <a:noFill/>
        </p:spPr>
        <p:txBody>
          <a:bodyPr wrap="square" rtlCol="0">
            <a:spAutoFit/>
          </a:bodyPr>
          <a:lstStyle/>
          <a:p>
            <a:r>
              <a:rPr lang="en-US" dirty="0"/>
              <a:t>Cook Smarter, Waste Less – Your AI-Powered Kitchen Companion</a:t>
            </a:r>
          </a:p>
        </p:txBody>
      </p:sp>
      <p:sp>
        <p:nvSpPr>
          <p:cNvPr id="25" name="TextBox 24">
            <a:extLst>
              <a:ext uri="{FF2B5EF4-FFF2-40B4-BE49-F238E27FC236}">
                <a16:creationId xmlns:a16="http://schemas.microsoft.com/office/drawing/2014/main" id="{44E17204-7D7D-428F-866E-800873678E5F}"/>
              </a:ext>
            </a:extLst>
          </p:cNvPr>
          <p:cNvSpPr txBox="1"/>
          <p:nvPr/>
        </p:nvSpPr>
        <p:spPr>
          <a:xfrm>
            <a:off x="665825" y="4181822"/>
            <a:ext cx="4012706" cy="1015663"/>
          </a:xfrm>
          <a:prstGeom prst="rect">
            <a:avLst/>
          </a:prstGeom>
          <a:noFill/>
        </p:spPr>
        <p:txBody>
          <a:bodyPr wrap="square" rtlCol="0">
            <a:spAutoFit/>
          </a:bodyPr>
          <a:lstStyle/>
          <a:p>
            <a:r>
              <a:rPr lang="en-US" sz="2400" b="1" dirty="0"/>
              <a:t>Under Supervision:</a:t>
            </a:r>
          </a:p>
          <a:p>
            <a:r>
              <a:rPr lang="en-US" dirty="0"/>
              <a:t>DR: Yasser Abdel Hamid Abdel Fattah</a:t>
            </a:r>
          </a:p>
          <a:p>
            <a:r>
              <a:rPr lang="en-US" dirty="0"/>
              <a:t>TA: Hayam Abdel Basset Mahmoud</a:t>
            </a:r>
          </a:p>
        </p:txBody>
      </p:sp>
    </p:spTree>
    <p:extLst>
      <p:ext uri="{BB962C8B-B14F-4D97-AF65-F5344CB8AC3E}">
        <p14:creationId xmlns:p14="http://schemas.microsoft.com/office/powerpoint/2010/main" val="4028400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2A5E31-E27E-45DB-B1FC-2B5A6B1B5477}"/>
              </a:ext>
            </a:extLst>
          </p:cNvPr>
          <p:cNvSpPr txBox="1"/>
          <p:nvPr/>
        </p:nvSpPr>
        <p:spPr>
          <a:xfrm>
            <a:off x="-6322760" y="1507960"/>
            <a:ext cx="5875720" cy="1015663"/>
          </a:xfrm>
          <a:prstGeom prst="rect">
            <a:avLst/>
          </a:prstGeom>
          <a:noFill/>
        </p:spPr>
        <p:txBody>
          <a:bodyPr wrap="square" rtlCol="0">
            <a:spAutoFit/>
          </a:bodyPr>
          <a:lstStyle/>
          <a:p>
            <a:pPr lvl="0"/>
            <a:r>
              <a:rPr lang="en-US" sz="2000">
                <a:solidFill>
                  <a:schemeClr val="bg1">
                    <a:lumMod val="95000"/>
                  </a:schemeClr>
                </a:solidFill>
                <a:latin typeface="Rockwell" panose="02060603020205020403" pitchFamily="18" charset="0"/>
              </a:rPr>
              <a:t>Many people struggle to decide what to cook with the ingredients they already have, </a:t>
            </a:r>
          </a:p>
          <a:p>
            <a:pPr lvl="0"/>
            <a:r>
              <a:rPr lang="en-US" sz="2000">
                <a:solidFill>
                  <a:schemeClr val="bg1">
                    <a:lumMod val="95000"/>
                  </a:schemeClr>
                </a:solidFill>
                <a:latin typeface="Rockwell" panose="02060603020205020403" pitchFamily="18" charset="0"/>
              </a:rPr>
              <a:t>leading to:</a:t>
            </a:r>
            <a:endParaRPr lang="en-US" sz="2000" dirty="0">
              <a:solidFill>
                <a:schemeClr val="bg1">
                  <a:lumMod val="95000"/>
                </a:schemeClr>
              </a:solidFill>
              <a:latin typeface="Rockwell" panose="02060603020205020403" pitchFamily="18" charset="0"/>
            </a:endParaRPr>
          </a:p>
        </p:txBody>
      </p:sp>
      <p:cxnSp>
        <p:nvCxnSpPr>
          <p:cNvPr id="10" name="Straight Connector 9">
            <a:extLst>
              <a:ext uri="{FF2B5EF4-FFF2-40B4-BE49-F238E27FC236}">
                <a16:creationId xmlns:a16="http://schemas.microsoft.com/office/drawing/2014/main" id="{90506FEE-F860-4A1D-8CC8-1C88F4230AAB}"/>
              </a:ext>
            </a:extLst>
          </p:cNvPr>
          <p:cNvCxnSpPr/>
          <p:nvPr/>
        </p:nvCxnSpPr>
        <p:spPr>
          <a:xfrm>
            <a:off x="220280" y="7421002"/>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2A4CDB-CC87-49AC-9B83-8D3162C34C65}"/>
              </a:ext>
            </a:extLst>
          </p:cNvPr>
          <p:cNvSpPr txBox="1"/>
          <p:nvPr/>
        </p:nvSpPr>
        <p:spPr>
          <a:xfrm>
            <a:off x="220280" y="2870877"/>
            <a:ext cx="7154563" cy="923330"/>
          </a:xfrm>
          <a:prstGeom prst="rect">
            <a:avLst/>
          </a:prstGeom>
          <a:noFill/>
        </p:spPr>
        <p:txBody>
          <a:bodyPr wrap="square" rtlCol="0">
            <a:spAutoFit/>
          </a:bodyPr>
          <a:lstStyle/>
          <a:p>
            <a:r>
              <a:rPr lang="en-US" sz="5400" b="1" dirty="0">
                <a:solidFill>
                  <a:schemeClr val="bg1"/>
                </a:solidFill>
              </a:rPr>
              <a:t>System Requirements</a:t>
            </a:r>
            <a:endParaRPr lang="en-US" sz="5400" b="1" dirty="0">
              <a:solidFill>
                <a:schemeClr val="bg1"/>
              </a:solidFill>
              <a:latin typeface="Georgia Pro" panose="02040502050405020303" pitchFamily="18" charset="0"/>
            </a:endParaRPr>
          </a:p>
        </p:txBody>
      </p:sp>
      <p:pic>
        <p:nvPicPr>
          <p:cNvPr id="6" name="Picture 5">
            <a:extLst>
              <a:ext uri="{FF2B5EF4-FFF2-40B4-BE49-F238E27FC236}">
                <a16:creationId xmlns:a16="http://schemas.microsoft.com/office/drawing/2014/main" id="{72A5C5DE-223F-40FE-86B3-829F29A8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135" y="1507960"/>
            <a:ext cx="4577842" cy="4025101"/>
          </a:xfrm>
          <a:prstGeom prst="rect">
            <a:avLst/>
          </a:prstGeom>
        </p:spPr>
      </p:pic>
      <p:sp>
        <p:nvSpPr>
          <p:cNvPr id="4" name="Rectangle 3">
            <a:extLst>
              <a:ext uri="{FF2B5EF4-FFF2-40B4-BE49-F238E27FC236}">
                <a16:creationId xmlns:a16="http://schemas.microsoft.com/office/drawing/2014/main" id="{2FE9ED32-6169-4F09-9B8A-C55E197AA786}"/>
              </a:ext>
            </a:extLst>
          </p:cNvPr>
          <p:cNvSpPr/>
          <p:nvPr/>
        </p:nvSpPr>
        <p:spPr>
          <a:xfrm>
            <a:off x="-4857750" y="2238375"/>
            <a:ext cx="4577842" cy="311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32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8" name="Oval 127">
            <a:extLst>
              <a:ext uri="{FF2B5EF4-FFF2-40B4-BE49-F238E27FC236}">
                <a16:creationId xmlns:a16="http://schemas.microsoft.com/office/drawing/2014/main" id="{92B2C9F2-254A-4E4D-9238-351BAA957E7B}"/>
              </a:ext>
            </a:extLst>
          </p:cNvPr>
          <p:cNvSpPr/>
          <p:nvPr/>
        </p:nvSpPr>
        <p:spPr>
          <a:xfrm>
            <a:off x="5436874" y="2571209"/>
            <a:ext cx="2046256" cy="2046256"/>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Rounded Corners 105">
            <a:extLst>
              <a:ext uri="{FF2B5EF4-FFF2-40B4-BE49-F238E27FC236}">
                <a16:creationId xmlns:a16="http://schemas.microsoft.com/office/drawing/2014/main" id="{2111B453-A976-4162-99CF-82141AA60C7A}"/>
              </a:ext>
            </a:extLst>
          </p:cNvPr>
          <p:cNvSpPr/>
          <p:nvPr/>
        </p:nvSpPr>
        <p:spPr>
          <a:xfrm>
            <a:off x="5537798" y="2670770"/>
            <a:ext cx="1829344" cy="1843314"/>
          </a:xfrm>
          <a:prstGeom prst="roundRect">
            <a:avLst>
              <a:gd name="adj" fmla="val 50000"/>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27B9FB-762C-4240-9879-B23F53EBF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936" y="2787931"/>
            <a:ext cx="1554480" cy="1554480"/>
          </a:xfrm>
          <a:prstGeom prst="rect">
            <a:avLst/>
          </a:prstGeom>
        </p:spPr>
      </p:pic>
      <p:sp>
        <p:nvSpPr>
          <p:cNvPr id="132" name="Oval 131">
            <a:extLst>
              <a:ext uri="{FF2B5EF4-FFF2-40B4-BE49-F238E27FC236}">
                <a16:creationId xmlns:a16="http://schemas.microsoft.com/office/drawing/2014/main" id="{ABD22872-6651-453F-B64F-B43EA60FCC52}"/>
              </a:ext>
            </a:extLst>
          </p:cNvPr>
          <p:cNvSpPr/>
          <p:nvPr/>
        </p:nvSpPr>
        <p:spPr>
          <a:xfrm>
            <a:off x="3948197" y="3496157"/>
            <a:ext cx="1399494" cy="1399494"/>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9442E2FE-6D4D-41A3-AFB4-B7046976EB8F}"/>
              </a:ext>
            </a:extLst>
          </p:cNvPr>
          <p:cNvSpPr/>
          <p:nvPr/>
        </p:nvSpPr>
        <p:spPr>
          <a:xfrm>
            <a:off x="4037437" y="3585397"/>
            <a:ext cx="1221014" cy="122101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4" name="Group 113">
            <a:extLst>
              <a:ext uri="{FF2B5EF4-FFF2-40B4-BE49-F238E27FC236}">
                <a16:creationId xmlns:a16="http://schemas.microsoft.com/office/drawing/2014/main" id="{BE600429-FB89-4B79-9E39-8C7D9EF63F6D}"/>
              </a:ext>
            </a:extLst>
          </p:cNvPr>
          <p:cNvGrpSpPr/>
          <p:nvPr/>
        </p:nvGrpSpPr>
        <p:grpSpPr>
          <a:xfrm>
            <a:off x="-683406" y="825005"/>
            <a:ext cx="7901029" cy="736764"/>
            <a:chOff x="3200263" y="238883"/>
            <a:chExt cx="7901029" cy="900408"/>
          </a:xfrm>
        </p:grpSpPr>
        <p:sp>
          <p:nvSpPr>
            <p:cNvPr id="115" name="TextBox 114">
              <a:extLst>
                <a:ext uri="{FF2B5EF4-FFF2-40B4-BE49-F238E27FC236}">
                  <a16:creationId xmlns:a16="http://schemas.microsoft.com/office/drawing/2014/main" id="{A3717A0C-B4F3-4A58-BDFB-8440CE7C8697}"/>
                </a:ext>
              </a:extLst>
            </p:cNvPr>
            <p:cNvSpPr txBox="1"/>
            <p:nvPr/>
          </p:nvSpPr>
          <p:spPr>
            <a:xfrm>
              <a:off x="3530262" y="238883"/>
              <a:ext cx="7571030"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2. Requirements Elicitation Techniques</a:t>
              </a:r>
            </a:p>
          </p:txBody>
        </p:sp>
        <p:sp>
          <p:nvSpPr>
            <p:cNvPr id="116" name="TextBox 115">
              <a:extLst>
                <a:ext uri="{FF2B5EF4-FFF2-40B4-BE49-F238E27FC236}">
                  <a16:creationId xmlns:a16="http://schemas.microsoft.com/office/drawing/2014/main" id="{07C2552B-D6AC-4311-8315-201248C2557D}"/>
                </a:ext>
              </a:extLst>
            </p:cNvPr>
            <p:cNvSpPr txBox="1"/>
            <p:nvPr/>
          </p:nvSpPr>
          <p:spPr>
            <a:xfrm>
              <a:off x="3200263" y="800737"/>
              <a:ext cx="5496695" cy="338554"/>
            </a:xfrm>
            <a:prstGeom prst="rect">
              <a:avLst/>
            </a:prstGeom>
            <a:noFill/>
          </p:spPr>
          <p:txBody>
            <a:bodyPr wrap="square" rtlCol="0">
              <a:spAutoFit/>
            </a:bodyPr>
            <a:lstStyle/>
            <a:p>
              <a:pPr algn="ctr"/>
              <a:endParaRPr lang="en-US" sz="1600" b="1" dirty="0">
                <a:solidFill>
                  <a:schemeClr val="tx1">
                    <a:lumMod val="75000"/>
                    <a:lumOff val="25000"/>
                  </a:schemeClr>
                </a:solidFill>
                <a:latin typeface="Tw Cen MT" panose="020B0602020104020603" pitchFamily="34" charset="0"/>
              </a:endParaRPr>
            </a:p>
          </p:txBody>
        </p:sp>
      </p:grpSp>
      <p:grpSp>
        <p:nvGrpSpPr>
          <p:cNvPr id="117" name="Group 116">
            <a:extLst>
              <a:ext uri="{FF2B5EF4-FFF2-40B4-BE49-F238E27FC236}">
                <a16:creationId xmlns:a16="http://schemas.microsoft.com/office/drawing/2014/main" id="{91E84C97-1333-4FCB-8F7E-95E637DEF122}"/>
              </a:ext>
            </a:extLst>
          </p:cNvPr>
          <p:cNvGrpSpPr/>
          <p:nvPr/>
        </p:nvGrpSpPr>
        <p:grpSpPr>
          <a:xfrm flipH="1">
            <a:off x="8126292" y="2520226"/>
            <a:ext cx="773683" cy="1311158"/>
            <a:chOff x="1983167" y="2950737"/>
            <a:chExt cx="414099" cy="701773"/>
          </a:xfrm>
        </p:grpSpPr>
        <p:cxnSp>
          <p:nvCxnSpPr>
            <p:cNvPr id="118" name="Straight Connector 117">
              <a:extLst>
                <a:ext uri="{FF2B5EF4-FFF2-40B4-BE49-F238E27FC236}">
                  <a16:creationId xmlns:a16="http://schemas.microsoft.com/office/drawing/2014/main" id="{D4B25A38-C1F3-47D8-9C03-16EA839496C0}"/>
                </a:ext>
              </a:extLst>
            </p:cNvPr>
            <p:cNvCxnSpPr>
              <a:cxnSpLocks/>
            </p:cNvCxnSpPr>
            <p:nvPr/>
          </p:nvCxnSpPr>
          <p:spPr>
            <a:xfrm flipH="1" flipV="1">
              <a:off x="2244671" y="2950737"/>
              <a:ext cx="152595" cy="701773"/>
            </a:xfrm>
            <a:prstGeom prst="line">
              <a:avLst/>
            </a:prstGeom>
            <a:ln w="28575">
              <a:solidFill>
                <a:srgbClr val="5D7373"/>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52C3A74-2B76-4445-BA87-44415EF475DF}"/>
                </a:ext>
              </a:extLst>
            </p:cNvPr>
            <p:cNvCxnSpPr>
              <a:cxnSpLocks/>
            </p:cNvCxnSpPr>
            <p:nvPr/>
          </p:nvCxnSpPr>
          <p:spPr>
            <a:xfrm flipH="1">
              <a:off x="1983167" y="2952010"/>
              <a:ext cx="267874" cy="0"/>
            </a:xfrm>
            <a:prstGeom prst="line">
              <a:avLst/>
            </a:prstGeom>
            <a:ln w="28575">
              <a:solidFill>
                <a:srgbClr val="5D7373"/>
              </a:solidFill>
            </a:ln>
          </p:spPr>
          <p:style>
            <a:lnRef idx="1">
              <a:schemeClr val="accent1"/>
            </a:lnRef>
            <a:fillRef idx="0">
              <a:schemeClr val="accent1"/>
            </a:fillRef>
            <a:effectRef idx="0">
              <a:schemeClr val="accent1"/>
            </a:effectRef>
            <a:fontRef idx="minor">
              <a:schemeClr val="tx1"/>
            </a:fontRef>
          </p:style>
        </p:cxnSp>
      </p:grpSp>
      <p:sp>
        <p:nvSpPr>
          <p:cNvPr id="120" name="Oval 119">
            <a:extLst>
              <a:ext uri="{FF2B5EF4-FFF2-40B4-BE49-F238E27FC236}">
                <a16:creationId xmlns:a16="http://schemas.microsoft.com/office/drawing/2014/main" id="{803EFE6D-94EC-486A-BC11-4BD0E5466D73}"/>
              </a:ext>
            </a:extLst>
          </p:cNvPr>
          <p:cNvSpPr/>
          <p:nvPr/>
        </p:nvSpPr>
        <p:spPr>
          <a:xfrm>
            <a:off x="7553205" y="3641945"/>
            <a:ext cx="1107918" cy="1107918"/>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5" name="Group 124">
            <a:extLst>
              <a:ext uri="{FF2B5EF4-FFF2-40B4-BE49-F238E27FC236}">
                <a16:creationId xmlns:a16="http://schemas.microsoft.com/office/drawing/2014/main" id="{33D89BFF-AF6D-47C9-843D-7EECAE4A150B}"/>
              </a:ext>
            </a:extLst>
          </p:cNvPr>
          <p:cNvGrpSpPr/>
          <p:nvPr/>
        </p:nvGrpSpPr>
        <p:grpSpPr>
          <a:xfrm>
            <a:off x="5563591" y="1959570"/>
            <a:ext cx="976405" cy="824338"/>
            <a:chOff x="4551111" y="2049196"/>
            <a:chExt cx="976405" cy="824338"/>
          </a:xfrm>
        </p:grpSpPr>
        <p:cxnSp>
          <p:nvCxnSpPr>
            <p:cNvPr id="126" name="Straight Connector 125">
              <a:extLst>
                <a:ext uri="{FF2B5EF4-FFF2-40B4-BE49-F238E27FC236}">
                  <a16:creationId xmlns:a16="http://schemas.microsoft.com/office/drawing/2014/main" id="{5DFD0A66-1F3A-445E-8940-61E7E6DD883D}"/>
                </a:ext>
              </a:extLst>
            </p:cNvPr>
            <p:cNvCxnSpPr>
              <a:cxnSpLocks/>
            </p:cNvCxnSpPr>
            <p:nvPr/>
          </p:nvCxnSpPr>
          <p:spPr>
            <a:xfrm flipH="1" flipV="1">
              <a:off x="5099050" y="2049196"/>
              <a:ext cx="428466" cy="824338"/>
            </a:xfrm>
            <a:prstGeom prst="line">
              <a:avLst/>
            </a:prstGeom>
            <a:ln w="28575">
              <a:solidFill>
                <a:srgbClr val="2E1837"/>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7AC5331-77BC-423D-9912-AAB54F3590DE}"/>
                </a:ext>
              </a:extLst>
            </p:cNvPr>
            <p:cNvCxnSpPr>
              <a:cxnSpLocks/>
            </p:cNvCxnSpPr>
            <p:nvPr/>
          </p:nvCxnSpPr>
          <p:spPr>
            <a:xfrm flipH="1">
              <a:off x="4551111" y="2051577"/>
              <a:ext cx="557464" cy="0"/>
            </a:xfrm>
            <a:prstGeom prst="line">
              <a:avLst/>
            </a:prstGeom>
            <a:ln w="28575">
              <a:solidFill>
                <a:srgbClr val="2E1837"/>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F28D99F2-F312-43F8-BB7A-A0809D49C62F}"/>
              </a:ext>
            </a:extLst>
          </p:cNvPr>
          <p:cNvGrpSpPr/>
          <p:nvPr/>
        </p:nvGrpSpPr>
        <p:grpSpPr>
          <a:xfrm flipV="1">
            <a:off x="4319174" y="4783153"/>
            <a:ext cx="377465" cy="821078"/>
            <a:chOff x="2277387" y="2945884"/>
            <a:chExt cx="377465" cy="821078"/>
          </a:xfrm>
        </p:grpSpPr>
        <p:cxnSp>
          <p:nvCxnSpPr>
            <p:cNvPr id="130" name="Straight Connector 129">
              <a:extLst>
                <a:ext uri="{FF2B5EF4-FFF2-40B4-BE49-F238E27FC236}">
                  <a16:creationId xmlns:a16="http://schemas.microsoft.com/office/drawing/2014/main" id="{D78A5BE8-870F-44CF-8808-2CCAE1E77A8B}"/>
                </a:ext>
              </a:extLst>
            </p:cNvPr>
            <p:cNvCxnSpPr>
              <a:cxnSpLocks/>
            </p:cNvCxnSpPr>
            <p:nvPr/>
          </p:nvCxnSpPr>
          <p:spPr>
            <a:xfrm flipH="1" flipV="1">
              <a:off x="2449965" y="2945884"/>
              <a:ext cx="204887" cy="821078"/>
            </a:xfrm>
            <a:prstGeom prst="line">
              <a:avLst/>
            </a:prstGeom>
            <a:ln w="28575">
              <a:solidFill>
                <a:srgbClr val="FEC63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B094EAB-760A-4D52-958F-000663E00B10}"/>
                </a:ext>
              </a:extLst>
            </p:cNvPr>
            <p:cNvCxnSpPr>
              <a:cxnSpLocks/>
            </p:cNvCxnSpPr>
            <p:nvPr/>
          </p:nvCxnSpPr>
          <p:spPr>
            <a:xfrm flipH="1" flipV="1">
              <a:off x="2277387" y="2947977"/>
              <a:ext cx="184485" cy="0"/>
            </a:xfrm>
            <a:prstGeom prst="line">
              <a:avLst/>
            </a:prstGeom>
            <a:ln w="28575">
              <a:solidFill>
                <a:srgbClr val="FEC630"/>
              </a:solidFill>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32905C6C-0EDD-4F5F-AE76-DFD003D9FB6E}"/>
              </a:ext>
            </a:extLst>
          </p:cNvPr>
          <p:cNvSpPr/>
          <p:nvPr/>
        </p:nvSpPr>
        <p:spPr>
          <a:xfrm>
            <a:off x="7639393" y="3728133"/>
            <a:ext cx="935542" cy="93554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7" name="Group 136">
            <a:extLst>
              <a:ext uri="{FF2B5EF4-FFF2-40B4-BE49-F238E27FC236}">
                <a16:creationId xmlns:a16="http://schemas.microsoft.com/office/drawing/2014/main" id="{BB0D69A3-D388-482E-A211-DD6F78B6DE8F}"/>
              </a:ext>
            </a:extLst>
          </p:cNvPr>
          <p:cNvGrpSpPr/>
          <p:nvPr/>
        </p:nvGrpSpPr>
        <p:grpSpPr>
          <a:xfrm>
            <a:off x="1402080" y="5298228"/>
            <a:ext cx="3031910" cy="1544457"/>
            <a:chOff x="1085723" y="5072730"/>
            <a:chExt cx="1742676" cy="1544457"/>
          </a:xfrm>
        </p:grpSpPr>
        <p:sp>
          <p:nvSpPr>
            <p:cNvPr id="138" name="TextBox 137">
              <a:extLst>
                <a:ext uri="{FF2B5EF4-FFF2-40B4-BE49-F238E27FC236}">
                  <a16:creationId xmlns:a16="http://schemas.microsoft.com/office/drawing/2014/main" id="{14EBB9E3-BF09-4BD5-AB87-ABACEF570933}"/>
                </a:ext>
              </a:extLst>
            </p:cNvPr>
            <p:cNvSpPr txBox="1"/>
            <p:nvPr/>
          </p:nvSpPr>
          <p:spPr>
            <a:xfrm>
              <a:off x="2103586" y="5072730"/>
              <a:ext cx="724812" cy="461665"/>
            </a:xfrm>
            <a:prstGeom prst="rect">
              <a:avLst/>
            </a:prstGeom>
            <a:noFill/>
          </p:spPr>
          <p:txBody>
            <a:bodyPr wrap="square" rtlCol="0">
              <a:spAutoFit/>
            </a:bodyPr>
            <a:lstStyle/>
            <a:p>
              <a:pPr algn="r"/>
              <a:r>
                <a:rPr lang="en-US" sz="2400" b="1" dirty="0">
                  <a:solidFill>
                    <a:srgbClr val="FEC630"/>
                  </a:solidFill>
                  <a:latin typeface="Tw Cen MT" panose="020B0602020104020603" pitchFamily="34" charset="0"/>
                </a:rPr>
                <a:t>01</a:t>
              </a:r>
            </a:p>
          </p:txBody>
        </p:sp>
        <p:sp>
          <p:nvSpPr>
            <p:cNvPr id="139" name="TextBox 138">
              <a:extLst>
                <a:ext uri="{FF2B5EF4-FFF2-40B4-BE49-F238E27FC236}">
                  <a16:creationId xmlns:a16="http://schemas.microsoft.com/office/drawing/2014/main" id="{D7BC0A79-5C42-428B-BDCB-AE36BDF149D9}"/>
                </a:ext>
              </a:extLst>
            </p:cNvPr>
            <p:cNvSpPr txBox="1"/>
            <p:nvPr/>
          </p:nvSpPr>
          <p:spPr>
            <a:xfrm>
              <a:off x="1161927" y="5391747"/>
              <a:ext cx="1666472" cy="400110"/>
            </a:xfrm>
            <a:prstGeom prst="rect">
              <a:avLst/>
            </a:prstGeom>
            <a:noFill/>
          </p:spPr>
          <p:txBody>
            <a:bodyPr wrap="square" rtlCol="0">
              <a:spAutoFit/>
            </a:bodyPr>
            <a:lstStyle/>
            <a:p>
              <a:pPr algn="r"/>
              <a:r>
                <a:rPr lang="en-US" sz="2000" b="1" dirty="0">
                  <a:solidFill>
                    <a:srgbClr val="FEC630"/>
                  </a:solidFill>
                  <a:latin typeface="Tw Cen MT" panose="020B0602020104020603" pitchFamily="34" charset="0"/>
                </a:rPr>
                <a:t>Observation</a:t>
              </a:r>
            </a:p>
          </p:txBody>
        </p:sp>
        <p:sp>
          <p:nvSpPr>
            <p:cNvPr id="140" name="TextBox 139">
              <a:extLst>
                <a:ext uri="{FF2B5EF4-FFF2-40B4-BE49-F238E27FC236}">
                  <a16:creationId xmlns:a16="http://schemas.microsoft.com/office/drawing/2014/main" id="{B75AA67F-0DC7-484B-AE7B-D10599659E8B}"/>
                </a:ext>
              </a:extLst>
            </p:cNvPr>
            <p:cNvSpPr txBox="1"/>
            <p:nvPr/>
          </p:nvSpPr>
          <p:spPr>
            <a:xfrm>
              <a:off x="1085723" y="5693857"/>
              <a:ext cx="1742676" cy="923330"/>
            </a:xfrm>
            <a:prstGeom prst="rect">
              <a:avLst/>
            </a:prstGeom>
            <a:noFill/>
          </p:spPr>
          <p:txBody>
            <a:bodyPr wrap="square" rtlCol="0">
              <a:spAutoFit/>
            </a:bodyPr>
            <a:lstStyle/>
            <a:p>
              <a:pPr algn="r"/>
              <a:r>
                <a:rPr lang="en-US" dirty="0">
                  <a:solidFill>
                    <a:srgbClr val="A6A6A6"/>
                  </a:solidFill>
                  <a:latin typeface="Tw Cen MT" panose="020B0602020104020603" pitchFamily="34" charset="0"/>
                </a:rPr>
                <a:t>Identified user pain points (e.g., poor filtering, complex interfaces).</a:t>
              </a:r>
            </a:p>
          </p:txBody>
        </p:sp>
      </p:grpSp>
      <p:grpSp>
        <p:nvGrpSpPr>
          <p:cNvPr id="141" name="Group 140">
            <a:extLst>
              <a:ext uri="{FF2B5EF4-FFF2-40B4-BE49-F238E27FC236}">
                <a16:creationId xmlns:a16="http://schemas.microsoft.com/office/drawing/2014/main" id="{A1FBA010-4079-4C55-9529-6D27B8F6AC92}"/>
              </a:ext>
            </a:extLst>
          </p:cNvPr>
          <p:cNvGrpSpPr/>
          <p:nvPr/>
        </p:nvGrpSpPr>
        <p:grpSpPr>
          <a:xfrm>
            <a:off x="2387600" y="1709804"/>
            <a:ext cx="3140131" cy="1544457"/>
            <a:chOff x="1912330" y="1552263"/>
            <a:chExt cx="2520371" cy="1544457"/>
          </a:xfrm>
        </p:grpSpPr>
        <p:sp>
          <p:nvSpPr>
            <p:cNvPr id="142" name="TextBox 141">
              <a:extLst>
                <a:ext uri="{FF2B5EF4-FFF2-40B4-BE49-F238E27FC236}">
                  <a16:creationId xmlns:a16="http://schemas.microsoft.com/office/drawing/2014/main" id="{79904F97-A033-4F77-A26C-9FDAAD785D50}"/>
                </a:ext>
              </a:extLst>
            </p:cNvPr>
            <p:cNvSpPr txBox="1"/>
            <p:nvPr/>
          </p:nvSpPr>
          <p:spPr>
            <a:xfrm>
              <a:off x="3707888" y="1552263"/>
              <a:ext cx="724812" cy="461665"/>
            </a:xfrm>
            <a:prstGeom prst="rect">
              <a:avLst/>
            </a:prstGeom>
            <a:noFill/>
          </p:spPr>
          <p:txBody>
            <a:bodyPr wrap="square" rtlCol="0">
              <a:spAutoFit/>
            </a:bodyPr>
            <a:lstStyle/>
            <a:p>
              <a:pPr algn="r"/>
              <a:r>
                <a:rPr lang="en-US" sz="2400" b="1" dirty="0">
                  <a:solidFill>
                    <a:srgbClr val="2E1837"/>
                  </a:solidFill>
                  <a:latin typeface="Tw Cen MT" panose="020B0602020104020603" pitchFamily="34" charset="0"/>
                </a:rPr>
                <a:t>02</a:t>
              </a:r>
            </a:p>
          </p:txBody>
        </p:sp>
        <p:sp>
          <p:nvSpPr>
            <p:cNvPr id="143" name="TextBox 142">
              <a:extLst>
                <a:ext uri="{FF2B5EF4-FFF2-40B4-BE49-F238E27FC236}">
                  <a16:creationId xmlns:a16="http://schemas.microsoft.com/office/drawing/2014/main" id="{91C4931C-6D0E-46B3-995A-21FBC36966C6}"/>
                </a:ext>
              </a:extLst>
            </p:cNvPr>
            <p:cNvSpPr txBox="1"/>
            <p:nvPr/>
          </p:nvSpPr>
          <p:spPr>
            <a:xfrm>
              <a:off x="1912330" y="1871280"/>
              <a:ext cx="2520371" cy="400110"/>
            </a:xfrm>
            <a:prstGeom prst="rect">
              <a:avLst/>
            </a:prstGeom>
            <a:noFill/>
          </p:spPr>
          <p:txBody>
            <a:bodyPr wrap="square" rtlCol="0">
              <a:spAutoFit/>
            </a:bodyPr>
            <a:lstStyle/>
            <a:p>
              <a:pPr algn="r"/>
              <a:r>
                <a:rPr lang="en-US" sz="2000" b="1" dirty="0">
                  <a:solidFill>
                    <a:srgbClr val="2E1837"/>
                  </a:solidFill>
                  <a:latin typeface="Tw Cen MT" panose="020B0602020104020603" pitchFamily="34" charset="0"/>
                </a:rPr>
                <a:t>Document Analysis</a:t>
              </a:r>
            </a:p>
          </p:txBody>
        </p:sp>
        <p:sp>
          <p:nvSpPr>
            <p:cNvPr id="144" name="TextBox 143">
              <a:extLst>
                <a:ext uri="{FF2B5EF4-FFF2-40B4-BE49-F238E27FC236}">
                  <a16:creationId xmlns:a16="http://schemas.microsoft.com/office/drawing/2014/main" id="{E6D1522A-B559-497C-9275-F975D6855C7A}"/>
                </a:ext>
              </a:extLst>
            </p:cNvPr>
            <p:cNvSpPr txBox="1"/>
            <p:nvPr/>
          </p:nvSpPr>
          <p:spPr>
            <a:xfrm>
              <a:off x="1912330" y="2173390"/>
              <a:ext cx="2520371" cy="923330"/>
            </a:xfrm>
            <a:prstGeom prst="rect">
              <a:avLst/>
            </a:prstGeom>
            <a:noFill/>
          </p:spPr>
          <p:txBody>
            <a:bodyPr wrap="square" rtlCol="0">
              <a:spAutoFit/>
            </a:bodyPr>
            <a:lstStyle/>
            <a:p>
              <a:pPr algn="r"/>
              <a:r>
                <a:rPr lang="en-US" dirty="0">
                  <a:solidFill>
                    <a:srgbClr val="A6A6A6"/>
                  </a:solidFill>
                  <a:latin typeface="Tw Cen MT" panose="020B0602020104020603" pitchFamily="34" charset="0"/>
                </a:rPr>
                <a:t>Competitor features (e.g., AI chatbots, shopping lists) and gaps.</a:t>
              </a:r>
            </a:p>
          </p:txBody>
        </p:sp>
      </p:grpSp>
      <p:grpSp>
        <p:nvGrpSpPr>
          <p:cNvPr id="149" name="Group 148">
            <a:extLst>
              <a:ext uri="{FF2B5EF4-FFF2-40B4-BE49-F238E27FC236}">
                <a16:creationId xmlns:a16="http://schemas.microsoft.com/office/drawing/2014/main" id="{4009C248-F4D7-446E-B44B-F8A60AC0BFA6}"/>
              </a:ext>
            </a:extLst>
          </p:cNvPr>
          <p:cNvGrpSpPr/>
          <p:nvPr/>
        </p:nvGrpSpPr>
        <p:grpSpPr>
          <a:xfrm>
            <a:off x="8929663" y="1996299"/>
            <a:ext cx="3142593" cy="1821456"/>
            <a:chOff x="7840983" y="2085925"/>
            <a:chExt cx="3142593" cy="1821456"/>
          </a:xfrm>
        </p:grpSpPr>
        <p:sp>
          <p:nvSpPr>
            <p:cNvPr id="150" name="TextBox 149">
              <a:extLst>
                <a:ext uri="{FF2B5EF4-FFF2-40B4-BE49-F238E27FC236}">
                  <a16:creationId xmlns:a16="http://schemas.microsoft.com/office/drawing/2014/main" id="{297AA652-6FA6-4398-B6D2-76C273378523}"/>
                </a:ext>
              </a:extLst>
            </p:cNvPr>
            <p:cNvSpPr txBox="1"/>
            <p:nvPr/>
          </p:nvSpPr>
          <p:spPr>
            <a:xfrm>
              <a:off x="7840984" y="2085925"/>
              <a:ext cx="724812" cy="461665"/>
            </a:xfrm>
            <a:prstGeom prst="rect">
              <a:avLst/>
            </a:prstGeom>
            <a:noFill/>
          </p:spPr>
          <p:txBody>
            <a:bodyPr wrap="square" rtlCol="0">
              <a:spAutoFit/>
            </a:bodyPr>
            <a:lstStyle/>
            <a:p>
              <a:r>
                <a:rPr lang="en-US" sz="2400" b="1" dirty="0">
                  <a:solidFill>
                    <a:srgbClr val="5D7373"/>
                  </a:solidFill>
                  <a:latin typeface="Tw Cen MT" panose="020B0602020104020603" pitchFamily="34" charset="0"/>
                </a:rPr>
                <a:t>03</a:t>
              </a:r>
            </a:p>
          </p:txBody>
        </p:sp>
        <p:sp>
          <p:nvSpPr>
            <p:cNvPr id="151" name="TextBox 150">
              <a:extLst>
                <a:ext uri="{FF2B5EF4-FFF2-40B4-BE49-F238E27FC236}">
                  <a16:creationId xmlns:a16="http://schemas.microsoft.com/office/drawing/2014/main" id="{26E2EDBA-DACD-47EC-808A-A661FBDD3651}"/>
                </a:ext>
              </a:extLst>
            </p:cNvPr>
            <p:cNvSpPr txBox="1"/>
            <p:nvPr/>
          </p:nvSpPr>
          <p:spPr>
            <a:xfrm>
              <a:off x="7846935" y="2405695"/>
              <a:ext cx="1387320" cy="400110"/>
            </a:xfrm>
            <a:prstGeom prst="rect">
              <a:avLst/>
            </a:prstGeom>
            <a:noFill/>
          </p:spPr>
          <p:txBody>
            <a:bodyPr wrap="square" rtlCol="0">
              <a:spAutoFit/>
            </a:bodyPr>
            <a:lstStyle/>
            <a:p>
              <a:r>
                <a:rPr lang="en-US" sz="2000" b="1" dirty="0">
                  <a:solidFill>
                    <a:srgbClr val="5D7373"/>
                  </a:solidFill>
                  <a:latin typeface="Tw Cen MT" panose="020B0602020104020603" pitchFamily="34" charset="0"/>
                </a:rPr>
                <a:t>Survey </a:t>
              </a:r>
            </a:p>
          </p:txBody>
        </p:sp>
        <p:sp>
          <p:nvSpPr>
            <p:cNvPr id="152" name="TextBox 151">
              <a:extLst>
                <a:ext uri="{FF2B5EF4-FFF2-40B4-BE49-F238E27FC236}">
                  <a16:creationId xmlns:a16="http://schemas.microsoft.com/office/drawing/2014/main" id="{A20C099D-5E10-4F67-B1D7-CF9BBFC95A57}"/>
                </a:ext>
              </a:extLst>
            </p:cNvPr>
            <p:cNvSpPr txBox="1"/>
            <p:nvPr/>
          </p:nvSpPr>
          <p:spPr>
            <a:xfrm>
              <a:off x="7840983" y="2707052"/>
              <a:ext cx="3142593" cy="1200329"/>
            </a:xfrm>
            <a:prstGeom prst="rect">
              <a:avLst/>
            </a:prstGeom>
            <a:noFill/>
          </p:spPr>
          <p:txBody>
            <a:bodyPr wrap="square" rtlCol="0">
              <a:spAutoFit/>
            </a:bodyPr>
            <a:lstStyle/>
            <a:p>
              <a:r>
                <a:rPr lang="en-US" dirty="0">
                  <a:solidFill>
                    <a:srgbClr val="A6A6A6"/>
                  </a:solidFill>
                  <a:latin typeface="Tw Cen MT" panose="020B0602020104020603" pitchFamily="34" charset="0"/>
                </a:rPr>
                <a:t>We survey Random </a:t>
              </a:r>
              <a:r>
                <a:rPr lang="en-US" dirty="0" err="1">
                  <a:solidFill>
                    <a:srgbClr val="A6A6A6"/>
                  </a:solidFill>
                  <a:latin typeface="Tw Cen MT" panose="020B0602020104020603" pitchFamily="34" charset="0"/>
                </a:rPr>
                <a:t>Pepol</a:t>
              </a:r>
              <a:r>
                <a:rPr lang="en-US" dirty="0">
                  <a:solidFill>
                    <a:srgbClr val="A6A6A6"/>
                  </a:solidFill>
                  <a:latin typeface="Tw Cen MT" panose="020B0602020104020603" pitchFamily="34" charset="0"/>
                </a:rPr>
                <a:t> About Logo , name  of app and most like features in websites to develop </a:t>
              </a:r>
            </a:p>
          </p:txBody>
        </p:sp>
      </p:grpSp>
      <p:cxnSp>
        <p:nvCxnSpPr>
          <p:cNvPr id="92" name="Straight Connector 91">
            <a:extLst>
              <a:ext uri="{FF2B5EF4-FFF2-40B4-BE49-F238E27FC236}">
                <a16:creationId xmlns:a16="http://schemas.microsoft.com/office/drawing/2014/main" id="{774B2E1D-5B95-4CC3-9398-217F37A17FAF}"/>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1AFE206-73D5-423D-94CB-62C3DEEE2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386" y="3770435"/>
            <a:ext cx="804672" cy="804672"/>
          </a:xfrm>
          <a:prstGeom prst="rect">
            <a:avLst/>
          </a:prstGeom>
        </p:spPr>
      </p:pic>
      <p:pic>
        <p:nvPicPr>
          <p:cNvPr id="7" name="Picture 6">
            <a:extLst>
              <a:ext uri="{FF2B5EF4-FFF2-40B4-BE49-F238E27FC236}">
                <a16:creationId xmlns:a16="http://schemas.microsoft.com/office/drawing/2014/main" id="{65961472-EE96-4B2C-B776-0E3E3F1179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430" y="3831384"/>
            <a:ext cx="743723" cy="743723"/>
          </a:xfrm>
          <a:prstGeom prst="rect">
            <a:avLst/>
          </a:prstGeom>
        </p:spPr>
      </p:pic>
      <p:sp>
        <p:nvSpPr>
          <p:cNvPr id="40" name="TextBox 39">
            <a:extLst>
              <a:ext uri="{FF2B5EF4-FFF2-40B4-BE49-F238E27FC236}">
                <a16:creationId xmlns:a16="http://schemas.microsoft.com/office/drawing/2014/main" id="{E9D61BEB-7CB1-4891-A0C5-8FE8B412EDB0}"/>
              </a:ext>
            </a:extLst>
          </p:cNvPr>
          <p:cNvSpPr txBox="1"/>
          <p:nvPr/>
        </p:nvSpPr>
        <p:spPr>
          <a:xfrm>
            <a:off x="243678" y="186363"/>
            <a:ext cx="4569611" cy="461665"/>
          </a:xfrm>
          <a:prstGeom prst="rect">
            <a:avLst/>
          </a:prstGeom>
          <a:noFill/>
        </p:spPr>
        <p:txBody>
          <a:bodyPr wrap="square" rtlCol="0">
            <a:spAutoFit/>
          </a:bodyPr>
          <a:lstStyle/>
          <a:p>
            <a:r>
              <a:rPr lang="en-US" sz="2400" b="1" dirty="0">
                <a:solidFill>
                  <a:schemeClr val="bg1"/>
                </a:solidFill>
              </a:rPr>
              <a:t>System Requirements Engineering</a:t>
            </a:r>
          </a:p>
        </p:txBody>
      </p:sp>
    </p:spTree>
    <p:extLst>
      <p:ext uri="{BB962C8B-B14F-4D97-AF65-F5344CB8AC3E}">
        <p14:creationId xmlns:p14="http://schemas.microsoft.com/office/powerpoint/2010/main" val="4036052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2"/>
                                        </p:tgtEl>
                                        <p:attrNameLst>
                                          <p:attrName>style.visibility</p:attrName>
                                        </p:attrNameLst>
                                      </p:cBhvr>
                                      <p:to>
                                        <p:strVal val="visible"/>
                                      </p:to>
                                    </p:set>
                                    <p:anim calcmode="lin" valueType="num">
                                      <p:cBhvr>
                                        <p:cTn id="11" dur="500" fill="hold"/>
                                        <p:tgtEl>
                                          <p:spTgt spid="132"/>
                                        </p:tgtEl>
                                        <p:attrNameLst>
                                          <p:attrName>ppt_w</p:attrName>
                                        </p:attrNameLst>
                                      </p:cBhvr>
                                      <p:tavLst>
                                        <p:tav tm="0">
                                          <p:val>
                                            <p:fltVal val="0"/>
                                          </p:val>
                                        </p:tav>
                                        <p:tav tm="100000">
                                          <p:val>
                                            <p:strVal val="#ppt_w"/>
                                          </p:val>
                                        </p:tav>
                                      </p:tavLst>
                                    </p:anim>
                                    <p:anim calcmode="lin" valueType="num">
                                      <p:cBhvr>
                                        <p:cTn id="12" dur="500" fill="hold"/>
                                        <p:tgtEl>
                                          <p:spTgt spid="132"/>
                                        </p:tgtEl>
                                        <p:attrNameLst>
                                          <p:attrName>ppt_h</p:attrName>
                                        </p:attrNameLst>
                                      </p:cBhvr>
                                      <p:tavLst>
                                        <p:tav tm="0">
                                          <p:val>
                                            <p:fltVal val="0"/>
                                          </p:val>
                                        </p:tav>
                                        <p:tav tm="100000">
                                          <p:val>
                                            <p:strVal val="#ppt_h"/>
                                          </p:val>
                                        </p:tav>
                                      </p:tavLst>
                                    </p:anim>
                                    <p:animEffect transition="in" filter="fade">
                                      <p:cBhvr>
                                        <p:cTn id="13" dur="500"/>
                                        <p:tgtEl>
                                          <p:spTgt spid="132"/>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133"/>
                                        </p:tgtEl>
                                        <p:attrNameLst>
                                          <p:attrName>style.visibility</p:attrName>
                                        </p:attrNameLst>
                                      </p:cBhvr>
                                      <p:to>
                                        <p:strVal val="visible"/>
                                      </p:to>
                                    </p:set>
                                    <p:anim calcmode="lin" valueType="num">
                                      <p:cBhvr>
                                        <p:cTn id="16" dur="500" fill="hold"/>
                                        <p:tgtEl>
                                          <p:spTgt spid="133"/>
                                        </p:tgtEl>
                                        <p:attrNameLst>
                                          <p:attrName>ppt_w</p:attrName>
                                        </p:attrNameLst>
                                      </p:cBhvr>
                                      <p:tavLst>
                                        <p:tav tm="0">
                                          <p:val>
                                            <p:fltVal val="0"/>
                                          </p:val>
                                        </p:tav>
                                        <p:tav tm="100000">
                                          <p:val>
                                            <p:strVal val="#ppt_w"/>
                                          </p:val>
                                        </p:tav>
                                      </p:tavLst>
                                    </p:anim>
                                    <p:anim calcmode="lin" valueType="num">
                                      <p:cBhvr>
                                        <p:cTn id="17" dur="500" fill="hold"/>
                                        <p:tgtEl>
                                          <p:spTgt spid="133"/>
                                        </p:tgtEl>
                                        <p:attrNameLst>
                                          <p:attrName>ppt_h</p:attrName>
                                        </p:attrNameLst>
                                      </p:cBhvr>
                                      <p:tavLst>
                                        <p:tav tm="0">
                                          <p:val>
                                            <p:fltVal val="0"/>
                                          </p:val>
                                        </p:tav>
                                        <p:tav tm="100000">
                                          <p:val>
                                            <p:strVal val="#ppt_h"/>
                                          </p:val>
                                        </p:tav>
                                      </p:tavLst>
                                    </p:anim>
                                    <p:animEffect transition="in" filter="fade">
                                      <p:cBhvr>
                                        <p:cTn id="18" dur="500"/>
                                        <p:tgtEl>
                                          <p:spTgt spid="133"/>
                                        </p:tgtEl>
                                      </p:cBhvr>
                                    </p:animEffect>
                                  </p:childTnLst>
                                </p:cTn>
                              </p:par>
                              <p:par>
                                <p:cTn id="19" presetID="53" presetClass="entr" presetSubtype="16"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1500"/>
                            </p:stCondLst>
                            <p:childTnLst>
                              <p:par>
                                <p:cTn id="25" presetID="22" presetClass="entr" presetSubtype="2" fill="hold" nodeType="afterEffect">
                                  <p:stCondLst>
                                    <p:cond delay="100"/>
                                  </p:stCondLst>
                                  <p:childTnLst>
                                    <p:set>
                                      <p:cBhvr>
                                        <p:cTn id="26" dur="1" fill="hold">
                                          <p:stCondLst>
                                            <p:cond delay="0"/>
                                          </p:stCondLst>
                                        </p:cTn>
                                        <p:tgtEl>
                                          <p:spTgt spid="129"/>
                                        </p:tgtEl>
                                        <p:attrNameLst>
                                          <p:attrName>style.visibility</p:attrName>
                                        </p:attrNameLst>
                                      </p:cBhvr>
                                      <p:to>
                                        <p:strVal val="visible"/>
                                      </p:to>
                                    </p:set>
                                    <p:animEffect transition="in" filter="wipe(right)">
                                      <p:cBhvr>
                                        <p:cTn id="27" dur="500"/>
                                        <p:tgtEl>
                                          <p:spTgt spid="129"/>
                                        </p:tgtEl>
                                      </p:cBhvr>
                                    </p:animEffect>
                                  </p:childTnLst>
                                </p:cTn>
                              </p:par>
                            </p:childTnLst>
                          </p:cTn>
                        </p:par>
                        <p:par>
                          <p:cTn id="28" fill="hold">
                            <p:stCondLst>
                              <p:cond delay="2100"/>
                            </p:stCondLst>
                            <p:childTnLst>
                              <p:par>
                                <p:cTn id="29" presetID="53" presetClass="entr" presetSubtype="16" fill="hold" nodeType="afterEffect">
                                  <p:stCondLst>
                                    <p:cond delay="100"/>
                                  </p:stCondLst>
                                  <p:childTnLst>
                                    <p:set>
                                      <p:cBhvr>
                                        <p:cTn id="30" dur="1" fill="hold">
                                          <p:stCondLst>
                                            <p:cond delay="0"/>
                                          </p:stCondLst>
                                        </p:cTn>
                                        <p:tgtEl>
                                          <p:spTgt spid="137"/>
                                        </p:tgtEl>
                                        <p:attrNameLst>
                                          <p:attrName>style.visibility</p:attrName>
                                        </p:attrNameLst>
                                      </p:cBhvr>
                                      <p:to>
                                        <p:strVal val="visible"/>
                                      </p:to>
                                    </p:set>
                                    <p:anim calcmode="lin" valueType="num">
                                      <p:cBhvr>
                                        <p:cTn id="31" dur="500" fill="hold"/>
                                        <p:tgtEl>
                                          <p:spTgt spid="137"/>
                                        </p:tgtEl>
                                        <p:attrNameLst>
                                          <p:attrName>ppt_w</p:attrName>
                                        </p:attrNameLst>
                                      </p:cBhvr>
                                      <p:tavLst>
                                        <p:tav tm="0">
                                          <p:val>
                                            <p:fltVal val="0"/>
                                          </p:val>
                                        </p:tav>
                                        <p:tav tm="100000">
                                          <p:val>
                                            <p:strVal val="#ppt_w"/>
                                          </p:val>
                                        </p:tav>
                                      </p:tavLst>
                                    </p:anim>
                                    <p:anim calcmode="lin" valueType="num">
                                      <p:cBhvr>
                                        <p:cTn id="32" dur="500" fill="hold"/>
                                        <p:tgtEl>
                                          <p:spTgt spid="137"/>
                                        </p:tgtEl>
                                        <p:attrNameLst>
                                          <p:attrName>ppt_h</p:attrName>
                                        </p:attrNameLst>
                                      </p:cBhvr>
                                      <p:tavLst>
                                        <p:tav tm="0">
                                          <p:val>
                                            <p:fltVal val="0"/>
                                          </p:val>
                                        </p:tav>
                                        <p:tav tm="100000">
                                          <p:val>
                                            <p:strVal val="#ppt_h"/>
                                          </p:val>
                                        </p:tav>
                                      </p:tavLst>
                                    </p:anim>
                                    <p:animEffect transition="in" filter="fade">
                                      <p:cBhvr>
                                        <p:cTn id="33" dur="500"/>
                                        <p:tgtEl>
                                          <p:spTgt spid="13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28"/>
                                        </p:tgtEl>
                                        <p:attrNameLst>
                                          <p:attrName>style.visibility</p:attrName>
                                        </p:attrNameLst>
                                      </p:cBhvr>
                                      <p:to>
                                        <p:strVal val="visible"/>
                                      </p:to>
                                    </p:set>
                                    <p:anim calcmode="lin" valueType="num">
                                      <p:cBhvr>
                                        <p:cTn id="38" dur="500" fill="hold"/>
                                        <p:tgtEl>
                                          <p:spTgt spid="128"/>
                                        </p:tgtEl>
                                        <p:attrNameLst>
                                          <p:attrName>ppt_w</p:attrName>
                                        </p:attrNameLst>
                                      </p:cBhvr>
                                      <p:tavLst>
                                        <p:tav tm="0">
                                          <p:val>
                                            <p:fltVal val="0"/>
                                          </p:val>
                                        </p:tav>
                                        <p:tav tm="100000">
                                          <p:val>
                                            <p:strVal val="#ppt_w"/>
                                          </p:val>
                                        </p:tav>
                                      </p:tavLst>
                                    </p:anim>
                                    <p:anim calcmode="lin" valueType="num">
                                      <p:cBhvr>
                                        <p:cTn id="39" dur="500" fill="hold"/>
                                        <p:tgtEl>
                                          <p:spTgt spid="128"/>
                                        </p:tgtEl>
                                        <p:attrNameLst>
                                          <p:attrName>ppt_h</p:attrName>
                                        </p:attrNameLst>
                                      </p:cBhvr>
                                      <p:tavLst>
                                        <p:tav tm="0">
                                          <p:val>
                                            <p:fltVal val="0"/>
                                          </p:val>
                                        </p:tav>
                                        <p:tav tm="100000">
                                          <p:val>
                                            <p:strVal val="#ppt_h"/>
                                          </p:val>
                                        </p:tav>
                                      </p:tavLst>
                                    </p:anim>
                                    <p:animEffect transition="in" filter="fade">
                                      <p:cBhvr>
                                        <p:cTn id="40" dur="500"/>
                                        <p:tgtEl>
                                          <p:spTgt spid="12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25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ppt_w</p:attrName>
                                        </p:attrNameLst>
                                      </p:cBhvr>
                                      <p:tavLst>
                                        <p:tav tm="0">
                                          <p:val>
                                            <p:fltVal val="0"/>
                                          </p:val>
                                        </p:tav>
                                        <p:tav tm="100000">
                                          <p:val>
                                            <p:strVal val="#ppt_w"/>
                                          </p:val>
                                        </p:tav>
                                      </p:tavLst>
                                    </p:anim>
                                    <p:anim calcmode="lin" valueType="num">
                                      <p:cBhvr>
                                        <p:cTn id="49" dur="500" fill="hold"/>
                                        <p:tgtEl>
                                          <p:spTgt spid="5"/>
                                        </p:tgtEl>
                                        <p:attrNameLst>
                                          <p:attrName>ppt_h</p:attrName>
                                        </p:attrNameLst>
                                      </p:cBhvr>
                                      <p:tavLst>
                                        <p:tav tm="0">
                                          <p:val>
                                            <p:fltVal val="0"/>
                                          </p:val>
                                        </p:tav>
                                        <p:tav tm="100000">
                                          <p:val>
                                            <p:strVal val="#ppt_h"/>
                                          </p:val>
                                        </p:tav>
                                      </p:tavLst>
                                    </p:anim>
                                    <p:animEffect transition="in" filter="fade">
                                      <p:cBhvr>
                                        <p:cTn id="50" dur="500"/>
                                        <p:tgtEl>
                                          <p:spTgt spid="5"/>
                                        </p:tgtEl>
                                      </p:cBhvr>
                                    </p:animEffect>
                                  </p:childTnLst>
                                </p:cTn>
                              </p:par>
                            </p:childTnLst>
                          </p:cTn>
                        </p:par>
                        <p:par>
                          <p:cTn id="51" fill="hold">
                            <p:stCondLst>
                              <p:cond delay="750"/>
                            </p:stCondLst>
                            <p:childTnLst>
                              <p:par>
                                <p:cTn id="52" presetID="22" presetClass="entr" presetSubtype="2" fill="hold" nodeType="afterEffect">
                                  <p:stCondLst>
                                    <p:cond delay="100"/>
                                  </p:stCondLst>
                                  <p:childTnLst>
                                    <p:set>
                                      <p:cBhvr>
                                        <p:cTn id="53" dur="1" fill="hold">
                                          <p:stCondLst>
                                            <p:cond delay="0"/>
                                          </p:stCondLst>
                                        </p:cTn>
                                        <p:tgtEl>
                                          <p:spTgt spid="125"/>
                                        </p:tgtEl>
                                        <p:attrNameLst>
                                          <p:attrName>style.visibility</p:attrName>
                                        </p:attrNameLst>
                                      </p:cBhvr>
                                      <p:to>
                                        <p:strVal val="visible"/>
                                      </p:to>
                                    </p:set>
                                    <p:animEffect transition="in" filter="wipe(right)">
                                      <p:cBhvr>
                                        <p:cTn id="54" dur="500"/>
                                        <p:tgtEl>
                                          <p:spTgt spid="125"/>
                                        </p:tgtEl>
                                      </p:cBhvr>
                                    </p:animEffect>
                                  </p:childTnLst>
                                </p:cTn>
                              </p:par>
                            </p:childTnLst>
                          </p:cTn>
                        </p:par>
                        <p:par>
                          <p:cTn id="55" fill="hold">
                            <p:stCondLst>
                              <p:cond delay="1350"/>
                            </p:stCondLst>
                            <p:childTnLst>
                              <p:par>
                                <p:cTn id="56" presetID="53" presetClass="entr" presetSubtype="16" fill="hold" nodeType="afterEffect">
                                  <p:stCondLst>
                                    <p:cond delay="100"/>
                                  </p:stCondLst>
                                  <p:childTnLst>
                                    <p:set>
                                      <p:cBhvr>
                                        <p:cTn id="57" dur="1" fill="hold">
                                          <p:stCondLst>
                                            <p:cond delay="0"/>
                                          </p:stCondLst>
                                        </p:cTn>
                                        <p:tgtEl>
                                          <p:spTgt spid="141"/>
                                        </p:tgtEl>
                                        <p:attrNameLst>
                                          <p:attrName>style.visibility</p:attrName>
                                        </p:attrNameLst>
                                      </p:cBhvr>
                                      <p:to>
                                        <p:strVal val="visible"/>
                                      </p:to>
                                    </p:set>
                                    <p:anim calcmode="lin" valueType="num">
                                      <p:cBhvr>
                                        <p:cTn id="58" dur="500" fill="hold"/>
                                        <p:tgtEl>
                                          <p:spTgt spid="141"/>
                                        </p:tgtEl>
                                        <p:attrNameLst>
                                          <p:attrName>ppt_w</p:attrName>
                                        </p:attrNameLst>
                                      </p:cBhvr>
                                      <p:tavLst>
                                        <p:tav tm="0">
                                          <p:val>
                                            <p:fltVal val="0"/>
                                          </p:val>
                                        </p:tav>
                                        <p:tav tm="100000">
                                          <p:val>
                                            <p:strVal val="#ppt_w"/>
                                          </p:val>
                                        </p:tav>
                                      </p:tavLst>
                                    </p:anim>
                                    <p:anim calcmode="lin" valueType="num">
                                      <p:cBhvr>
                                        <p:cTn id="59" dur="500" fill="hold"/>
                                        <p:tgtEl>
                                          <p:spTgt spid="141"/>
                                        </p:tgtEl>
                                        <p:attrNameLst>
                                          <p:attrName>ppt_h</p:attrName>
                                        </p:attrNameLst>
                                      </p:cBhvr>
                                      <p:tavLst>
                                        <p:tav tm="0">
                                          <p:val>
                                            <p:fltVal val="0"/>
                                          </p:val>
                                        </p:tav>
                                        <p:tav tm="100000">
                                          <p:val>
                                            <p:strVal val="#ppt_h"/>
                                          </p:val>
                                        </p:tav>
                                      </p:tavLst>
                                    </p:anim>
                                    <p:animEffect transition="in" filter="fade">
                                      <p:cBhvr>
                                        <p:cTn id="60" dur="500"/>
                                        <p:tgtEl>
                                          <p:spTgt spid="141"/>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20"/>
                                        </p:tgtEl>
                                        <p:attrNameLst>
                                          <p:attrName>style.visibility</p:attrName>
                                        </p:attrNameLst>
                                      </p:cBhvr>
                                      <p:to>
                                        <p:strVal val="visible"/>
                                      </p:to>
                                    </p:set>
                                    <p:anim calcmode="lin" valueType="num">
                                      <p:cBhvr>
                                        <p:cTn id="65" dur="500" fill="hold"/>
                                        <p:tgtEl>
                                          <p:spTgt spid="120"/>
                                        </p:tgtEl>
                                        <p:attrNameLst>
                                          <p:attrName>ppt_w</p:attrName>
                                        </p:attrNameLst>
                                      </p:cBhvr>
                                      <p:tavLst>
                                        <p:tav tm="0">
                                          <p:val>
                                            <p:fltVal val="0"/>
                                          </p:val>
                                        </p:tav>
                                        <p:tav tm="100000">
                                          <p:val>
                                            <p:strVal val="#ppt_w"/>
                                          </p:val>
                                        </p:tav>
                                      </p:tavLst>
                                    </p:anim>
                                    <p:anim calcmode="lin" valueType="num">
                                      <p:cBhvr>
                                        <p:cTn id="66" dur="500" fill="hold"/>
                                        <p:tgtEl>
                                          <p:spTgt spid="120"/>
                                        </p:tgtEl>
                                        <p:attrNameLst>
                                          <p:attrName>ppt_h</p:attrName>
                                        </p:attrNameLst>
                                      </p:cBhvr>
                                      <p:tavLst>
                                        <p:tav tm="0">
                                          <p:val>
                                            <p:fltVal val="0"/>
                                          </p:val>
                                        </p:tav>
                                        <p:tav tm="100000">
                                          <p:val>
                                            <p:strVal val="#ppt_h"/>
                                          </p:val>
                                        </p:tav>
                                      </p:tavLst>
                                    </p:anim>
                                    <p:animEffect transition="in" filter="fade">
                                      <p:cBhvr>
                                        <p:cTn id="67" dur="500"/>
                                        <p:tgtEl>
                                          <p:spTgt spid="120"/>
                                        </p:tgtEl>
                                      </p:cBhvr>
                                    </p:animEffect>
                                  </p:childTnLst>
                                </p:cTn>
                              </p:par>
                              <p:par>
                                <p:cTn id="68" presetID="53" presetClass="entr" presetSubtype="16" fill="hold" grpId="0" nodeType="withEffect">
                                  <p:stCondLst>
                                    <p:cond delay="250"/>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00" fill="hold"/>
                                        <p:tgtEl>
                                          <p:spTgt spid="135"/>
                                        </p:tgtEl>
                                        <p:attrNameLst>
                                          <p:attrName>ppt_w</p:attrName>
                                        </p:attrNameLst>
                                      </p:cBhvr>
                                      <p:tavLst>
                                        <p:tav tm="0">
                                          <p:val>
                                            <p:fltVal val="0"/>
                                          </p:val>
                                        </p:tav>
                                        <p:tav tm="100000">
                                          <p:val>
                                            <p:strVal val="#ppt_w"/>
                                          </p:val>
                                        </p:tav>
                                      </p:tavLst>
                                    </p:anim>
                                    <p:anim calcmode="lin" valueType="num">
                                      <p:cBhvr>
                                        <p:cTn id="71" dur="500" fill="hold"/>
                                        <p:tgtEl>
                                          <p:spTgt spid="135"/>
                                        </p:tgtEl>
                                        <p:attrNameLst>
                                          <p:attrName>ppt_h</p:attrName>
                                        </p:attrNameLst>
                                      </p:cBhvr>
                                      <p:tavLst>
                                        <p:tav tm="0">
                                          <p:val>
                                            <p:fltVal val="0"/>
                                          </p:val>
                                        </p:tav>
                                        <p:tav tm="100000">
                                          <p:val>
                                            <p:strVal val="#ppt_h"/>
                                          </p:val>
                                        </p:tav>
                                      </p:tavLst>
                                    </p:anim>
                                    <p:animEffect transition="in" filter="fade">
                                      <p:cBhvr>
                                        <p:cTn id="72" dur="500"/>
                                        <p:tgtEl>
                                          <p:spTgt spid="135"/>
                                        </p:tgtEl>
                                      </p:cBhvr>
                                    </p:animEffect>
                                  </p:childTnLst>
                                </p:cTn>
                              </p:par>
                              <p:par>
                                <p:cTn id="73" presetID="53" presetClass="entr" presetSubtype="16" fill="hold" nodeType="withEffect">
                                  <p:stCondLst>
                                    <p:cond delay="25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ppt_w</p:attrName>
                                        </p:attrNameLst>
                                      </p:cBhvr>
                                      <p:tavLst>
                                        <p:tav tm="0">
                                          <p:val>
                                            <p:fltVal val="0"/>
                                          </p:val>
                                        </p:tav>
                                        <p:tav tm="100000">
                                          <p:val>
                                            <p:strVal val="#ppt_w"/>
                                          </p:val>
                                        </p:tav>
                                      </p:tavLst>
                                    </p:anim>
                                    <p:anim calcmode="lin" valueType="num">
                                      <p:cBhvr>
                                        <p:cTn id="76" dur="500" fill="hold"/>
                                        <p:tgtEl>
                                          <p:spTgt spid="7"/>
                                        </p:tgtEl>
                                        <p:attrNameLst>
                                          <p:attrName>ppt_h</p:attrName>
                                        </p:attrNameLst>
                                      </p:cBhvr>
                                      <p:tavLst>
                                        <p:tav tm="0">
                                          <p:val>
                                            <p:fltVal val="0"/>
                                          </p:val>
                                        </p:tav>
                                        <p:tav tm="100000">
                                          <p:val>
                                            <p:strVal val="#ppt_h"/>
                                          </p:val>
                                        </p:tav>
                                      </p:tavLst>
                                    </p:anim>
                                    <p:animEffect transition="in" filter="fade">
                                      <p:cBhvr>
                                        <p:cTn id="77" dur="500"/>
                                        <p:tgtEl>
                                          <p:spTgt spid="7"/>
                                        </p:tgtEl>
                                      </p:cBhvr>
                                    </p:animEffect>
                                  </p:childTnLst>
                                </p:cTn>
                              </p:par>
                            </p:childTnLst>
                          </p:cTn>
                        </p:par>
                        <p:par>
                          <p:cTn id="78" fill="hold">
                            <p:stCondLst>
                              <p:cond delay="750"/>
                            </p:stCondLst>
                            <p:childTnLst>
                              <p:par>
                                <p:cTn id="79" presetID="22" presetClass="entr" presetSubtype="8" fill="hold" nodeType="afterEffect">
                                  <p:stCondLst>
                                    <p:cond delay="100"/>
                                  </p:stCondLst>
                                  <p:childTnLst>
                                    <p:set>
                                      <p:cBhvr>
                                        <p:cTn id="80" dur="1" fill="hold">
                                          <p:stCondLst>
                                            <p:cond delay="0"/>
                                          </p:stCondLst>
                                        </p:cTn>
                                        <p:tgtEl>
                                          <p:spTgt spid="117"/>
                                        </p:tgtEl>
                                        <p:attrNameLst>
                                          <p:attrName>style.visibility</p:attrName>
                                        </p:attrNameLst>
                                      </p:cBhvr>
                                      <p:to>
                                        <p:strVal val="visible"/>
                                      </p:to>
                                    </p:set>
                                    <p:animEffect transition="in" filter="wipe(left)">
                                      <p:cBhvr>
                                        <p:cTn id="81" dur="500"/>
                                        <p:tgtEl>
                                          <p:spTgt spid="117"/>
                                        </p:tgtEl>
                                      </p:cBhvr>
                                    </p:animEffect>
                                  </p:childTnLst>
                                </p:cTn>
                              </p:par>
                            </p:childTnLst>
                          </p:cTn>
                        </p:par>
                        <p:par>
                          <p:cTn id="82" fill="hold">
                            <p:stCondLst>
                              <p:cond delay="1350"/>
                            </p:stCondLst>
                            <p:childTnLst>
                              <p:par>
                                <p:cTn id="83" presetID="53" presetClass="entr" presetSubtype="16" fill="hold" nodeType="afterEffect">
                                  <p:stCondLst>
                                    <p:cond delay="100"/>
                                  </p:stCondLst>
                                  <p:childTnLst>
                                    <p:set>
                                      <p:cBhvr>
                                        <p:cTn id="84" dur="1" fill="hold">
                                          <p:stCondLst>
                                            <p:cond delay="0"/>
                                          </p:stCondLst>
                                        </p:cTn>
                                        <p:tgtEl>
                                          <p:spTgt spid="149"/>
                                        </p:tgtEl>
                                        <p:attrNameLst>
                                          <p:attrName>style.visibility</p:attrName>
                                        </p:attrNameLst>
                                      </p:cBhvr>
                                      <p:to>
                                        <p:strVal val="visible"/>
                                      </p:to>
                                    </p:set>
                                    <p:anim calcmode="lin" valueType="num">
                                      <p:cBhvr>
                                        <p:cTn id="85" dur="500" fill="hold"/>
                                        <p:tgtEl>
                                          <p:spTgt spid="149"/>
                                        </p:tgtEl>
                                        <p:attrNameLst>
                                          <p:attrName>ppt_w</p:attrName>
                                        </p:attrNameLst>
                                      </p:cBhvr>
                                      <p:tavLst>
                                        <p:tav tm="0">
                                          <p:val>
                                            <p:fltVal val="0"/>
                                          </p:val>
                                        </p:tav>
                                        <p:tav tm="100000">
                                          <p:val>
                                            <p:strVal val="#ppt_w"/>
                                          </p:val>
                                        </p:tav>
                                      </p:tavLst>
                                    </p:anim>
                                    <p:anim calcmode="lin" valueType="num">
                                      <p:cBhvr>
                                        <p:cTn id="86" dur="500" fill="hold"/>
                                        <p:tgtEl>
                                          <p:spTgt spid="149"/>
                                        </p:tgtEl>
                                        <p:attrNameLst>
                                          <p:attrName>ppt_h</p:attrName>
                                        </p:attrNameLst>
                                      </p:cBhvr>
                                      <p:tavLst>
                                        <p:tav tm="0">
                                          <p:val>
                                            <p:fltVal val="0"/>
                                          </p:val>
                                        </p:tav>
                                        <p:tav tm="100000">
                                          <p:val>
                                            <p:strVal val="#ppt_h"/>
                                          </p:val>
                                        </p:tav>
                                      </p:tavLst>
                                    </p:anim>
                                    <p:animEffect transition="in" filter="fade">
                                      <p:cBhvr>
                                        <p:cTn id="8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06" grpId="0" animBg="1"/>
      <p:bldP spid="132" grpId="0" animBg="1"/>
      <p:bldP spid="133" grpId="0" animBg="1"/>
      <p:bldP spid="120" grpId="0" animBg="1"/>
      <p:bldP spid="135" grpId="0" animBg="1"/>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1659467" y="2155061"/>
            <a:ext cx="88730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Problem</a:t>
            </a:r>
          </a:p>
        </p:txBody>
      </p:sp>
      <p:grpSp>
        <p:nvGrpSpPr>
          <p:cNvPr id="2" name="Group 1">
            <a:extLst>
              <a:ext uri="{FF2B5EF4-FFF2-40B4-BE49-F238E27FC236}">
                <a16:creationId xmlns:a16="http://schemas.microsoft.com/office/drawing/2014/main" id="{1F0F999E-4C11-147C-F908-3EB2918C7455}"/>
              </a:ext>
            </a:extLst>
          </p:cNvPr>
          <p:cNvGrpSpPr/>
          <p:nvPr/>
        </p:nvGrpSpPr>
        <p:grpSpPr>
          <a:xfrm>
            <a:off x="299484" y="7202586"/>
            <a:ext cx="11644423" cy="4513914"/>
            <a:chOff x="299484" y="369986"/>
            <a:chExt cx="11644423" cy="4513914"/>
          </a:xfrm>
        </p:grpSpPr>
        <p:grpSp>
          <p:nvGrpSpPr>
            <p:cNvPr id="3" name="Group 2">
              <a:extLst>
                <a:ext uri="{FF2B5EF4-FFF2-40B4-BE49-F238E27FC236}">
                  <a16:creationId xmlns:a16="http://schemas.microsoft.com/office/drawing/2014/main" id="{DD729241-D7D1-1D58-1A11-ED52B824CD5C}"/>
                </a:ext>
              </a:extLst>
            </p:cNvPr>
            <p:cNvGrpSpPr/>
            <p:nvPr/>
          </p:nvGrpSpPr>
          <p:grpSpPr>
            <a:xfrm>
              <a:off x="299484" y="369986"/>
              <a:ext cx="11644423" cy="507586"/>
              <a:chOff x="299484" y="369986"/>
              <a:chExt cx="11644423" cy="507586"/>
            </a:xfrm>
          </p:grpSpPr>
          <p:cxnSp>
            <p:nvCxnSpPr>
              <p:cNvPr id="17" name="Straight Connector 16">
                <a:extLst>
                  <a:ext uri="{FF2B5EF4-FFF2-40B4-BE49-F238E27FC236}">
                    <a16:creationId xmlns:a16="http://schemas.microsoft.com/office/drawing/2014/main" id="{4320C07B-77FB-C610-D595-5D243C2E4C66}"/>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18" name="!!problem">
                <a:extLst>
                  <a:ext uri="{FF2B5EF4-FFF2-40B4-BE49-F238E27FC236}">
                    <a16:creationId xmlns:a16="http://schemas.microsoft.com/office/drawing/2014/main" id="{8DBF9CEF-6472-CB5D-E76C-791BCCCDE878}"/>
                  </a:ext>
                </a:extLst>
              </p:cNvPr>
              <p:cNvGrpSpPr/>
              <p:nvPr/>
            </p:nvGrpSpPr>
            <p:grpSpPr>
              <a:xfrm>
                <a:off x="5842207" y="369986"/>
                <a:ext cx="507586" cy="507586"/>
                <a:chOff x="2240169" y="4083721"/>
                <a:chExt cx="507586" cy="507586"/>
              </a:xfrm>
            </p:grpSpPr>
            <p:sp useBgFill="1">
              <p:nvSpPr>
                <p:cNvPr id="19" name="Oval 18">
                  <a:extLst>
                    <a:ext uri="{FF2B5EF4-FFF2-40B4-BE49-F238E27FC236}">
                      <a16:creationId xmlns:a16="http://schemas.microsoft.com/office/drawing/2014/main" id="{3B69514D-9C1F-FD8E-8717-6D152462D787}"/>
                    </a:ext>
                  </a:extLst>
                </p:cNvPr>
                <p:cNvSpPr/>
                <p:nvPr/>
              </p:nvSpPr>
              <p:spPr>
                <a:xfrm>
                  <a:off x="2240169" y="4083721"/>
                  <a:ext cx="507586" cy="507586"/>
                </a:xfrm>
                <a:prstGeom prst="ellipse">
                  <a:avLst/>
                </a:prstGeom>
                <a:blipFill dpi="0" rotWithShape="0">
                  <a:blip r:embed="rId2">
                    <a:lum/>
                  </a:blip>
                  <a:srcRect/>
                  <a:stretch>
                    <a:fillRect l="-572363" t="-883139" r="-1729595" b="-367962"/>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0" name="Graphic 19">
                  <a:extLst>
                    <a:ext uri="{FF2B5EF4-FFF2-40B4-BE49-F238E27FC236}">
                      <a16:creationId xmlns:a16="http://schemas.microsoft.com/office/drawing/2014/main" id="{4BC5A95E-1C18-467E-551A-D8A8D45E03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7962" y="4211514"/>
                  <a:ext cx="252000" cy="252000"/>
                </a:xfrm>
                <a:prstGeom prst="rect">
                  <a:avLst/>
                </a:prstGeom>
              </p:spPr>
            </p:pic>
          </p:grpSp>
        </p:grpSp>
        <p:grpSp>
          <p:nvGrpSpPr>
            <p:cNvPr id="5" name="Group 4">
              <a:extLst>
                <a:ext uri="{FF2B5EF4-FFF2-40B4-BE49-F238E27FC236}">
                  <a16:creationId xmlns:a16="http://schemas.microsoft.com/office/drawing/2014/main" id="{5F0F2029-373A-6BC7-D7D9-8E757F371CEC}"/>
                </a:ext>
              </a:extLst>
            </p:cNvPr>
            <p:cNvGrpSpPr/>
            <p:nvPr/>
          </p:nvGrpSpPr>
          <p:grpSpPr>
            <a:xfrm>
              <a:off x="1670150" y="1974099"/>
              <a:ext cx="8851700" cy="2909801"/>
              <a:chOff x="1670150" y="1637219"/>
              <a:chExt cx="8851700" cy="2909801"/>
            </a:xfrm>
          </p:grpSpPr>
          <p:grpSp>
            <p:nvGrpSpPr>
              <p:cNvPr id="6" name="Group 5">
                <a:extLst>
                  <a:ext uri="{FF2B5EF4-FFF2-40B4-BE49-F238E27FC236}">
                    <a16:creationId xmlns:a16="http://schemas.microsoft.com/office/drawing/2014/main" id="{55C65CEB-CA03-3259-1F40-CF2C5688FD75}"/>
                  </a:ext>
                </a:extLst>
              </p:cNvPr>
              <p:cNvGrpSpPr/>
              <p:nvPr/>
            </p:nvGrpSpPr>
            <p:grpSpPr>
              <a:xfrm>
                <a:off x="2097076" y="2982796"/>
                <a:ext cx="7997848" cy="1564224"/>
                <a:chOff x="2149745" y="3545303"/>
                <a:chExt cx="7997848" cy="1564224"/>
              </a:xfrm>
            </p:grpSpPr>
            <p:sp>
              <p:nvSpPr>
                <p:cNvPr id="8" name="TextBox 7">
                  <a:extLst>
                    <a:ext uri="{FF2B5EF4-FFF2-40B4-BE49-F238E27FC236}">
                      <a16:creationId xmlns:a16="http://schemas.microsoft.com/office/drawing/2014/main" id="{EF6E4A56-2819-9008-42AC-2111011D77E0}"/>
                    </a:ext>
                  </a:extLst>
                </p:cNvPr>
                <p:cNvSpPr txBox="1"/>
                <p:nvPr/>
              </p:nvSpPr>
              <p:spPr>
                <a:xfrm>
                  <a:off x="5085629" y="4524752"/>
                  <a:ext cx="2027155" cy="58477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r>
                    <a:rPr lang="en-US" dirty="0">
                      <a:solidFill>
                        <a:prstClr val="white">
                          <a:alpha val="50000"/>
                        </a:prstClr>
                      </a:solidFill>
                    </a:rPr>
                    <a:t>of the target audience is looking for an alternative</a:t>
                  </a:r>
                  <a:endParaRPr lang="en-GB" dirty="0">
                    <a:solidFill>
                      <a:prstClr val="white">
                        <a:alpha val="50000"/>
                      </a:prstClr>
                    </a:solidFill>
                  </a:endParaRPr>
                </a:p>
              </p:txBody>
            </p:sp>
            <p:sp>
              <p:nvSpPr>
                <p:cNvPr id="9" name="TextBox 8">
                  <a:extLst>
                    <a:ext uri="{FF2B5EF4-FFF2-40B4-BE49-F238E27FC236}">
                      <a16:creationId xmlns:a16="http://schemas.microsoft.com/office/drawing/2014/main" id="{A1446629-909E-6A85-4314-A12A06AD7D1E}"/>
                    </a:ext>
                  </a:extLst>
                </p:cNvPr>
                <p:cNvSpPr txBox="1"/>
                <p:nvPr/>
              </p:nvSpPr>
              <p:spPr>
                <a:xfrm>
                  <a:off x="7822845" y="4524752"/>
                  <a:ext cx="2324748" cy="58477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r>
                    <a:rPr lang="en-US" dirty="0">
                      <a:solidFill>
                        <a:prstClr val="white">
                          <a:alpha val="50000"/>
                        </a:prstClr>
                      </a:solidFill>
                    </a:rPr>
                    <a:t>of the target audience reports it as the biggest pain</a:t>
                  </a:r>
                  <a:endParaRPr lang="en-GB" dirty="0">
                    <a:solidFill>
                      <a:prstClr val="white">
                        <a:alpha val="50000"/>
                      </a:prstClr>
                    </a:solidFill>
                  </a:endParaRPr>
                </a:p>
              </p:txBody>
            </p:sp>
            <p:sp>
              <p:nvSpPr>
                <p:cNvPr id="10" name="TextBox 9">
                  <a:extLst>
                    <a:ext uri="{FF2B5EF4-FFF2-40B4-BE49-F238E27FC236}">
                      <a16:creationId xmlns:a16="http://schemas.microsoft.com/office/drawing/2014/main" id="{297BD11E-F465-0D16-0717-C738A881C87E}"/>
                    </a:ext>
                  </a:extLst>
                </p:cNvPr>
                <p:cNvSpPr txBox="1"/>
                <p:nvPr/>
              </p:nvSpPr>
              <p:spPr>
                <a:xfrm>
                  <a:off x="2149745" y="4524752"/>
                  <a:ext cx="2120484" cy="58477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r>
                    <a:rPr lang="en-US" dirty="0">
                      <a:solidFill>
                        <a:prstClr val="white">
                          <a:alpha val="50000"/>
                        </a:prstClr>
                      </a:solidFill>
                    </a:rPr>
                    <a:t>of the target audience is experiencing this problem</a:t>
                  </a:r>
                  <a:endParaRPr lang="en-GB" dirty="0">
                    <a:solidFill>
                      <a:prstClr val="white">
                        <a:alpha val="50000"/>
                      </a:prstClr>
                    </a:solidFill>
                  </a:endParaRPr>
                </a:p>
              </p:txBody>
            </p:sp>
            <p:grpSp>
              <p:nvGrpSpPr>
                <p:cNvPr id="11" name="Group 10">
                  <a:extLst>
                    <a:ext uri="{FF2B5EF4-FFF2-40B4-BE49-F238E27FC236}">
                      <a16:creationId xmlns:a16="http://schemas.microsoft.com/office/drawing/2014/main" id="{A7A23C80-F569-9FC4-0510-1E1D54988B15}"/>
                    </a:ext>
                  </a:extLst>
                </p:cNvPr>
                <p:cNvGrpSpPr/>
                <p:nvPr/>
              </p:nvGrpSpPr>
              <p:grpSpPr>
                <a:xfrm>
                  <a:off x="2464431" y="3545303"/>
                  <a:ext cx="7263139" cy="1494530"/>
                  <a:chOff x="2472444" y="3545303"/>
                  <a:chExt cx="7263139" cy="1494530"/>
                </a:xfrm>
              </p:grpSpPr>
              <p:cxnSp>
                <p:nvCxnSpPr>
                  <p:cNvPr id="12" name="Straight Connector 11">
                    <a:extLst>
                      <a:ext uri="{FF2B5EF4-FFF2-40B4-BE49-F238E27FC236}">
                        <a16:creationId xmlns:a16="http://schemas.microsoft.com/office/drawing/2014/main" id="{EB4E87A8-8471-E347-FCC2-2461350AA8D6}"/>
                      </a:ext>
                    </a:extLst>
                  </p:cNvPr>
                  <p:cNvCxnSpPr>
                    <a:cxnSpLocks/>
                  </p:cNvCxnSpPr>
                  <p:nvPr/>
                </p:nvCxnSpPr>
                <p:spPr>
                  <a:xfrm>
                    <a:off x="4659404" y="3545303"/>
                    <a:ext cx="0" cy="149453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13" name="TextBox 12">
                    <a:extLst>
                      <a:ext uri="{FF2B5EF4-FFF2-40B4-BE49-F238E27FC236}">
                        <a16:creationId xmlns:a16="http://schemas.microsoft.com/office/drawing/2014/main" id="{18DCE0B8-A996-6DBD-CA66-A570E6F788CE}"/>
                      </a:ext>
                    </a:extLst>
                  </p:cNvPr>
                  <p:cNvSpPr txBox="1"/>
                  <p:nvPr/>
                </p:nvSpPr>
                <p:spPr>
                  <a:xfrm>
                    <a:off x="5355251" y="3545303"/>
                    <a:ext cx="1503937" cy="771109"/>
                  </a:xfrm>
                  <a:prstGeom prst="rect">
                    <a:avLst/>
                  </a:prstGeom>
                  <a:noFill/>
                </p:spPr>
                <p:txBody>
                  <a:bodyPr wrap="none"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US" sz="6600" dirty="0"/>
                      <a:t>93%</a:t>
                    </a:r>
                    <a:endParaRPr lang="en-GB" sz="6600" dirty="0"/>
                  </a:p>
                </p:txBody>
              </p:sp>
              <p:sp>
                <p:nvSpPr>
                  <p:cNvPr id="14" name="TextBox 13">
                    <a:extLst>
                      <a:ext uri="{FF2B5EF4-FFF2-40B4-BE49-F238E27FC236}">
                        <a16:creationId xmlns:a16="http://schemas.microsoft.com/office/drawing/2014/main" id="{821C7476-8113-BD6F-6A5A-FAA5485BAD34}"/>
                      </a:ext>
                    </a:extLst>
                  </p:cNvPr>
                  <p:cNvSpPr txBox="1"/>
                  <p:nvPr/>
                </p:nvSpPr>
                <p:spPr>
                  <a:xfrm>
                    <a:off x="8250882" y="3545303"/>
                    <a:ext cx="1484701" cy="771109"/>
                  </a:xfrm>
                  <a:prstGeom prst="rect">
                    <a:avLst/>
                  </a:prstGeom>
                  <a:noFill/>
                </p:spPr>
                <p:txBody>
                  <a:bodyPr wrap="none"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US" sz="6600" dirty="0"/>
                      <a:t>97%</a:t>
                    </a:r>
                    <a:endParaRPr lang="en-GB" sz="6600" dirty="0"/>
                  </a:p>
                </p:txBody>
              </p:sp>
              <p:sp>
                <p:nvSpPr>
                  <p:cNvPr id="15" name="TextBox 14">
                    <a:extLst>
                      <a:ext uri="{FF2B5EF4-FFF2-40B4-BE49-F238E27FC236}">
                        <a16:creationId xmlns:a16="http://schemas.microsoft.com/office/drawing/2014/main" id="{BBD20F63-901F-5BCE-D53C-3B2012EE9938}"/>
                      </a:ext>
                    </a:extLst>
                  </p:cNvPr>
                  <p:cNvSpPr txBox="1"/>
                  <p:nvPr/>
                </p:nvSpPr>
                <p:spPr>
                  <a:xfrm>
                    <a:off x="2472444" y="3545303"/>
                    <a:ext cx="1491113" cy="771109"/>
                  </a:xfrm>
                  <a:prstGeom prst="rect">
                    <a:avLst/>
                  </a:prstGeom>
                  <a:noFill/>
                </p:spPr>
                <p:txBody>
                  <a:bodyPr wrap="none"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US" sz="6600" dirty="0"/>
                      <a:t>87%</a:t>
                    </a:r>
                    <a:endParaRPr lang="en-GB" sz="6600" dirty="0"/>
                  </a:p>
                </p:txBody>
              </p:sp>
              <p:cxnSp>
                <p:nvCxnSpPr>
                  <p:cNvPr id="16" name="Straight Connector 15">
                    <a:extLst>
                      <a:ext uri="{FF2B5EF4-FFF2-40B4-BE49-F238E27FC236}">
                        <a16:creationId xmlns:a16="http://schemas.microsoft.com/office/drawing/2014/main" id="{1DDF379F-BFF9-7DF0-55AB-A7B4757187A3}"/>
                      </a:ext>
                    </a:extLst>
                  </p:cNvPr>
                  <p:cNvCxnSpPr>
                    <a:cxnSpLocks/>
                  </p:cNvCxnSpPr>
                  <p:nvPr/>
                </p:nvCxnSpPr>
                <p:spPr>
                  <a:xfrm>
                    <a:off x="7555035" y="3545303"/>
                    <a:ext cx="0" cy="149453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grpSp>
          <p:sp>
            <p:nvSpPr>
              <p:cNvPr id="7" name="TextBox 6">
                <a:extLst>
                  <a:ext uri="{FF2B5EF4-FFF2-40B4-BE49-F238E27FC236}">
                    <a16:creationId xmlns:a16="http://schemas.microsoft.com/office/drawing/2014/main" id="{5EBBDE1D-25C5-A400-C086-7AED91AB6641}"/>
                  </a:ext>
                </a:extLst>
              </p:cNvPr>
              <p:cNvSpPr txBox="1"/>
              <p:nvPr/>
            </p:nvSpPr>
            <p:spPr>
              <a:xfrm>
                <a:off x="1670150" y="1637219"/>
                <a:ext cx="8851700" cy="585930"/>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algn="ctr"/>
                <a:r>
                  <a:rPr lang="en-GB" sz="4800" dirty="0"/>
                  <a:t>Here are the problems that users have</a:t>
                </a:r>
              </a:p>
            </p:txBody>
          </p:sp>
        </p:grpSp>
      </p:grpSp>
    </p:spTree>
    <p:extLst>
      <p:ext uri="{BB962C8B-B14F-4D97-AF65-F5344CB8AC3E}">
        <p14:creationId xmlns:p14="http://schemas.microsoft.com/office/powerpoint/2010/main" val="23644610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46F15B9-F6FF-44B4-9D43-6581A35E1EF8}"/>
              </a:ext>
            </a:extLst>
          </p:cNvPr>
          <p:cNvSpPr/>
          <p:nvPr/>
        </p:nvSpPr>
        <p:spPr>
          <a:xfrm>
            <a:off x="0" y="765663"/>
            <a:ext cx="12191999" cy="6092337"/>
          </a:xfrm>
          <a:prstGeom prst="roundRect">
            <a:avLst>
              <a:gd name="adj" fmla="val 0"/>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ircle: Hollow 11">
            <a:extLst>
              <a:ext uri="{FF2B5EF4-FFF2-40B4-BE49-F238E27FC236}">
                <a16:creationId xmlns:a16="http://schemas.microsoft.com/office/drawing/2014/main" id="{CAC4D954-9972-6193-6E97-D5DB00CC5C7B}"/>
              </a:ext>
            </a:extLst>
          </p:cNvPr>
          <p:cNvSpPr/>
          <p:nvPr/>
        </p:nvSpPr>
        <p:spPr>
          <a:xfrm>
            <a:off x="9001125"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 name="Circle: Hollow 8">
            <a:extLst>
              <a:ext uri="{FF2B5EF4-FFF2-40B4-BE49-F238E27FC236}">
                <a16:creationId xmlns:a16="http://schemas.microsoft.com/office/drawing/2014/main" id="{0A7A9553-3259-D4AB-7216-E57BD9A004E9}"/>
              </a:ext>
            </a:extLst>
          </p:cNvPr>
          <p:cNvSpPr/>
          <p:nvPr/>
        </p:nvSpPr>
        <p:spPr>
          <a:xfrm>
            <a:off x="523875" y="1800226"/>
            <a:ext cx="2419350" cy="2419350"/>
          </a:xfrm>
          <a:prstGeom prst="donut">
            <a:avLst/>
          </a:prstGeom>
          <a:solidFill>
            <a:schemeClr val="accent2"/>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0" name="Circle: Hollow 9">
            <a:extLst>
              <a:ext uri="{FF2B5EF4-FFF2-40B4-BE49-F238E27FC236}">
                <a16:creationId xmlns:a16="http://schemas.microsoft.com/office/drawing/2014/main" id="{63E374C2-0589-0328-4DEC-5B8AE1D7AD11}"/>
              </a:ext>
            </a:extLst>
          </p:cNvPr>
          <p:cNvSpPr/>
          <p:nvPr/>
        </p:nvSpPr>
        <p:spPr>
          <a:xfrm>
            <a:off x="3328988"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ircle: Hollow 10">
            <a:extLst>
              <a:ext uri="{FF2B5EF4-FFF2-40B4-BE49-F238E27FC236}">
                <a16:creationId xmlns:a16="http://schemas.microsoft.com/office/drawing/2014/main" id="{23FC6D78-F481-57A5-1888-E9AECA09723C}"/>
              </a:ext>
            </a:extLst>
          </p:cNvPr>
          <p:cNvSpPr/>
          <p:nvPr/>
        </p:nvSpPr>
        <p:spPr>
          <a:xfrm>
            <a:off x="6196012"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0" name="Rectangle: Rounded Corners 49">
            <a:extLst>
              <a:ext uri="{FF2B5EF4-FFF2-40B4-BE49-F238E27FC236}">
                <a16:creationId xmlns:a16="http://schemas.microsoft.com/office/drawing/2014/main" id="{F1D3672A-9BC4-4DAE-0248-DF4D5C70E566}"/>
              </a:ext>
            </a:extLst>
          </p:cNvPr>
          <p:cNvSpPr/>
          <p:nvPr/>
        </p:nvSpPr>
        <p:spPr>
          <a:xfrm>
            <a:off x="509749" y="4586609"/>
            <a:ext cx="2419350" cy="185716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9" name="Freeform: Shape 48">
            <a:extLst>
              <a:ext uri="{FF2B5EF4-FFF2-40B4-BE49-F238E27FC236}">
                <a16:creationId xmlns:a16="http://schemas.microsoft.com/office/drawing/2014/main" id="{3FA38796-64D1-7DD3-034F-3C2E088308D7}"/>
              </a:ext>
            </a:extLst>
          </p:cNvPr>
          <p:cNvSpPr/>
          <p:nvPr/>
        </p:nvSpPr>
        <p:spPr>
          <a:xfrm rot="10800000">
            <a:off x="688182" y="1285550"/>
            <a:ext cx="2063115" cy="1952951"/>
          </a:xfrm>
          <a:custGeom>
            <a:avLst/>
            <a:gdLst>
              <a:gd name="connsiteX0" fmla="*/ 2063115 w 2063115"/>
              <a:gd name="connsiteY0" fmla="*/ 1952951 h 1952951"/>
              <a:gd name="connsiteX1" fmla="*/ 0 w 2063115"/>
              <a:gd name="connsiteY1" fmla="*/ 1952951 h 1952951"/>
              <a:gd name="connsiteX2" fmla="*/ 432675 w 2063115"/>
              <a:gd name="connsiteY2" fmla="*/ 222252 h 1952951"/>
              <a:gd name="connsiteX3" fmla="*/ 429894 w 2063115"/>
              <a:gd name="connsiteY3" fmla="*/ 212455 h 1952951"/>
              <a:gd name="connsiteX4" fmla="*/ 1028064 w 2063115"/>
              <a:gd name="connsiteY4" fmla="*/ 0 h 1952951"/>
              <a:gd name="connsiteX5" fmla="*/ 1614081 w 2063115"/>
              <a:gd name="connsiteY5" fmla="*/ 169638 h 1952951"/>
              <a:gd name="connsiteX6" fmla="*/ 1619728 w 2063115"/>
              <a:gd name="connsiteY6" fmla="*/ 189531 h 1952951"/>
              <a:gd name="connsiteX7" fmla="*/ 1622260 w 2063115"/>
              <a:gd name="connsiteY7" fmla="*/ 189531 h 19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115" h="1952951">
                <a:moveTo>
                  <a:pt x="2063115" y="1952951"/>
                </a:moveTo>
                <a:lnTo>
                  <a:pt x="0" y="1952951"/>
                </a:lnTo>
                <a:lnTo>
                  <a:pt x="432675" y="222252"/>
                </a:lnTo>
                <a:lnTo>
                  <a:pt x="429894" y="212455"/>
                </a:lnTo>
                <a:cubicBezTo>
                  <a:pt x="429894" y="95119"/>
                  <a:pt x="697704" y="0"/>
                  <a:pt x="1028064" y="0"/>
                </a:cubicBezTo>
                <a:cubicBezTo>
                  <a:pt x="1317129" y="0"/>
                  <a:pt x="1558304" y="72825"/>
                  <a:pt x="1614081" y="169638"/>
                </a:cubicBezTo>
                <a:lnTo>
                  <a:pt x="1619728" y="189531"/>
                </a:lnTo>
                <a:lnTo>
                  <a:pt x="1622260" y="189531"/>
                </a:lnTo>
                <a:close/>
              </a:path>
            </a:pathLst>
          </a:custGeom>
          <a:gradFill>
            <a:gsLst>
              <a:gs pos="25000">
                <a:schemeClr val="bg1">
                  <a:alpha val="60000"/>
                </a:schemeClr>
              </a:gs>
              <a:gs pos="100000">
                <a:schemeClr val="bg1">
                  <a:alpha val="0"/>
                </a:schemeClr>
              </a:gs>
              <a:gs pos="78000">
                <a:schemeClr val="bg1">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1" name="Oval 50">
            <a:extLst>
              <a:ext uri="{FF2B5EF4-FFF2-40B4-BE49-F238E27FC236}">
                <a16:creationId xmlns:a16="http://schemas.microsoft.com/office/drawing/2014/main" id="{A0E60D00-59AD-FF91-A480-6552D9B10E9D}"/>
              </a:ext>
            </a:extLst>
          </p:cNvPr>
          <p:cNvSpPr/>
          <p:nvPr/>
        </p:nvSpPr>
        <p:spPr>
          <a:xfrm>
            <a:off x="1310532" y="1715079"/>
            <a:ext cx="858265" cy="858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TextBox 47">
            <a:extLst>
              <a:ext uri="{FF2B5EF4-FFF2-40B4-BE49-F238E27FC236}">
                <a16:creationId xmlns:a16="http://schemas.microsoft.com/office/drawing/2014/main" id="{D1755209-DDC7-523E-985F-C4F387984AF9}"/>
              </a:ext>
            </a:extLst>
          </p:cNvPr>
          <p:cNvSpPr txBox="1"/>
          <p:nvPr/>
        </p:nvSpPr>
        <p:spPr>
          <a:xfrm>
            <a:off x="480937" y="4916554"/>
            <a:ext cx="2419350" cy="1169551"/>
          </a:xfrm>
          <a:prstGeom prst="rect">
            <a:avLst/>
          </a:prstGeom>
          <a:noFill/>
        </p:spPr>
        <p:txBody>
          <a:bodyPr wrap="square" rtlCol="0">
            <a:spAutoFit/>
          </a:bodyPr>
          <a:lstStyle/>
          <a:p>
            <a:pPr algn="ctr"/>
            <a:r>
              <a:rPr lang="en-PH" sz="1400" dirty="0">
                <a:solidFill>
                  <a:srgbClr val="2E1837"/>
                </a:solidFill>
                <a:latin typeface="Open Sans" panose="020B0606030504020204" pitchFamily="34" charset="0"/>
              </a:rPr>
              <a:t>Input ingredients → Recipe suggestions.</a:t>
            </a:r>
          </a:p>
          <a:p>
            <a:pPr algn="ctr"/>
            <a:endParaRPr lang="en-PH" sz="1400" dirty="0">
              <a:solidFill>
                <a:srgbClr val="2E1837"/>
              </a:solidFill>
              <a:latin typeface="Open Sans" panose="020B0606030504020204" pitchFamily="34" charset="0"/>
            </a:endParaRPr>
          </a:p>
          <a:p>
            <a:pPr algn="ctr"/>
            <a:r>
              <a:rPr lang="en-PH" sz="1400" dirty="0">
                <a:solidFill>
                  <a:srgbClr val="2E1837"/>
                </a:solidFill>
                <a:latin typeface="Open Sans" panose="020B0606030504020204" pitchFamily="34" charset="0"/>
              </a:rPr>
              <a:t>Conversational interface for refining inputs.</a:t>
            </a:r>
          </a:p>
        </p:txBody>
      </p:sp>
      <p:sp>
        <p:nvSpPr>
          <p:cNvPr id="34" name="TextBox 33">
            <a:extLst>
              <a:ext uri="{FF2B5EF4-FFF2-40B4-BE49-F238E27FC236}">
                <a16:creationId xmlns:a16="http://schemas.microsoft.com/office/drawing/2014/main" id="{4A543A6A-0AAB-DE5B-B85E-F0057D04B0A9}"/>
              </a:ext>
            </a:extLst>
          </p:cNvPr>
          <p:cNvSpPr txBox="1"/>
          <p:nvPr/>
        </p:nvSpPr>
        <p:spPr>
          <a:xfrm>
            <a:off x="676274" y="3896410"/>
            <a:ext cx="2185987" cy="369332"/>
          </a:xfrm>
          <a:prstGeom prst="rect">
            <a:avLst/>
          </a:prstGeom>
          <a:noFill/>
        </p:spPr>
        <p:txBody>
          <a:bodyPr wrap="square" rtlCol="0">
            <a:spAutoFit/>
          </a:bodyPr>
          <a:lstStyle/>
          <a:p>
            <a:pPr algn="ctr"/>
            <a:r>
              <a:rPr lang="es-CO" b="1" dirty="0">
                <a:solidFill>
                  <a:schemeClr val="accent2"/>
                </a:solidFill>
                <a:latin typeface="Montserrat Black" panose="00000A00000000000000" pitchFamily="50" charset="0"/>
              </a:rPr>
              <a:t>AI </a:t>
            </a:r>
            <a:r>
              <a:rPr lang="es-CO" b="1" dirty="0" err="1">
                <a:solidFill>
                  <a:schemeClr val="accent2"/>
                </a:solidFill>
                <a:latin typeface="Montserrat Black" panose="00000A00000000000000" pitchFamily="50" charset="0"/>
              </a:rPr>
              <a:t>Chatbot</a:t>
            </a:r>
            <a:endParaRPr lang="es-CO" b="1" dirty="0">
              <a:solidFill>
                <a:schemeClr val="accent2"/>
              </a:solidFill>
              <a:latin typeface="Montserrat Black" panose="00000A00000000000000" pitchFamily="50" charset="0"/>
            </a:endParaRPr>
          </a:p>
        </p:txBody>
      </p:sp>
      <p:sp>
        <p:nvSpPr>
          <p:cNvPr id="37" name="TextBox 47">
            <a:extLst>
              <a:ext uri="{FF2B5EF4-FFF2-40B4-BE49-F238E27FC236}">
                <a16:creationId xmlns:a16="http://schemas.microsoft.com/office/drawing/2014/main" id="{034A9E57-47C5-1EC8-7AC0-A8A93AFC61DA}"/>
              </a:ext>
            </a:extLst>
          </p:cNvPr>
          <p:cNvSpPr txBox="1"/>
          <p:nvPr/>
        </p:nvSpPr>
        <p:spPr>
          <a:xfrm>
            <a:off x="3481388" y="4628216"/>
            <a:ext cx="2114550" cy="1815882"/>
          </a:xfrm>
          <a:prstGeom prst="rect">
            <a:avLst/>
          </a:prstGeom>
          <a:noFill/>
        </p:spPr>
        <p:txBody>
          <a:bodyPr wrap="square" rtlCol="0">
            <a:spAutoFit/>
          </a:bodyPr>
          <a:lstStyle/>
          <a:p>
            <a:pPr algn="ctr"/>
            <a:r>
              <a:rPr lang="en-PH" sz="1400" i="0" dirty="0">
                <a:solidFill>
                  <a:srgbClr val="2E1837"/>
                </a:solidFill>
                <a:effectLst/>
                <a:latin typeface="Open Sans" panose="020B0606030504020204" pitchFamily="34" charset="0"/>
              </a:rPr>
              <a:t>Lorem Ipsum </a:t>
            </a:r>
            <a:r>
              <a:rPr lang="en-PH" sz="1400" b="0" i="0" dirty="0">
                <a:solidFill>
                  <a:srgbClr val="2E1837"/>
                </a:solidFill>
                <a:effectLst/>
                <a:latin typeface="Open Sans" panose="020B0606030504020204" pitchFamily="34" charset="0"/>
              </a:rPr>
              <a:t>is simply dummy text of the printing and typesetting industry. Lorem Ipsum has been the industry's standard dummy text ever since the 1500s.</a:t>
            </a:r>
            <a:endParaRPr lang="en-US" sz="1400" dirty="0">
              <a:solidFill>
                <a:srgbClr val="2E183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64C0183-BA4F-255F-8922-EEB89723A656}"/>
              </a:ext>
            </a:extLst>
          </p:cNvPr>
          <p:cNvSpPr txBox="1"/>
          <p:nvPr/>
        </p:nvSpPr>
        <p:spPr>
          <a:xfrm>
            <a:off x="3545685"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sp>
        <p:nvSpPr>
          <p:cNvPr id="39" name="TextBox 47">
            <a:extLst>
              <a:ext uri="{FF2B5EF4-FFF2-40B4-BE49-F238E27FC236}">
                <a16:creationId xmlns:a16="http://schemas.microsoft.com/office/drawing/2014/main" id="{59423B45-28D3-73E9-C1B2-97BBFEFC462B}"/>
              </a:ext>
            </a:extLst>
          </p:cNvPr>
          <p:cNvSpPr txBox="1"/>
          <p:nvPr/>
        </p:nvSpPr>
        <p:spPr>
          <a:xfrm>
            <a:off x="6338889" y="4628216"/>
            <a:ext cx="2114550" cy="1815882"/>
          </a:xfrm>
          <a:prstGeom prst="rect">
            <a:avLst/>
          </a:prstGeom>
          <a:noFill/>
        </p:spPr>
        <p:txBody>
          <a:bodyPr wrap="square" rtlCol="0">
            <a:spAutoFit/>
          </a:bodyPr>
          <a:lstStyle/>
          <a:p>
            <a:pPr algn="ctr"/>
            <a:r>
              <a:rPr lang="en-PH" sz="1400" i="0" dirty="0">
                <a:solidFill>
                  <a:srgbClr val="2E1837"/>
                </a:solidFill>
                <a:effectLst/>
                <a:latin typeface="Open Sans" panose="020B0606030504020204" pitchFamily="34" charset="0"/>
              </a:rPr>
              <a:t>Lorem Ipsum </a:t>
            </a:r>
            <a:r>
              <a:rPr lang="en-PH" sz="1400" b="0" i="0" dirty="0">
                <a:solidFill>
                  <a:srgbClr val="2E1837"/>
                </a:solidFill>
                <a:effectLst/>
                <a:latin typeface="Open Sans" panose="020B0606030504020204" pitchFamily="34" charset="0"/>
              </a:rPr>
              <a:t>is simply dummy text of the printing and typesetting industry. Lorem Ipsum has been the industry's standard dummy text ever since the 1500s.</a:t>
            </a:r>
            <a:endParaRPr lang="en-US" sz="1400" dirty="0">
              <a:solidFill>
                <a:srgbClr val="2E1837"/>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8B41B21-C415-D724-BD02-1EEED78DBAEB}"/>
              </a:ext>
            </a:extLst>
          </p:cNvPr>
          <p:cNvSpPr txBox="1"/>
          <p:nvPr/>
        </p:nvSpPr>
        <p:spPr>
          <a:xfrm>
            <a:off x="6393658"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sp>
        <p:nvSpPr>
          <p:cNvPr id="41" name="TextBox 47">
            <a:extLst>
              <a:ext uri="{FF2B5EF4-FFF2-40B4-BE49-F238E27FC236}">
                <a16:creationId xmlns:a16="http://schemas.microsoft.com/office/drawing/2014/main" id="{A6351F1C-2780-5E59-B326-9FE2DCC62DCA}"/>
              </a:ext>
            </a:extLst>
          </p:cNvPr>
          <p:cNvSpPr txBox="1"/>
          <p:nvPr/>
        </p:nvSpPr>
        <p:spPr>
          <a:xfrm>
            <a:off x="9173766" y="4628216"/>
            <a:ext cx="2114550" cy="1815882"/>
          </a:xfrm>
          <a:prstGeom prst="rect">
            <a:avLst/>
          </a:prstGeom>
          <a:noFill/>
        </p:spPr>
        <p:txBody>
          <a:bodyPr wrap="square" rtlCol="0">
            <a:spAutoFit/>
          </a:bodyPr>
          <a:lstStyle/>
          <a:p>
            <a:pPr algn="ctr"/>
            <a:r>
              <a:rPr lang="en-PH" sz="1400" i="0" dirty="0">
                <a:solidFill>
                  <a:srgbClr val="2E1837"/>
                </a:solidFill>
                <a:effectLst/>
                <a:latin typeface="Open Sans" panose="020B0606030504020204" pitchFamily="34" charset="0"/>
              </a:rPr>
              <a:t>Lorem Ipsum </a:t>
            </a:r>
            <a:r>
              <a:rPr lang="en-PH" sz="1400" b="0" i="0" dirty="0">
                <a:solidFill>
                  <a:srgbClr val="2E1837"/>
                </a:solidFill>
                <a:effectLst/>
                <a:latin typeface="Open Sans" panose="020B0606030504020204" pitchFamily="34" charset="0"/>
              </a:rPr>
              <a:t>is simply dummy text of the printing and typesetting industry. Lorem Ipsum has been the industry's standard dummy text ever since the 1500s.</a:t>
            </a:r>
            <a:endParaRPr lang="en-US" sz="1400" dirty="0">
              <a:solidFill>
                <a:srgbClr val="2E1837"/>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F19FB7B-3CBF-B976-E981-152FE017B6EC}"/>
              </a:ext>
            </a:extLst>
          </p:cNvPr>
          <p:cNvSpPr txBox="1"/>
          <p:nvPr/>
        </p:nvSpPr>
        <p:spPr>
          <a:xfrm>
            <a:off x="9224965"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pic>
        <p:nvPicPr>
          <p:cNvPr id="43" name="Graphic 42">
            <a:extLst>
              <a:ext uri="{FF2B5EF4-FFF2-40B4-BE49-F238E27FC236}">
                <a16:creationId xmlns:a16="http://schemas.microsoft.com/office/drawing/2014/main" id="{0359F954-0FBF-7B22-4EEF-DEEB65FF6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6" y="1867130"/>
            <a:ext cx="742950" cy="592425"/>
          </a:xfrm>
          <a:prstGeom prst="rect">
            <a:avLst/>
          </a:prstGeom>
        </p:spPr>
      </p:pic>
      <p:pic>
        <p:nvPicPr>
          <p:cNvPr id="44" name="Graphic 43" descr="Bad Inventory with solid fill">
            <a:extLst>
              <a:ext uri="{FF2B5EF4-FFF2-40B4-BE49-F238E27FC236}">
                <a16:creationId xmlns:a16="http://schemas.microsoft.com/office/drawing/2014/main" id="{9C3F994C-B5AD-A798-1AF8-C52A82C879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9205" y="1844093"/>
            <a:ext cx="646332" cy="646332"/>
          </a:xfrm>
          <a:prstGeom prst="rect">
            <a:avLst/>
          </a:prstGeom>
        </p:spPr>
      </p:pic>
      <p:pic>
        <p:nvPicPr>
          <p:cNvPr id="45" name="Graphic 44" descr="Bar graph with upward trend with solid fill">
            <a:extLst>
              <a:ext uri="{FF2B5EF4-FFF2-40B4-BE49-F238E27FC236}">
                <a16:creationId xmlns:a16="http://schemas.microsoft.com/office/drawing/2014/main" id="{8040DBFE-DE99-1754-F17F-97048C6F28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7634" y="1844093"/>
            <a:ext cx="646332" cy="646332"/>
          </a:xfrm>
          <a:prstGeom prst="rect">
            <a:avLst/>
          </a:prstGeom>
        </p:spPr>
      </p:pic>
      <p:pic>
        <p:nvPicPr>
          <p:cNvPr id="46" name="Graphic 45" descr="Boardroom with solid fill">
            <a:extLst>
              <a:ext uri="{FF2B5EF4-FFF2-40B4-BE49-F238E27FC236}">
                <a16:creationId xmlns:a16="http://schemas.microsoft.com/office/drawing/2014/main" id="{1E02DE88-24EA-C6C3-5A9D-BB89070661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2521" y="1844093"/>
            <a:ext cx="646332" cy="646332"/>
          </a:xfrm>
          <a:prstGeom prst="rect">
            <a:avLst/>
          </a:prstGeom>
        </p:spPr>
      </p:pic>
      <p:cxnSp>
        <p:nvCxnSpPr>
          <p:cNvPr id="23" name="Straight Connector 22">
            <a:extLst>
              <a:ext uri="{FF2B5EF4-FFF2-40B4-BE49-F238E27FC236}">
                <a16:creationId xmlns:a16="http://schemas.microsoft.com/office/drawing/2014/main" id="{6C8973F9-9FEB-40BF-97F4-2260CC63EE29}"/>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5BDB640-2E1F-48EA-8D6C-1D9FEB4FBD9C}"/>
              </a:ext>
            </a:extLst>
          </p:cNvPr>
          <p:cNvSpPr txBox="1"/>
          <p:nvPr/>
        </p:nvSpPr>
        <p:spPr>
          <a:xfrm>
            <a:off x="-980596" y="771895"/>
            <a:ext cx="7571030"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Functional Requirements</a:t>
            </a:r>
          </a:p>
        </p:txBody>
      </p:sp>
      <p:sp>
        <p:nvSpPr>
          <p:cNvPr id="28" name="TextBox 27">
            <a:extLst>
              <a:ext uri="{FF2B5EF4-FFF2-40B4-BE49-F238E27FC236}">
                <a16:creationId xmlns:a16="http://schemas.microsoft.com/office/drawing/2014/main" id="{CFC872CF-6D7E-4A19-8E61-6F0E926440CC}"/>
              </a:ext>
            </a:extLst>
          </p:cNvPr>
          <p:cNvSpPr txBox="1"/>
          <p:nvPr/>
        </p:nvSpPr>
        <p:spPr>
          <a:xfrm>
            <a:off x="362212" y="784714"/>
            <a:ext cx="763929" cy="523220"/>
          </a:xfrm>
          <a:prstGeom prst="rect">
            <a:avLst/>
          </a:prstGeom>
          <a:noFill/>
        </p:spPr>
        <p:txBody>
          <a:bodyPr wrap="square" rtlCol="0">
            <a:spAutoFit/>
          </a:bodyPr>
          <a:lstStyle/>
          <a:p>
            <a:pPr algn="ctr"/>
            <a:r>
              <a:rPr lang="ar-EG" sz="2800" b="1" dirty="0">
                <a:solidFill>
                  <a:srgbClr val="FEC630"/>
                </a:solidFill>
                <a:latin typeface="Tw Cen MT" panose="020B0602020104020603" pitchFamily="34" charset="0"/>
              </a:rPr>
              <a:t>3</a:t>
            </a:r>
            <a:r>
              <a:rPr lang="en-US" sz="2800" b="1" dirty="0">
                <a:solidFill>
                  <a:srgbClr val="FEC630"/>
                </a:solidFill>
                <a:latin typeface="Tw Cen MT" panose="020B0602020104020603" pitchFamily="34" charset="0"/>
              </a:rPr>
              <a:t>. </a:t>
            </a:r>
          </a:p>
        </p:txBody>
      </p:sp>
      <p:sp>
        <p:nvSpPr>
          <p:cNvPr id="29" name="TextBox 28">
            <a:extLst>
              <a:ext uri="{FF2B5EF4-FFF2-40B4-BE49-F238E27FC236}">
                <a16:creationId xmlns:a16="http://schemas.microsoft.com/office/drawing/2014/main" id="{03BB1309-70E0-4AAA-B715-DB10D336C2B2}"/>
              </a:ext>
            </a:extLst>
          </p:cNvPr>
          <p:cNvSpPr txBox="1"/>
          <p:nvPr/>
        </p:nvSpPr>
        <p:spPr>
          <a:xfrm>
            <a:off x="243678" y="186363"/>
            <a:ext cx="6523877" cy="461665"/>
          </a:xfrm>
          <a:prstGeom prst="rect">
            <a:avLst/>
          </a:prstGeom>
          <a:noFill/>
        </p:spPr>
        <p:txBody>
          <a:bodyPr wrap="square" rtlCol="0">
            <a:spAutoFit/>
          </a:bodyPr>
          <a:lstStyle/>
          <a:p>
            <a:r>
              <a:rPr lang="en-US" sz="2400" b="1" dirty="0">
                <a:solidFill>
                  <a:schemeClr val="bg1"/>
                </a:solidFill>
              </a:rPr>
              <a:t>System Requirements</a:t>
            </a:r>
          </a:p>
        </p:txBody>
      </p:sp>
    </p:spTree>
    <p:extLst>
      <p:ext uri="{BB962C8B-B14F-4D97-AF65-F5344CB8AC3E}">
        <p14:creationId xmlns:p14="http://schemas.microsoft.com/office/powerpoint/2010/main" val="19153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4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8"/>
            </p:par>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609C6EA6-63B3-40E4-917A-D8A281FB9D6D}"/>
              </a:ext>
            </a:extLst>
          </p:cNvPr>
          <p:cNvSpPr/>
          <p:nvPr/>
        </p:nvSpPr>
        <p:spPr>
          <a:xfrm>
            <a:off x="0" y="765663"/>
            <a:ext cx="12191999" cy="6092337"/>
          </a:xfrm>
          <a:prstGeom prst="roundRect">
            <a:avLst>
              <a:gd name="adj" fmla="val 0"/>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ircle: Hollow 11">
            <a:extLst>
              <a:ext uri="{FF2B5EF4-FFF2-40B4-BE49-F238E27FC236}">
                <a16:creationId xmlns:a16="http://schemas.microsoft.com/office/drawing/2014/main" id="{CAC4D954-9972-6193-6E97-D5DB00CC5C7B}"/>
              </a:ext>
            </a:extLst>
          </p:cNvPr>
          <p:cNvSpPr/>
          <p:nvPr/>
        </p:nvSpPr>
        <p:spPr>
          <a:xfrm>
            <a:off x="9001125"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 name="Circle: Hollow 8">
            <a:extLst>
              <a:ext uri="{FF2B5EF4-FFF2-40B4-BE49-F238E27FC236}">
                <a16:creationId xmlns:a16="http://schemas.microsoft.com/office/drawing/2014/main" id="{0A7A9553-3259-D4AB-7216-E57BD9A004E9}"/>
              </a:ext>
            </a:extLst>
          </p:cNvPr>
          <p:cNvSpPr/>
          <p:nvPr/>
        </p:nvSpPr>
        <p:spPr>
          <a:xfrm>
            <a:off x="523875" y="1800226"/>
            <a:ext cx="2419350" cy="2419350"/>
          </a:xfrm>
          <a:prstGeom prst="donut">
            <a:avLst/>
          </a:prstGeom>
          <a:solidFill>
            <a:schemeClr val="accent2"/>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0" name="Circle: Hollow 9">
            <a:extLst>
              <a:ext uri="{FF2B5EF4-FFF2-40B4-BE49-F238E27FC236}">
                <a16:creationId xmlns:a16="http://schemas.microsoft.com/office/drawing/2014/main" id="{63E374C2-0589-0328-4DEC-5B8AE1D7AD11}"/>
              </a:ext>
            </a:extLst>
          </p:cNvPr>
          <p:cNvSpPr/>
          <p:nvPr/>
        </p:nvSpPr>
        <p:spPr>
          <a:xfrm>
            <a:off x="3328988" y="1800226"/>
            <a:ext cx="2419350" cy="2419350"/>
          </a:xfrm>
          <a:prstGeom prst="donut">
            <a:avLst/>
          </a:prstGeom>
          <a:solidFill>
            <a:schemeClr val="accent1"/>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ircle: Hollow 10">
            <a:extLst>
              <a:ext uri="{FF2B5EF4-FFF2-40B4-BE49-F238E27FC236}">
                <a16:creationId xmlns:a16="http://schemas.microsoft.com/office/drawing/2014/main" id="{23FC6D78-F481-57A5-1888-E9AECA09723C}"/>
              </a:ext>
            </a:extLst>
          </p:cNvPr>
          <p:cNvSpPr/>
          <p:nvPr/>
        </p:nvSpPr>
        <p:spPr>
          <a:xfrm>
            <a:off x="6196012"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0" name="Rectangle: Rounded Corners 49">
            <a:extLst>
              <a:ext uri="{FF2B5EF4-FFF2-40B4-BE49-F238E27FC236}">
                <a16:creationId xmlns:a16="http://schemas.microsoft.com/office/drawing/2014/main" id="{F1D3672A-9BC4-4DAE-0248-DF4D5C70E566}"/>
              </a:ext>
            </a:extLst>
          </p:cNvPr>
          <p:cNvSpPr/>
          <p:nvPr/>
        </p:nvSpPr>
        <p:spPr>
          <a:xfrm>
            <a:off x="3338673" y="4586609"/>
            <a:ext cx="2419350" cy="18571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9" name="Freeform: Shape 48">
            <a:extLst>
              <a:ext uri="{FF2B5EF4-FFF2-40B4-BE49-F238E27FC236}">
                <a16:creationId xmlns:a16="http://schemas.microsoft.com/office/drawing/2014/main" id="{3FA38796-64D1-7DD3-034F-3C2E088308D7}"/>
              </a:ext>
            </a:extLst>
          </p:cNvPr>
          <p:cNvSpPr/>
          <p:nvPr/>
        </p:nvSpPr>
        <p:spPr>
          <a:xfrm rot="10800000">
            <a:off x="3517106" y="1285550"/>
            <a:ext cx="2063115" cy="1952951"/>
          </a:xfrm>
          <a:custGeom>
            <a:avLst/>
            <a:gdLst>
              <a:gd name="connsiteX0" fmla="*/ 2063115 w 2063115"/>
              <a:gd name="connsiteY0" fmla="*/ 1952951 h 1952951"/>
              <a:gd name="connsiteX1" fmla="*/ 0 w 2063115"/>
              <a:gd name="connsiteY1" fmla="*/ 1952951 h 1952951"/>
              <a:gd name="connsiteX2" fmla="*/ 432675 w 2063115"/>
              <a:gd name="connsiteY2" fmla="*/ 222252 h 1952951"/>
              <a:gd name="connsiteX3" fmla="*/ 429894 w 2063115"/>
              <a:gd name="connsiteY3" fmla="*/ 212455 h 1952951"/>
              <a:gd name="connsiteX4" fmla="*/ 1028064 w 2063115"/>
              <a:gd name="connsiteY4" fmla="*/ 0 h 1952951"/>
              <a:gd name="connsiteX5" fmla="*/ 1614081 w 2063115"/>
              <a:gd name="connsiteY5" fmla="*/ 169638 h 1952951"/>
              <a:gd name="connsiteX6" fmla="*/ 1619728 w 2063115"/>
              <a:gd name="connsiteY6" fmla="*/ 189531 h 1952951"/>
              <a:gd name="connsiteX7" fmla="*/ 1622260 w 2063115"/>
              <a:gd name="connsiteY7" fmla="*/ 189531 h 19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115" h="1952951">
                <a:moveTo>
                  <a:pt x="2063115" y="1952951"/>
                </a:moveTo>
                <a:lnTo>
                  <a:pt x="0" y="1952951"/>
                </a:lnTo>
                <a:lnTo>
                  <a:pt x="432675" y="222252"/>
                </a:lnTo>
                <a:lnTo>
                  <a:pt x="429894" y="212455"/>
                </a:lnTo>
                <a:cubicBezTo>
                  <a:pt x="429894" y="95119"/>
                  <a:pt x="697704" y="0"/>
                  <a:pt x="1028064" y="0"/>
                </a:cubicBezTo>
                <a:cubicBezTo>
                  <a:pt x="1317129" y="0"/>
                  <a:pt x="1558304" y="72825"/>
                  <a:pt x="1614081" y="169638"/>
                </a:cubicBezTo>
                <a:lnTo>
                  <a:pt x="1619728" y="189531"/>
                </a:lnTo>
                <a:lnTo>
                  <a:pt x="1622260" y="189531"/>
                </a:lnTo>
                <a:close/>
              </a:path>
            </a:pathLst>
          </a:custGeom>
          <a:gradFill>
            <a:gsLst>
              <a:gs pos="25000">
                <a:schemeClr val="bg1">
                  <a:alpha val="60000"/>
                </a:schemeClr>
              </a:gs>
              <a:gs pos="100000">
                <a:schemeClr val="bg1">
                  <a:alpha val="0"/>
                </a:schemeClr>
              </a:gs>
              <a:gs pos="78000">
                <a:schemeClr val="bg1">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1" name="Oval 50">
            <a:extLst>
              <a:ext uri="{FF2B5EF4-FFF2-40B4-BE49-F238E27FC236}">
                <a16:creationId xmlns:a16="http://schemas.microsoft.com/office/drawing/2014/main" id="{A0E60D00-59AD-FF91-A480-6552D9B10E9D}"/>
              </a:ext>
            </a:extLst>
          </p:cNvPr>
          <p:cNvSpPr/>
          <p:nvPr/>
        </p:nvSpPr>
        <p:spPr>
          <a:xfrm>
            <a:off x="4139456" y="1715079"/>
            <a:ext cx="858265" cy="8582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TextBox 33">
            <a:extLst>
              <a:ext uri="{FF2B5EF4-FFF2-40B4-BE49-F238E27FC236}">
                <a16:creationId xmlns:a16="http://schemas.microsoft.com/office/drawing/2014/main" id="{4A543A6A-0AAB-DE5B-B85E-F0057D04B0A9}"/>
              </a:ext>
            </a:extLst>
          </p:cNvPr>
          <p:cNvSpPr txBox="1"/>
          <p:nvPr/>
        </p:nvSpPr>
        <p:spPr>
          <a:xfrm>
            <a:off x="676274" y="3896410"/>
            <a:ext cx="2185987" cy="369332"/>
          </a:xfrm>
          <a:prstGeom prst="rect">
            <a:avLst/>
          </a:prstGeom>
          <a:noFill/>
        </p:spPr>
        <p:txBody>
          <a:bodyPr wrap="square" rtlCol="0">
            <a:spAutoFit/>
          </a:bodyPr>
          <a:lstStyle/>
          <a:p>
            <a:pPr algn="ctr"/>
            <a:r>
              <a:rPr lang="es-CO" dirty="0">
                <a:solidFill>
                  <a:schemeClr val="bg1"/>
                </a:solidFill>
                <a:latin typeface="Montserrat Black" panose="00000A00000000000000" pitchFamily="50" charset="0"/>
              </a:rPr>
              <a:t>AI </a:t>
            </a:r>
            <a:r>
              <a:rPr lang="es-CO" dirty="0" err="1">
                <a:solidFill>
                  <a:schemeClr val="bg1"/>
                </a:solidFill>
                <a:latin typeface="Montserrat Black" panose="00000A00000000000000" pitchFamily="50" charset="0"/>
              </a:rPr>
              <a:t>Chatbot</a:t>
            </a:r>
            <a:endParaRPr lang="es-CO" dirty="0">
              <a:solidFill>
                <a:schemeClr val="bg1"/>
              </a:solidFill>
              <a:latin typeface="Montserrat Black" panose="00000A00000000000000" pitchFamily="50" charset="0"/>
            </a:endParaRPr>
          </a:p>
        </p:txBody>
      </p:sp>
      <p:sp>
        <p:nvSpPr>
          <p:cNvPr id="37" name="TextBox 47">
            <a:extLst>
              <a:ext uri="{FF2B5EF4-FFF2-40B4-BE49-F238E27FC236}">
                <a16:creationId xmlns:a16="http://schemas.microsoft.com/office/drawing/2014/main" id="{034A9E57-47C5-1EC8-7AC0-A8A93AFC61DA}"/>
              </a:ext>
            </a:extLst>
          </p:cNvPr>
          <p:cNvSpPr txBox="1"/>
          <p:nvPr/>
        </p:nvSpPr>
        <p:spPr>
          <a:xfrm>
            <a:off x="3481387" y="5253579"/>
            <a:ext cx="2276635" cy="738664"/>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Filters (category, Country, Rating, Most Viewed )</a:t>
            </a:r>
            <a:endParaRPr lang="en-US" sz="1400" dirty="0">
              <a:solidFill>
                <a:srgbClr val="2E183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64C0183-BA4F-255F-8922-EEB89723A656}"/>
              </a:ext>
            </a:extLst>
          </p:cNvPr>
          <p:cNvSpPr txBox="1"/>
          <p:nvPr/>
        </p:nvSpPr>
        <p:spPr>
          <a:xfrm>
            <a:off x="3517107" y="3896410"/>
            <a:ext cx="2185987" cy="369332"/>
          </a:xfrm>
          <a:prstGeom prst="rect">
            <a:avLst/>
          </a:prstGeom>
          <a:noFill/>
        </p:spPr>
        <p:txBody>
          <a:bodyPr wrap="square" rtlCol="0">
            <a:spAutoFit/>
          </a:bodyPr>
          <a:lstStyle/>
          <a:p>
            <a:pPr algn="ctr"/>
            <a:r>
              <a:rPr lang="es-CO" b="1" dirty="0" err="1">
                <a:solidFill>
                  <a:schemeClr val="accent1"/>
                </a:solidFill>
                <a:latin typeface="Montserrat Black" panose="00000A00000000000000" pitchFamily="50" charset="0"/>
              </a:rPr>
              <a:t>Recipe</a:t>
            </a:r>
            <a:r>
              <a:rPr lang="es-CO" b="1" dirty="0">
                <a:solidFill>
                  <a:schemeClr val="accent1"/>
                </a:solidFill>
                <a:latin typeface="Montserrat Black" panose="00000A00000000000000" pitchFamily="50" charset="0"/>
              </a:rPr>
              <a:t> </a:t>
            </a:r>
            <a:r>
              <a:rPr lang="es-CO" b="1" dirty="0" err="1">
                <a:solidFill>
                  <a:schemeClr val="accent1"/>
                </a:solidFill>
                <a:latin typeface="Montserrat Black" panose="00000A00000000000000" pitchFamily="50" charset="0"/>
              </a:rPr>
              <a:t>Browsing</a:t>
            </a:r>
            <a:endParaRPr lang="es-CO" b="1" dirty="0">
              <a:solidFill>
                <a:schemeClr val="accent1"/>
              </a:solidFill>
              <a:latin typeface="Montserrat Black" panose="00000A00000000000000" pitchFamily="50" charset="0"/>
            </a:endParaRPr>
          </a:p>
        </p:txBody>
      </p:sp>
      <p:sp>
        <p:nvSpPr>
          <p:cNvPr id="39" name="TextBox 47">
            <a:extLst>
              <a:ext uri="{FF2B5EF4-FFF2-40B4-BE49-F238E27FC236}">
                <a16:creationId xmlns:a16="http://schemas.microsoft.com/office/drawing/2014/main" id="{59423B45-28D3-73E9-C1B2-97BBFEFC462B}"/>
              </a:ext>
            </a:extLst>
          </p:cNvPr>
          <p:cNvSpPr txBox="1"/>
          <p:nvPr/>
        </p:nvSpPr>
        <p:spPr>
          <a:xfrm>
            <a:off x="6338889" y="4628216"/>
            <a:ext cx="2114550" cy="1815882"/>
          </a:xfrm>
          <a:prstGeom prst="rect">
            <a:avLst/>
          </a:prstGeom>
          <a:noFill/>
        </p:spPr>
        <p:txBody>
          <a:bodyPr wrap="square" rtlCol="0">
            <a:spAutoFit/>
          </a:bodyPr>
          <a:lstStyle/>
          <a:p>
            <a:pPr algn="ctr"/>
            <a:r>
              <a:rPr lang="en-PH" sz="1400" i="0" dirty="0">
                <a:solidFill>
                  <a:srgbClr val="2E1837"/>
                </a:solidFill>
                <a:effectLst/>
                <a:latin typeface="Open Sans" panose="020B0606030504020204" pitchFamily="34" charset="0"/>
              </a:rPr>
              <a:t>Lorem Ipsum </a:t>
            </a:r>
            <a:r>
              <a:rPr lang="en-PH" sz="1400" b="0" i="0" dirty="0">
                <a:solidFill>
                  <a:srgbClr val="2E1837"/>
                </a:solidFill>
                <a:effectLst/>
                <a:latin typeface="Open Sans" panose="020B0606030504020204" pitchFamily="34" charset="0"/>
              </a:rPr>
              <a:t>is simply dummy text of the printing and typesetting industry. Lorem Ipsum has been the industry's standard dummy text ever since the 1500s.</a:t>
            </a:r>
            <a:endParaRPr lang="en-US" sz="1400" dirty="0">
              <a:solidFill>
                <a:srgbClr val="2E1837"/>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8B41B21-C415-D724-BD02-1EEED78DBAEB}"/>
              </a:ext>
            </a:extLst>
          </p:cNvPr>
          <p:cNvSpPr txBox="1"/>
          <p:nvPr/>
        </p:nvSpPr>
        <p:spPr>
          <a:xfrm>
            <a:off x="6393658"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sp>
        <p:nvSpPr>
          <p:cNvPr id="41" name="TextBox 47">
            <a:extLst>
              <a:ext uri="{FF2B5EF4-FFF2-40B4-BE49-F238E27FC236}">
                <a16:creationId xmlns:a16="http://schemas.microsoft.com/office/drawing/2014/main" id="{A6351F1C-2780-5E59-B326-9FE2DCC62DCA}"/>
              </a:ext>
            </a:extLst>
          </p:cNvPr>
          <p:cNvSpPr txBox="1"/>
          <p:nvPr/>
        </p:nvSpPr>
        <p:spPr>
          <a:xfrm>
            <a:off x="9173766" y="4628216"/>
            <a:ext cx="2114550" cy="1815882"/>
          </a:xfrm>
          <a:prstGeom prst="rect">
            <a:avLst/>
          </a:prstGeom>
          <a:noFill/>
        </p:spPr>
        <p:txBody>
          <a:bodyPr wrap="square" rtlCol="0">
            <a:spAutoFit/>
          </a:bodyPr>
          <a:lstStyle/>
          <a:p>
            <a:pPr algn="ctr"/>
            <a:r>
              <a:rPr lang="en-PH" sz="1400" i="0" dirty="0">
                <a:solidFill>
                  <a:srgbClr val="2E1837"/>
                </a:solidFill>
                <a:effectLst/>
                <a:latin typeface="Open Sans" panose="020B0606030504020204" pitchFamily="34" charset="0"/>
              </a:rPr>
              <a:t>Lorem Ipsum </a:t>
            </a:r>
            <a:r>
              <a:rPr lang="en-PH" sz="1400" b="0" i="0" dirty="0">
                <a:solidFill>
                  <a:srgbClr val="2E1837"/>
                </a:solidFill>
                <a:effectLst/>
                <a:latin typeface="Open Sans" panose="020B0606030504020204" pitchFamily="34" charset="0"/>
              </a:rPr>
              <a:t>is simply dummy text of the printing and typesetting industry. Lorem Ipsum has been the industry's standard dummy text ever since the 1500s.</a:t>
            </a:r>
            <a:endParaRPr lang="en-US" sz="1400" dirty="0">
              <a:solidFill>
                <a:srgbClr val="2E1837"/>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F19FB7B-3CBF-B976-E981-152FE017B6EC}"/>
              </a:ext>
            </a:extLst>
          </p:cNvPr>
          <p:cNvSpPr txBox="1"/>
          <p:nvPr/>
        </p:nvSpPr>
        <p:spPr>
          <a:xfrm>
            <a:off x="9224965"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pic>
        <p:nvPicPr>
          <p:cNvPr id="44" name="Graphic 43">
            <a:extLst>
              <a:ext uri="{FF2B5EF4-FFF2-40B4-BE49-F238E27FC236}">
                <a16:creationId xmlns:a16="http://schemas.microsoft.com/office/drawing/2014/main" id="{9C3F994C-B5AD-A798-1AF8-C52A82C87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6356" y="1891718"/>
            <a:ext cx="531870" cy="531870"/>
          </a:xfrm>
          <a:prstGeom prst="rect">
            <a:avLst/>
          </a:prstGeom>
        </p:spPr>
      </p:pic>
      <p:pic>
        <p:nvPicPr>
          <p:cNvPr id="45" name="Graphic 44" descr="Bar graph with upward trend with solid fill">
            <a:extLst>
              <a:ext uri="{FF2B5EF4-FFF2-40B4-BE49-F238E27FC236}">
                <a16:creationId xmlns:a16="http://schemas.microsoft.com/office/drawing/2014/main" id="{8040DBFE-DE99-1754-F17F-97048C6F28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7634" y="1844093"/>
            <a:ext cx="646332" cy="646332"/>
          </a:xfrm>
          <a:prstGeom prst="rect">
            <a:avLst/>
          </a:prstGeom>
        </p:spPr>
      </p:pic>
      <p:pic>
        <p:nvPicPr>
          <p:cNvPr id="46" name="Graphic 45" descr="Boardroom with solid fill">
            <a:extLst>
              <a:ext uri="{FF2B5EF4-FFF2-40B4-BE49-F238E27FC236}">
                <a16:creationId xmlns:a16="http://schemas.microsoft.com/office/drawing/2014/main" id="{1E02DE88-24EA-C6C3-5A9D-BB89070661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2521" y="1844093"/>
            <a:ext cx="646332" cy="646332"/>
          </a:xfrm>
          <a:prstGeom prst="rect">
            <a:avLst/>
          </a:prstGeom>
        </p:spPr>
      </p:pic>
      <p:cxnSp>
        <p:nvCxnSpPr>
          <p:cNvPr id="28" name="Straight Connector 27">
            <a:extLst>
              <a:ext uri="{FF2B5EF4-FFF2-40B4-BE49-F238E27FC236}">
                <a16:creationId xmlns:a16="http://schemas.microsoft.com/office/drawing/2014/main" id="{2369F0AA-ED37-46AE-B238-58212CE1D3FD}"/>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64E97DD-E9A9-4E60-9DD7-D2539DF5E41D}"/>
              </a:ext>
            </a:extLst>
          </p:cNvPr>
          <p:cNvSpPr txBox="1"/>
          <p:nvPr/>
        </p:nvSpPr>
        <p:spPr>
          <a:xfrm>
            <a:off x="-980596" y="771895"/>
            <a:ext cx="7571030"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Functional Requirements</a:t>
            </a:r>
          </a:p>
        </p:txBody>
      </p:sp>
      <p:sp>
        <p:nvSpPr>
          <p:cNvPr id="48" name="TextBox 47">
            <a:extLst>
              <a:ext uri="{FF2B5EF4-FFF2-40B4-BE49-F238E27FC236}">
                <a16:creationId xmlns:a16="http://schemas.microsoft.com/office/drawing/2014/main" id="{943A2B6C-B24E-4495-9623-D07A9EC985B7}"/>
              </a:ext>
            </a:extLst>
          </p:cNvPr>
          <p:cNvSpPr txBox="1"/>
          <p:nvPr/>
        </p:nvSpPr>
        <p:spPr>
          <a:xfrm>
            <a:off x="362212" y="784714"/>
            <a:ext cx="763929" cy="523220"/>
          </a:xfrm>
          <a:prstGeom prst="rect">
            <a:avLst/>
          </a:prstGeom>
          <a:noFill/>
        </p:spPr>
        <p:txBody>
          <a:bodyPr wrap="square" rtlCol="0">
            <a:spAutoFit/>
          </a:bodyPr>
          <a:lstStyle/>
          <a:p>
            <a:pPr algn="ctr"/>
            <a:r>
              <a:rPr lang="ar-EG" sz="2800" b="1" dirty="0">
                <a:solidFill>
                  <a:srgbClr val="FEC630"/>
                </a:solidFill>
                <a:latin typeface="Tw Cen MT" panose="020B0602020104020603" pitchFamily="34" charset="0"/>
              </a:rPr>
              <a:t>3</a:t>
            </a:r>
            <a:r>
              <a:rPr lang="en-US" sz="2800" b="1" dirty="0">
                <a:solidFill>
                  <a:srgbClr val="FEC630"/>
                </a:solidFill>
                <a:latin typeface="Tw Cen MT" panose="020B0602020104020603" pitchFamily="34" charset="0"/>
              </a:rPr>
              <a:t>. </a:t>
            </a:r>
          </a:p>
        </p:txBody>
      </p:sp>
      <p:pic>
        <p:nvPicPr>
          <p:cNvPr id="35" name="Graphic 42">
            <a:extLst>
              <a:ext uri="{FF2B5EF4-FFF2-40B4-BE49-F238E27FC236}">
                <a16:creationId xmlns:a16="http://schemas.microsoft.com/office/drawing/2014/main" id="{30583C07-DB9D-4B6B-AD2A-ED1FC5BA15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3506" y="1867130"/>
            <a:ext cx="742950" cy="592425"/>
          </a:xfrm>
          <a:prstGeom prst="rect">
            <a:avLst/>
          </a:prstGeom>
        </p:spPr>
      </p:pic>
      <p:sp>
        <p:nvSpPr>
          <p:cNvPr id="43" name="TextBox 47">
            <a:extLst>
              <a:ext uri="{FF2B5EF4-FFF2-40B4-BE49-F238E27FC236}">
                <a16:creationId xmlns:a16="http://schemas.microsoft.com/office/drawing/2014/main" id="{F0675A85-A021-4B64-BEFA-43FEE7C6CD25}"/>
              </a:ext>
            </a:extLst>
          </p:cNvPr>
          <p:cNvSpPr txBox="1"/>
          <p:nvPr/>
        </p:nvSpPr>
        <p:spPr>
          <a:xfrm>
            <a:off x="480937" y="4916554"/>
            <a:ext cx="2419350" cy="1169551"/>
          </a:xfrm>
          <a:prstGeom prst="rect">
            <a:avLst/>
          </a:prstGeom>
          <a:noFill/>
        </p:spPr>
        <p:txBody>
          <a:bodyPr wrap="square" rtlCol="0">
            <a:spAutoFit/>
          </a:bodyPr>
          <a:lstStyle/>
          <a:p>
            <a:pPr algn="ctr"/>
            <a:r>
              <a:rPr lang="en-PH" sz="1400" dirty="0">
                <a:solidFill>
                  <a:schemeClr val="bg1"/>
                </a:solidFill>
                <a:latin typeface="Open Sans" panose="020B0606030504020204" pitchFamily="34" charset="0"/>
              </a:rPr>
              <a:t>Input ingredients → Recipe suggestions.</a:t>
            </a:r>
          </a:p>
          <a:p>
            <a:pPr algn="ctr"/>
            <a:endParaRPr lang="en-PH" sz="1400" dirty="0">
              <a:solidFill>
                <a:schemeClr val="bg1"/>
              </a:solidFill>
              <a:latin typeface="Open Sans" panose="020B0606030504020204" pitchFamily="34" charset="0"/>
            </a:endParaRPr>
          </a:p>
          <a:p>
            <a:pPr algn="ctr"/>
            <a:r>
              <a:rPr lang="en-PH" sz="1400" dirty="0">
                <a:solidFill>
                  <a:schemeClr val="bg1"/>
                </a:solidFill>
                <a:latin typeface="Open Sans" panose="020B0606030504020204" pitchFamily="34" charset="0"/>
              </a:rPr>
              <a:t>Conversational interface for refining inputs.</a:t>
            </a:r>
          </a:p>
        </p:txBody>
      </p:sp>
      <p:sp>
        <p:nvSpPr>
          <p:cNvPr id="33" name="TextBox 32">
            <a:extLst>
              <a:ext uri="{FF2B5EF4-FFF2-40B4-BE49-F238E27FC236}">
                <a16:creationId xmlns:a16="http://schemas.microsoft.com/office/drawing/2014/main" id="{841B8FC3-3419-48DB-B122-7571308660B5}"/>
              </a:ext>
            </a:extLst>
          </p:cNvPr>
          <p:cNvSpPr txBox="1"/>
          <p:nvPr/>
        </p:nvSpPr>
        <p:spPr>
          <a:xfrm>
            <a:off x="243678" y="186363"/>
            <a:ext cx="6523877" cy="461665"/>
          </a:xfrm>
          <a:prstGeom prst="rect">
            <a:avLst/>
          </a:prstGeom>
          <a:noFill/>
        </p:spPr>
        <p:txBody>
          <a:bodyPr wrap="square" rtlCol="0">
            <a:spAutoFit/>
          </a:bodyPr>
          <a:lstStyle/>
          <a:p>
            <a:r>
              <a:rPr lang="en-US" sz="2400" b="1" dirty="0">
                <a:solidFill>
                  <a:schemeClr val="bg1"/>
                </a:solidFill>
              </a:rPr>
              <a:t>System Requirements</a:t>
            </a:r>
          </a:p>
        </p:txBody>
      </p:sp>
    </p:spTree>
    <p:extLst>
      <p:ext uri="{BB962C8B-B14F-4D97-AF65-F5344CB8AC3E}">
        <p14:creationId xmlns:p14="http://schemas.microsoft.com/office/powerpoint/2010/main" val="2428085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8"/>
            </p:par>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947BBB20-52B4-4AEA-B5D4-8D3D0E74454B}"/>
              </a:ext>
            </a:extLst>
          </p:cNvPr>
          <p:cNvSpPr/>
          <p:nvPr/>
        </p:nvSpPr>
        <p:spPr>
          <a:xfrm>
            <a:off x="0" y="765663"/>
            <a:ext cx="12191999" cy="6092337"/>
          </a:xfrm>
          <a:prstGeom prst="roundRect">
            <a:avLst>
              <a:gd name="adj" fmla="val 0"/>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ircle: Hollow 11">
            <a:extLst>
              <a:ext uri="{FF2B5EF4-FFF2-40B4-BE49-F238E27FC236}">
                <a16:creationId xmlns:a16="http://schemas.microsoft.com/office/drawing/2014/main" id="{CAC4D954-9972-6193-6E97-D5DB00CC5C7B}"/>
              </a:ext>
            </a:extLst>
          </p:cNvPr>
          <p:cNvSpPr/>
          <p:nvPr/>
        </p:nvSpPr>
        <p:spPr>
          <a:xfrm>
            <a:off x="9001125"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 name="Circle: Hollow 8">
            <a:extLst>
              <a:ext uri="{FF2B5EF4-FFF2-40B4-BE49-F238E27FC236}">
                <a16:creationId xmlns:a16="http://schemas.microsoft.com/office/drawing/2014/main" id="{0A7A9553-3259-D4AB-7216-E57BD9A004E9}"/>
              </a:ext>
            </a:extLst>
          </p:cNvPr>
          <p:cNvSpPr/>
          <p:nvPr/>
        </p:nvSpPr>
        <p:spPr>
          <a:xfrm>
            <a:off x="523875" y="1800226"/>
            <a:ext cx="2419350" cy="2419350"/>
          </a:xfrm>
          <a:prstGeom prst="donut">
            <a:avLst/>
          </a:prstGeom>
          <a:solidFill>
            <a:schemeClr val="accent2"/>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0" name="Circle: Hollow 9">
            <a:extLst>
              <a:ext uri="{FF2B5EF4-FFF2-40B4-BE49-F238E27FC236}">
                <a16:creationId xmlns:a16="http://schemas.microsoft.com/office/drawing/2014/main" id="{63E374C2-0589-0328-4DEC-5B8AE1D7AD11}"/>
              </a:ext>
            </a:extLst>
          </p:cNvPr>
          <p:cNvSpPr/>
          <p:nvPr/>
        </p:nvSpPr>
        <p:spPr>
          <a:xfrm>
            <a:off x="3328988" y="1800226"/>
            <a:ext cx="2419350" cy="2419350"/>
          </a:xfrm>
          <a:prstGeom prst="donut">
            <a:avLst/>
          </a:prstGeom>
          <a:solidFill>
            <a:schemeClr val="accent1"/>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ircle: Hollow 10">
            <a:extLst>
              <a:ext uri="{FF2B5EF4-FFF2-40B4-BE49-F238E27FC236}">
                <a16:creationId xmlns:a16="http://schemas.microsoft.com/office/drawing/2014/main" id="{23FC6D78-F481-57A5-1888-E9AECA09723C}"/>
              </a:ext>
            </a:extLst>
          </p:cNvPr>
          <p:cNvSpPr/>
          <p:nvPr/>
        </p:nvSpPr>
        <p:spPr>
          <a:xfrm>
            <a:off x="6196012" y="1800226"/>
            <a:ext cx="2419350" cy="2419350"/>
          </a:xfrm>
          <a:prstGeom prst="donut">
            <a:avLst/>
          </a:prstGeom>
          <a:solidFill>
            <a:schemeClr val="accent3"/>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0" name="Rectangle: Rounded Corners 49">
            <a:extLst>
              <a:ext uri="{FF2B5EF4-FFF2-40B4-BE49-F238E27FC236}">
                <a16:creationId xmlns:a16="http://schemas.microsoft.com/office/drawing/2014/main" id="{F1D3672A-9BC4-4DAE-0248-DF4D5C70E566}"/>
              </a:ext>
            </a:extLst>
          </p:cNvPr>
          <p:cNvSpPr/>
          <p:nvPr/>
        </p:nvSpPr>
        <p:spPr>
          <a:xfrm>
            <a:off x="6186489" y="4586609"/>
            <a:ext cx="2419350" cy="185716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9" name="Freeform: Shape 48">
            <a:extLst>
              <a:ext uri="{FF2B5EF4-FFF2-40B4-BE49-F238E27FC236}">
                <a16:creationId xmlns:a16="http://schemas.microsoft.com/office/drawing/2014/main" id="{3FA38796-64D1-7DD3-034F-3C2E088308D7}"/>
              </a:ext>
            </a:extLst>
          </p:cNvPr>
          <p:cNvSpPr/>
          <p:nvPr/>
        </p:nvSpPr>
        <p:spPr>
          <a:xfrm rot="10800000">
            <a:off x="6364922" y="1285550"/>
            <a:ext cx="2063115" cy="1952951"/>
          </a:xfrm>
          <a:custGeom>
            <a:avLst/>
            <a:gdLst>
              <a:gd name="connsiteX0" fmla="*/ 2063115 w 2063115"/>
              <a:gd name="connsiteY0" fmla="*/ 1952951 h 1952951"/>
              <a:gd name="connsiteX1" fmla="*/ 0 w 2063115"/>
              <a:gd name="connsiteY1" fmla="*/ 1952951 h 1952951"/>
              <a:gd name="connsiteX2" fmla="*/ 432675 w 2063115"/>
              <a:gd name="connsiteY2" fmla="*/ 222252 h 1952951"/>
              <a:gd name="connsiteX3" fmla="*/ 429894 w 2063115"/>
              <a:gd name="connsiteY3" fmla="*/ 212455 h 1952951"/>
              <a:gd name="connsiteX4" fmla="*/ 1028064 w 2063115"/>
              <a:gd name="connsiteY4" fmla="*/ 0 h 1952951"/>
              <a:gd name="connsiteX5" fmla="*/ 1614081 w 2063115"/>
              <a:gd name="connsiteY5" fmla="*/ 169638 h 1952951"/>
              <a:gd name="connsiteX6" fmla="*/ 1619728 w 2063115"/>
              <a:gd name="connsiteY6" fmla="*/ 189531 h 1952951"/>
              <a:gd name="connsiteX7" fmla="*/ 1622260 w 2063115"/>
              <a:gd name="connsiteY7" fmla="*/ 189531 h 19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115" h="1952951">
                <a:moveTo>
                  <a:pt x="2063115" y="1952951"/>
                </a:moveTo>
                <a:lnTo>
                  <a:pt x="0" y="1952951"/>
                </a:lnTo>
                <a:lnTo>
                  <a:pt x="432675" y="222252"/>
                </a:lnTo>
                <a:lnTo>
                  <a:pt x="429894" y="212455"/>
                </a:lnTo>
                <a:cubicBezTo>
                  <a:pt x="429894" y="95119"/>
                  <a:pt x="697704" y="0"/>
                  <a:pt x="1028064" y="0"/>
                </a:cubicBezTo>
                <a:cubicBezTo>
                  <a:pt x="1317129" y="0"/>
                  <a:pt x="1558304" y="72825"/>
                  <a:pt x="1614081" y="169638"/>
                </a:cubicBezTo>
                <a:lnTo>
                  <a:pt x="1619728" y="189531"/>
                </a:lnTo>
                <a:lnTo>
                  <a:pt x="1622260" y="189531"/>
                </a:lnTo>
                <a:close/>
              </a:path>
            </a:pathLst>
          </a:custGeom>
          <a:gradFill>
            <a:gsLst>
              <a:gs pos="25000">
                <a:schemeClr val="bg1">
                  <a:alpha val="60000"/>
                </a:schemeClr>
              </a:gs>
              <a:gs pos="100000">
                <a:schemeClr val="bg1">
                  <a:alpha val="0"/>
                </a:schemeClr>
              </a:gs>
              <a:gs pos="78000">
                <a:schemeClr val="bg1">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1" name="Oval 50">
            <a:extLst>
              <a:ext uri="{FF2B5EF4-FFF2-40B4-BE49-F238E27FC236}">
                <a16:creationId xmlns:a16="http://schemas.microsoft.com/office/drawing/2014/main" id="{A0E60D00-59AD-FF91-A480-6552D9B10E9D}"/>
              </a:ext>
            </a:extLst>
          </p:cNvPr>
          <p:cNvSpPr/>
          <p:nvPr/>
        </p:nvSpPr>
        <p:spPr>
          <a:xfrm>
            <a:off x="6987272" y="1715079"/>
            <a:ext cx="858265" cy="8582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TextBox 33">
            <a:extLst>
              <a:ext uri="{FF2B5EF4-FFF2-40B4-BE49-F238E27FC236}">
                <a16:creationId xmlns:a16="http://schemas.microsoft.com/office/drawing/2014/main" id="{4A543A6A-0AAB-DE5B-B85E-F0057D04B0A9}"/>
              </a:ext>
            </a:extLst>
          </p:cNvPr>
          <p:cNvSpPr txBox="1"/>
          <p:nvPr/>
        </p:nvSpPr>
        <p:spPr>
          <a:xfrm>
            <a:off x="676274" y="3896410"/>
            <a:ext cx="2185987" cy="369332"/>
          </a:xfrm>
          <a:prstGeom prst="rect">
            <a:avLst/>
          </a:prstGeom>
          <a:noFill/>
        </p:spPr>
        <p:txBody>
          <a:bodyPr wrap="square" rtlCol="0">
            <a:spAutoFit/>
          </a:bodyPr>
          <a:lstStyle/>
          <a:p>
            <a:pPr algn="ctr"/>
            <a:r>
              <a:rPr lang="es-CO" dirty="0">
                <a:solidFill>
                  <a:schemeClr val="bg1"/>
                </a:solidFill>
                <a:latin typeface="Montserrat Black" panose="00000A00000000000000" pitchFamily="50" charset="0"/>
              </a:rPr>
              <a:t>AI </a:t>
            </a:r>
            <a:r>
              <a:rPr lang="es-CO" dirty="0" err="1">
                <a:solidFill>
                  <a:schemeClr val="bg1"/>
                </a:solidFill>
                <a:latin typeface="Montserrat Black" panose="00000A00000000000000" pitchFamily="50" charset="0"/>
              </a:rPr>
              <a:t>Chatbot</a:t>
            </a:r>
            <a:endParaRPr lang="es-CO" dirty="0">
              <a:solidFill>
                <a:schemeClr val="bg1"/>
              </a:solidFill>
              <a:latin typeface="Montserrat Black" panose="00000A00000000000000" pitchFamily="50" charset="0"/>
            </a:endParaRPr>
          </a:p>
        </p:txBody>
      </p:sp>
      <p:sp>
        <p:nvSpPr>
          <p:cNvPr id="38" name="TextBox 37">
            <a:extLst>
              <a:ext uri="{FF2B5EF4-FFF2-40B4-BE49-F238E27FC236}">
                <a16:creationId xmlns:a16="http://schemas.microsoft.com/office/drawing/2014/main" id="{664C0183-BA4F-255F-8922-EEB89723A656}"/>
              </a:ext>
            </a:extLst>
          </p:cNvPr>
          <p:cNvSpPr txBox="1"/>
          <p:nvPr/>
        </p:nvSpPr>
        <p:spPr>
          <a:xfrm>
            <a:off x="3517107" y="3896410"/>
            <a:ext cx="2185987" cy="369332"/>
          </a:xfrm>
          <a:prstGeom prst="rect">
            <a:avLst/>
          </a:prstGeom>
          <a:noFill/>
        </p:spPr>
        <p:txBody>
          <a:bodyPr wrap="square" rtlCol="0">
            <a:spAutoFit/>
          </a:bodyPr>
          <a:lstStyle/>
          <a:p>
            <a:pPr algn="ctr"/>
            <a:r>
              <a:rPr lang="es-CO" dirty="0" err="1">
                <a:solidFill>
                  <a:schemeClr val="bg1"/>
                </a:solidFill>
                <a:latin typeface="Montserrat Black" panose="00000A00000000000000" pitchFamily="50" charset="0"/>
              </a:rPr>
              <a:t>Recipe</a:t>
            </a:r>
            <a:r>
              <a:rPr lang="es-CO" dirty="0">
                <a:solidFill>
                  <a:schemeClr val="bg1"/>
                </a:solidFill>
                <a:latin typeface="Montserrat Black" panose="00000A00000000000000" pitchFamily="50" charset="0"/>
              </a:rPr>
              <a:t> </a:t>
            </a:r>
            <a:r>
              <a:rPr lang="es-CO" dirty="0" err="1">
                <a:solidFill>
                  <a:schemeClr val="bg1"/>
                </a:solidFill>
                <a:latin typeface="Montserrat Black" panose="00000A00000000000000" pitchFamily="50" charset="0"/>
              </a:rPr>
              <a:t>Browsing</a:t>
            </a:r>
            <a:endParaRPr lang="es-CO" dirty="0">
              <a:solidFill>
                <a:schemeClr val="bg1"/>
              </a:solidFill>
              <a:latin typeface="Montserrat Black" panose="00000A00000000000000" pitchFamily="50" charset="0"/>
            </a:endParaRPr>
          </a:p>
        </p:txBody>
      </p:sp>
      <p:sp>
        <p:nvSpPr>
          <p:cNvPr id="39" name="TextBox 47">
            <a:extLst>
              <a:ext uri="{FF2B5EF4-FFF2-40B4-BE49-F238E27FC236}">
                <a16:creationId xmlns:a16="http://schemas.microsoft.com/office/drawing/2014/main" id="{59423B45-28D3-73E9-C1B2-97BBFEFC462B}"/>
              </a:ext>
            </a:extLst>
          </p:cNvPr>
          <p:cNvSpPr txBox="1"/>
          <p:nvPr/>
        </p:nvSpPr>
        <p:spPr>
          <a:xfrm>
            <a:off x="6313487" y="5253579"/>
            <a:ext cx="2114550" cy="523220"/>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Add ingredients directly from recipes</a:t>
            </a:r>
            <a:endParaRPr lang="en-US" sz="1400" dirty="0">
              <a:solidFill>
                <a:srgbClr val="2E1837"/>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8B41B21-C415-D724-BD02-1EEED78DBAEB}"/>
              </a:ext>
            </a:extLst>
          </p:cNvPr>
          <p:cNvSpPr txBox="1"/>
          <p:nvPr/>
        </p:nvSpPr>
        <p:spPr>
          <a:xfrm>
            <a:off x="6393658" y="3896410"/>
            <a:ext cx="2185987" cy="369332"/>
          </a:xfrm>
          <a:prstGeom prst="rect">
            <a:avLst/>
          </a:prstGeom>
          <a:noFill/>
        </p:spPr>
        <p:txBody>
          <a:bodyPr wrap="square" rtlCol="0">
            <a:spAutoFit/>
          </a:bodyPr>
          <a:lstStyle/>
          <a:p>
            <a:pPr algn="ctr"/>
            <a:r>
              <a:rPr lang="es-CO" b="1" dirty="0">
                <a:solidFill>
                  <a:schemeClr val="accent3"/>
                </a:solidFill>
                <a:latin typeface="Montserrat Black" panose="00000A00000000000000" pitchFamily="50" charset="0"/>
              </a:rPr>
              <a:t>Shopping </a:t>
            </a:r>
            <a:r>
              <a:rPr lang="es-CO" b="1" dirty="0" err="1">
                <a:solidFill>
                  <a:schemeClr val="accent3"/>
                </a:solidFill>
                <a:latin typeface="Montserrat Black" panose="00000A00000000000000" pitchFamily="50" charset="0"/>
              </a:rPr>
              <a:t>List</a:t>
            </a:r>
            <a:endParaRPr lang="es-CO" b="1" dirty="0">
              <a:solidFill>
                <a:schemeClr val="accent3"/>
              </a:solidFill>
              <a:latin typeface="Montserrat Black" panose="00000A00000000000000" pitchFamily="50" charset="0"/>
            </a:endParaRPr>
          </a:p>
        </p:txBody>
      </p:sp>
      <p:sp>
        <p:nvSpPr>
          <p:cNvPr id="41" name="TextBox 47">
            <a:extLst>
              <a:ext uri="{FF2B5EF4-FFF2-40B4-BE49-F238E27FC236}">
                <a16:creationId xmlns:a16="http://schemas.microsoft.com/office/drawing/2014/main" id="{A6351F1C-2780-5E59-B326-9FE2DCC62DCA}"/>
              </a:ext>
            </a:extLst>
          </p:cNvPr>
          <p:cNvSpPr txBox="1"/>
          <p:nvPr/>
        </p:nvSpPr>
        <p:spPr>
          <a:xfrm>
            <a:off x="9173766" y="4628216"/>
            <a:ext cx="2114550" cy="1815882"/>
          </a:xfrm>
          <a:prstGeom prst="rect">
            <a:avLst/>
          </a:prstGeom>
          <a:noFill/>
        </p:spPr>
        <p:txBody>
          <a:bodyPr wrap="square" rtlCol="0">
            <a:spAutoFit/>
          </a:bodyPr>
          <a:lstStyle/>
          <a:p>
            <a:pPr algn="ctr"/>
            <a:r>
              <a:rPr lang="en-PH" sz="1400" i="0" dirty="0">
                <a:solidFill>
                  <a:srgbClr val="2E1837"/>
                </a:solidFill>
                <a:effectLst/>
                <a:latin typeface="Open Sans" panose="020B0606030504020204" pitchFamily="34" charset="0"/>
              </a:rPr>
              <a:t>Lorem Ipsum </a:t>
            </a:r>
            <a:r>
              <a:rPr lang="en-PH" sz="1400" b="0" i="0" dirty="0">
                <a:solidFill>
                  <a:srgbClr val="2E1837"/>
                </a:solidFill>
                <a:effectLst/>
                <a:latin typeface="Open Sans" panose="020B0606030504020204" pitchFamily="34" charset="0"/>
              </a:rPr>
              <a:t>is simply dummy text of the printing and typesetting industry. Lorem Ipsum has been the industry's standard dummy text ever since the 1500s.</a:t>
            </a:r>
            <a:endParaRPr lang="en-US" sz="1400" dirty="0">
              <a:solidFill>
                <a:srgbClr val="2E1837"/>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F19FB7B-3CBF-B976-E981-152FE017B6EC}"/>
              </a:ext>
            </a:extLst>
          </p:cNvPr>
          <p:cNvSpPr txBox="1"/>
          <p:nvPr/>
        </p:nvSpPr>
        <p:spPr>
          <a:xfrm>
            <a:off x="9224965"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pic>
        <p:nvPicPr>
          <p:cNvPr id="45" name="Graphic 44" descr="Bar graph with upward trend with solid fill">
            <a:extLst>
              <a:ext uri="{FF2B5EF4-FFF2-40B4-BE49-F238E27FC236}">
                <a16:creationId xmlns:a16="http://schemas.microsoft.com/office/drawing/2014/main" id="{8040DBFE-DE99-1754-F17F-97048C6F2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634" y="1844093"/>
            <a:ext cx="646332" cy="646332"/>
          </a:xfrm>
          <a:prstGeom prst="rect">
            <a:avLst/>
          </a:prstGeom>
        </p:spPr>
      </p:pic>
      <p:pic>
        <p:nvPicPr>
          <p:cNvPr id="46" name="Graphic 45">
            <a:extLst>
              <a:ext uri="{FF2B5EF4-FFF2-40B4-BE49-F238E27FC236}">
                <a16:creationId xmlns:a16="http://schemas.microsoft.com/office/drawing/2014/main" id="{1E02DE88-24EA-C6C3-5A9D-BB89070661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521" y="1844093"/>
            <a:ext cx="646332" cy="646332"/>
          </a:xfrm>
          <a:prstGeom prst="rect">
            <a:avLst/>
          </a:prstGeom>
        </p:spPr>
      </p:pic>
      <p:cxnSp>
        <p:nvCxnSpPr>
          <p:cNvPr id="27" name="Straight Connector 26">
            <a:extLst>
              <a:ext uri="{FF2B5EF4-FFF2-40B4-BE49-F238E27FC236}">
                <a16:creationId xmlns:a16="http://schemas.microsoft.com/office/drawing/2014/main" id="{0DD7657E-51E4-40E1-80E9-8D2B8F6D6F8E}"/>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6" name="TextBox 47">
            <a:extLst>
              <a:ext uri="{FF2B5EF4-FFF2-40B4-BE49-F238E27FC236}">
                <a16:creationId xmlns:a16="http://schemas.microsoft.com/office/drawing/2014/main" id="{F39569C7-C2AC-43CA-9FCD-BF55D4FB5F16}"/>
              </a:ext>
            </a:extLst>
          </p:cNvPr>
          <p:cNvSpPr txBox="1"/>
          <p:nvPr/>
        </p:nvSpPr>
        <p:spPr>
          <a:xfrm>
            <a:off x="711992" y="4628216"/>
            <a:ext cx="2114550" cy="1384995"/>
          </a:xfrm>
          <a:prstGeom prst="rect">
            <a:avLst/>
          </a:prstGeom>
          <a:noFill/>
        </p:spPr>
        <p:txBody>
          <a:bodyPr wrap="square" rtlCol="0">
            <a:spAutoFit/>
          </a:bodyPr>
          <a:lstStyle/>
          <a:p>
            <a:pPr algn="ctr"/>
            <a:r>
              <a:rPr lang="en-PH" sz="1400" dirty="0">
                <a:solidFill>
                  <a:schemeClr val="bg1"/>
                </a:solidFill>
                <a:latin typeface="Open Sans" panose="020B0606030504020204" pitchFamily="34" charset="0"/>
              </a:rPr>
              <a:t>Input ingredients → Recipe suggestions.</a:t>
            </a:r>
          </a:p>
          <a:p>
            <a:pPr algn="ctr"/>
            <a:endParaRPr lang="en-PH" sz="1400" dirty="0">
              <a:solidFill>
                <a:schemeClr val="bg1"/>
              </a:solidFill>
              <a:latin typeface="Open Sans" panose="020B0606030504020204" pitchFamily="34" charset="0"/>
            </a:endParaRPr>
          </a:p>
          <a:p>
            <a:pPr algn="ctr"/>
            <a:r>
              <a:rPr lang="en-PH" sz="1400" dirty="0">
                <a:solidFill>
                  <a:schemeClr val="bg1"/>
                </a:solidFill>
                <a:latin typeface="Open Sans" panose="020B0606030504020204" pitchFamily="34" charset="0"/>
              </a:rPr>
              <a:t>Conversational interface for refining inputs.</a:t>
            </a:r>
          </a:p>
        </p:txBody>
      </p:sp>
      <p:pic>
        <p:nvPicPr>
          <p:cNvPr id="48" name="Graphic 43">
            <a:extLst>
              <a:ext uri="{FF2B5EF4-FFF2-40B4-BE49-F238E27FC236}">
                <a16:creationId xmlns:a16="http://schemas.microsoft.com/office/drawing/2014/main" id="{DEEF69E8-CA15-4940-AE5A-644BCA2BA6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6356" y="1891718"/>
            <a:ext cx="531870" cy="531870"/>
          </a:xfrm>
          <a:prstGeom prst="rect">
            <a:avLst/>
          </a:prstGeom>
        </p:spPr>
      </p:pic>
      <p:sp>
        <p:nvSpPr>
          <p:cNvPr id="55" name="TextBox 54">
            <a:extLst>
              <a:ext uri="{FF2B5EF4-FFF2-40B4-BE49-F238E27FC236}">
                <a16:creationId xmlns:a16="http://schemas.microsoft.com/office/drawing/2014/main" id="{9EB5C629-03B8-4913-8EB9-20B32A4779EA}"/>
              </a:ext>
            </a:extLst>
          </p:cNvPr>
          <p:cNvSpPr txBox="1"/>
          <p:nvPr/>
        </p:nvSpPr>
        <p:spPr>
          <a:xfrm>
            <a:off x="-980596" y="771895"/>
            <a:ext cx="7571030"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Functional Requirements</a:t>
            </a:r>
          </a:p>
        </p:txBody>
      </p:sp>
      <p:sp>
        <p:nvSpPr>
          <p:cNvPr id="56" name="TextBox 55">
            <a:extLst>
              <a:ext uri="{FF2B5EF4-FFF2-40B4-BE49-F238E27FC236}">
                <a16:creationId xmlns:a16="http://schemas.microsoft.com/office/drawing/2014/main" id="{16FAF9DE-09FC-4FCA-AC34-EC7BDFABE53B}"/>
              </a:ext>
            </a:extLst>
          </p:cNvPr>
          <p:cNvSpPr txBox="1"/>
          <p:nvPr/>
        </p:nvSpPr>
        <p:spPr>
          <a:xfrm>
            <a:off x="362212" y="784714"/>
            <a:ext cx="763929" cy="523220"/>
          </a:xfrm>
          <a:prstGeom prst="rect">
            <a:avLst/>
          </a:prstGeom>
          <a:noFill/>
        </p:spPr>
        <p:txBody>
          <a:bodyPr wrap="square" rtlCol="0">
            <a:spAutoFit/>
          </a:bodyPr>
          <a:lstStyle/>
          <a:p>
            <a:pPr algn="ctr"/>
            <a:r>
              <a:rPr lang="ar-EG" sz="2800" b="1" dirty="0">
                <a:solidFill>
                  <a:srgbClr val="FEC630"/>
                </a:solidFill>
                <a:latin typeface="Tw Cen MT" panose="020B0602020104020603" pitchFamily="34" charset="0"/>
              </a:rPr>
              <a:t>3</a:t>
            </a:r>
            <a:r>
              <a:rPr lang="en-US" sz="2800" b="1" dirty="0">
                <a:solidFill>
                  <a:srgbClr val="FEC630"/>
                </a:solidFill>
                <a:latin typeface="Tw Cen MT" panose="020B0602020104020603" pitchFamily="34" charset="0"/>
              </a:rPr>
              <a:t>. </a:t>
            </a:r>
          </a:p>
        </p:txBody>
      </p:sp>
      <p:pic>
        <p:nvPicPr>
          <p:cNvPr id="32" name="Graphic 42">
            <a:extLst>
              <a:ext uri="{FF2B5EF4-FFF2-40B4-BE49-F238E27FC236}">
                <a16:creationId xmlns:a16="http://schemas.microsoft.com/office/drawing/2014/main" id="{152EC7F5-2E2A-49B4-BC44-4F6C8897FF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3506" y="1867130"/>
            <a:ext cx="742950" cy="592425"/>
          </a:xfrm>
          <a:prstGeom prst="rect">
            <a:avLst/>
          </a:prstGeom>
        </p:spPr>
      </p:pic>
      <p:sp>
        <p:nvSpPr>
          <p:cNvPr id="33" name="TextBox 47">
            <a:extLst>
              <a:ext uri="{FF2B5EF4-FFF2-40B4-BE49-F238E27FC236}">
                <a16:creationId xmlns:a16="http://schemas.microsoft.com/office/drawing/2014/main" id="{C7FEE2E3-DF6F-4598-B707-BF3A33B9D401}"/>
              </a:ext>
            </a:extLst>
          </p:cNvPr>
          <p:cNvSpPr txBox="1"/>
          <p:nvPr/>
        </p:nvSpPr>
        <p:spPr>
          <a:xfrm>
            <a:off x="3481387" y="5253579"/>
            <a:ext cx="2276635" cy="738664"/>
          </a:xfrm>
          <a:prstGeom prst="rect">
            <a:avLst/>
          </a:prstGeom>
          <a:noFill/>
        </p:spPr>
        <p:txBody>
          <a:bodyPr wrap="square" rtlCol="0">
            <a:spAutoFit/>
          </a:bodyPr>
          <a:lstStyle/>
          <a:p>
            <a:pPr algn="ctr"/>
            <a:r>
              <a:rPr lang="en-US" sz="1400" dirty="0">
                <a:solidFill>
                  <a:schemeClr val="bg1"/>
                </a:solidFill>
                <a:latin typeface="Open Sans" panose="020B0606030504020204" pitchFamily="34" charset="0"/>
              </a:rPr>
              <a:t>Filters (category, Country, Rating, Most Viewed )</a:t>
            </a:r>
            <a:endParaRPr lang="en-US" sz="1400"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0529583B-FA9B-449C-A463-B968B1C919F0}"/>
              </a:ext>
            </a:extLst>
          </p:cNvPr>
          <p:cNvSpPr txBox="1"/>
          <p:nvPr/>
        </p:nvSpPr>
        <p:spPr>
          <a:xfrm>
            <a:off x="243678" y="186363"/>
            <a:ext cx="6523877" cy="461665"/>
          </a:xfrm>
          <a:prstGeom prst="rect">
            <a:avLst/>
          </a:prstGeom>
          <a:noFill/>
        </p:spPr>
        <p:txBody>
          <a:bodyPr wrap="square" rtlCol="0">
            <a:spAutoFit/>
          </a:bodyPr>
          <a:lstStyle/>
          <a:p>
            <a:r>
              <a:rPr lang="en-US" sz="2400" b="1" dirty="0">
                <a:solidFill>
                  <a:schemeClr val="bg1"/>
                </a:solidFill>
              </a:rPr>
              <a:t>System Requirements</a:t>
            </a:r>
          </a:p>
        </p:txBody>
      </p:sp>
    </p:spTree>
    <p:extLst>
      <p:ext uri="{BB962C8B-B14F-4D97-AF65-F5344CB8AC3E}">
        <p14:creationId xmlns:p14="http://schemas.microsoft.com/office/powerpoint/2010/main" val="248424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4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8"/>
            </p:par>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8F4A139C-3D55-4FA4-9A1B-9BC650288468}"/>
              </a:ext>
            </a:extLst>
          </p:cNvPr>
          <p:cNvSpPr/>
          <p:nvPr/>
        </p:nvSpPr>
        <p:spPr>
          <a:xfrm>
            <a:off x="0" y="765663"/>
            <a:ext cx="12191999" cy="6092337"/>
          </a:xfrm>
          <a:prstGeom prst="roundRect">
            <a:avLst>
              <a:gd name="adj" fmla="val 0"/>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F1D3672A-9BC4-4DAE-0248-DF4D5C70E566}"/>
              </a:ext>
            </a:extLst>
          </p:cNvPr>
          <p:cNvSpPr/>
          <p:nvPr/>
        </p:nvSpPr>
        <p:spPr>
          <a:xfrm>
            <a:off x="9001126" y="4586609"/>
            <a:ext cx="2419350" cy="185716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Circle: Hollow 11">
            <a:extLst>
              <a:ext uri="{FF2B5EF4-FFF2-40B4-BE49-F238E27FC236}">
                <a16:creationId xmlns:a16="http://schemas.microsoft.com/office/drawing/2014/main" id="{CAC4D954-9972-6193-6E97-D5DB00CC5C7B}"/>
              </a:ext>
            </a:extLst>
          </p:cNvPr>
          <p:cNvSpPr/>
          <p:nvPr/>
        </p:nvSpPr>
        <p:spPr>
          <a:xfrm>
            <a:off x="9001125" y="1800226"/>
            <a:ext cx="2419350" cy="2419350"/>
          </a:xfrm>
          <a:prstGeom prst="donut">
            <a:avLst/>
          </a:prstGeom>
          <a:solidFill>
            <a:schemeClr val="accent4"/>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9" name="Freeform: Shape 48">
            <a:extLst>
              <a:ext uri="{FF2B5EF4-FFF2-40B4-BE49-F238E27FC236}">
                <a16:creationId xmlns:a16="http://schemas.microsoft.com/office/drawing/2014/main" id="{3FA38796-64D1-7DD3-034F-3C2E088308D7}"/>
              </a:ext>
            </a:extLst>
          </p:cNvPr>
          <p:cNvSpPr/>
          <p:nvPr/>
        </p:nvSpPr>
        <p:spPr>
          <a:xfrm rot="10800000">
            <a:off x="9179559" y="1285550"/>
            <a:ext cx="2063115" cy="1952951"/>
          </a:xfrm>
          <a:custGeom>
            <a:avLst/>
            <a:gdLst>
              <a:gd name="connsiteX0" fmla="*/ 2063115 w 2063115"/>
              <a:gd name="connsiteY0" fmla="*/ 1952951 h 1952951"/>
              <a:gd name="connsiteX1" fmla="*/ 0 w 2063115"/>
              <a:gd name="connsiteY1" fmla="*/ 1952951 h 1952951"/>
              <a:gd name="connsiteX2" fmla="*/ 432675 w 2063115"/>
              <a:gd name="connsiteY2" fmla="*/ 222252 h 1952951"/>
              <a:gd name="connsiteX3" fmla="*/ 429894 w 2063115"/>
              <a:gd name="connsiteY3" fmla="*/ 212455 h 1952951"/>
              <a:gd name="connsiteX4" fmla="*/ 1028064 w 2063115"/>
              <a:gd name="connsiteY4" fmla="*/ 0 h 1952951"/>
              <a:gd name="connsiteX5" fmla="*/ 1614081 w 2063115"/>
              <a:gd name="connsiteY5" fmla="*/ 169638 h 1952951"/>
              <a:gd name="connsiteX6" fmla="*/ 1619728 w 2063115"/>
              <a:gd name="connsiteY6" fmla="*/ 189531 h 1952951"/>
              <a:gd name="connsiteX7" fmla="*/ 1622260 w 2063115"/>
              <a:gd name="connsiteY7" fmla="*/ 189531 h 19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115" h="1952951">
                <a:moveTo>
                  <a:pt x="2063115" y="1952951"/>
                </a:moveTo>
                <a:lnTo>
                  <a:pt x="0" y="1952951"/>
                </a:lnTo>
                <a:lnTo>
                  <a:pt x="432675" y="222252"/>
                </a:lnTo>
                <a:lnTo>
                  <a:pt x="429894" y="212455"/>
                </a:lnTo>
                <a:cubicBezTo>
                  <a:pt x="429894" y="95119"/>
                  <a:pt x="697704" y="0"/>
                  <a:pt x="1028064" y="0"/>
                </a:cubicBezTo>
                <a:cubicBezTo>
                  <a:pt x="1317129" y="0"/>
                  <a:pt x="1558304" y="72825"/>
                  <a:pt x="1614081" y="169638"/>
                </a:cubicBezTo>
                <a:lnTo>
                  <a:pt x="1619728" y="189531"/>
                </a:lnTo>
                <a:lnTo>
                  <a:pt x="1622260" y="189531"/>
                </a:lnTo>
                <a:close/>
              </a:path>
            </a:pathLst>
          </a:custGeom>
          <a:gradFill>
            <a:gsLst>
              <a:gs pos="25000">
                <a:schemeClr val="bg1">
                  <a:alpha val="60000"/>
                </a:schemeClr>
              </a:gs>
              <a:gs pos="100000">
                <a:schemeClr val="bg1">
                  <a:alpha val="0"/>
                </a:schemeClr>
              </a:gs>
              <a:gs pos="78000">
                <a:schemeClr val="bg1">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1" name="Oval 50">
            <a:extLst>
              <a:ext uri="{FF2B5EF4-FFF2-40B4-BE49-F238E27FC236}">
                <a16:creationId xmlns:a16="http://schemas.microsoft.com/office/drawing/2014/main" id="{A0E60D00-59AD-FF91-A480-6552D9B10E9D}"/>
              </a:ext>
            </a:extLst>
          </p:cNvPr>
          <p:cNvSpPr/>
          <p:nvPr/>
        </p:nvSpPr>
        <p:spPr>
          <a:xfrm>
            <a:off x="9801909" y="1715079"/>
            <a:ext cx="858265" cy="8582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Circle: Hollow 8">
            <a:extLst>
              <a:ext uri="{FF2B5EF4-FFF2-40B4-BE49-F238E27FC236}">
                <a16:creationId xmlns:a16="http://schemas.microsoft.com/office/drawing/2014/main" id="{0A7A9553-3259-D4AB-7216-E57BD9A004E9}"/>
              </a:ext>
            </a:extLst>
          </p:cNvPr>
          <p:cNvSpPr/>
          <p:nvPr/>
        </p:nvSpPr>
        <p:spPr>
          <a:xfrm>
            <a:off x="523875" y="1800226"/>
            <a:ext cx="2419350" cy="2419350"/>
          </a:xfrm>
          <a:prstGeom prst="donut">
            <a:avLst/>
          </a:prstGeom>
          <a:solidFill>
            <a:schemeClr val="accent2"/>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0" name="Circle: Hollow 9">
            <a:extLst>
              <a:ext uri="{FF2B5EF4-FFF2-40B4-BE49-F238E27FC236}">
                <a16:creationId xmlns:a16="http://schemas.microsoft.com/office/drawing/2014/main" id="{63E374C2-0589-0328-4DEC-5B8AE1D7AD11}"/>
              </a:ext>
            </a:extLst>
          </p:cNvPr>
          <p:cNvSpPr/>
          <p:nvPr/>
        </p:nvSpPr>
        <p:spPr>
          <a:xfrm>
            <a:off x="3328988" y="1800226"/>
            <a:ext cx="2419350" cy="2419350"/>
          </a:xfrm>
          <a:prstGeom prst="donut">
            <a:avLst/>
          </a:prstGeom>
          <a:solidFill>
            <a:schemeClr val="accent1"/>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ircle: Hollow 10">
            <a:extLst>
              <a:ext uri="{FF2B5EF4-FFF2-40B4-BE49-F238E27FC236}">
                <a16:creationId xmlns:a16="http://schemas.microsoft.com/office/drawing/2014/main" id="{23FC6D78-F481-57A5-1888-E9AECA09723C}"/>
              </a:ext>
            </a:extLst>
          </p:cNvPr>
          <p:cNvSpPr/>
          <p:nvPr/>
        </p:nvSpPr>
        <p:spPr>
          <a:xfrm>
            <a:off x="6196012" y="1800226"/>
            <a:ext cx="2419350" cy="2419350"/>
          </a:xfrm>
          <a:prstGeom prst="donut">
            <a:avLst/>
          </a:prstGeom>
          <a:solidFill>
            <a:schemeClr val="accent3"/>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0" name="TextBox 39">
            <a:extLst>
              <a:ext uri="{FF2B5EF4-FFF2-40B4-BE49-F238E27FC236}">
                <a16:creationId xmlns:a16="http://schemas.microsoft.com/office/drawing/2014/main" id="{F8B41B21-C415-D724-BD02-1EEED78DBAEB}"/>
              </a:ext>
            </a:extLst>
          </p:cNvPr>
          <p:cNvSpPr txBox="1"/>
          <p:nvPr/>
        </p:nvSpPr>
        <p:spPr>
          <a:xfrm>
            <a:off x="6393658" y="3896410"/>
            <a:ext cx="2185987" cy="369332"/>
          </a:xfrm>
          <a:prstGeom prst="rect">
            <a:avLst/>
          </a:prstGeom>
          <a:noFill/>
        </p:spPr>
        <p:txBody>
          <a:bodyPr wrap="square" rtlCol="0">
            <a:spAutoFit/>
          </a:bodyPr>
          <a:lstStyle/>
          <a:p>
            <a:pPr algn="ctr"/>
            <a:r>
              <a:rPr lang="es-CO" dirty="0">
                <a:solidFill>
                  <a:schemeClr val="bg1"/>
                </a:solidFill>
                <a:latin typeface="Montserrat Black" panose="00000A00000000000000" pitchFamily="50" charset="0"/>
              </a:rPr>
              <a:t>Shopping </a:t>
            </a:r>
            <a:r>
              <a:rPr lang="es-CO" dirty="0" err="1">
                <a:solidFill>
                  <a:schemeClr val="bg1"/>
                </a:solidFill>
                <a:latin typeface="Montserrat Black" panose="00000A00000000000000" pitchFamily="50" charset="0"/>
              </a:rPr>
              <a:t>List</a:t>
            </a:r>
            <a:endParaRPr lang="es-CO" dirty="0">
              <a:solidFill>
                <a:schemeClr val="bg1"/>
              </a:solidFill>
              <a:latin typeface="Montserrat Black" panose="00000A00000000000000" pitchFamily="50" charset="0"/>
            </a:endParaRPr>
          </a:p>
        </p:txBody>
      </p:sp>
      <p:sp>
        <p:nvSpPr>
          <p:cNvPr id="41" name="TextBox 47">
            <a:extLst>
              <a:ext uri="{FF2B5EF4-FFF2-40B4-BE49-F238E27FC236}">
                <a16:creationId xmlns:a16="http://schemas.microsoft.com/office/drawing/2014/main" id="{A6351F1C-2780-5E59-B326-9FE2DCC62DCA}"/>
              </a:ext>
            </a:extLst>
          </p:cNvPr>
          <p:cNvSpPr txBox="1"/>
          <p:nvPr/>
        </p:nvSpPr>
        <p:spPr>
          <a:xfrm>
            <a:off x="9153525" y="5253579"/>
            <a:ext cx="2114550" cy="523220"/>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User feedback and personalized alerts</a:t>
            </a:r>
            <a:endParaRPr lang="en-US" sz="1400" dirty="0">
              <a:solidFill>
                <a:srgbClr val="2E1837"/>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F19FB7B-3CBF-B976-E981-152FE017B6EC}"/>
              </a:ext>
            </a:extLst>
          </p:cNvPr>
          <p:cNvSpPr txBox="1"/>
          <p:nvPr/>
        </p:nvSpPr>
        <p:spPr>
          <a:xfrm>
            <a:off x="8988028" y="3905358"/>
            <a:ext cx="2445544" cy="369332"/>
          </a:xfrm>
          <a:prstGeom prst="rect">
            <a:avLst/>
          </a:prstGeom>
          <a:noFill/>
        </p:spPr>
        <p:txBody>
          <a:bodyPr wrap="square" rtlCol="0">
            <a:spAutoFit/>
          </a:bodyPr>
          <a:lstStyle/>
          <a:p>
            <a:pPr algn="ctr"/>
            <a:r>
              <a:rPr lang="es-CO" dirty="0">
                <a:solidFill>
                  <a:schemeClr val="accent4"/>
                </a:solidFill>
                <a:latin typeface="Montserrat Black" panose="00000A00000000000000" pitchFamily="50" charset="0"/>
              </a:rPr>
              <a:t>Ratings &amp; </a:t>
            </a:r>
            <a:r>
              <a:rPr lang="es-CO" dirty="0" err="1">
                <a:solidFill>
                  <a:schemeClr val="accent4"/>
                </a:solidFill>
                <a:latin typeface="Montserrat Black" panose="00000A00000000000000" pitchFamily="50" charset="0"/>
              </a:rPr>
              <a:t>Feedback</a:t>
            </a:r>
            <a:endParaRPr lang="es-CO" dirty="0">
              <a:solidFill>
                <a:schemeClr val="accent4"/>
              </a:solidFill>
              <a:latin typeface="Montserrat Black" panose="00000A00000000000000" pitchFamily="50" charset="0"/>
            </a:endParaRPr>
          </a:p>
        </p:txBody>
      </p:sp>
      <p:pic>
        <p:nvPicPr>
          <p:cNvPr id="45" name="Graphic 44">
            <a:extLst>
              <a:ext uri="{FF2B5EF4-FFF2-40B4-BE49-F238E27FC236}">
                <a16:creationId xmlns:a16="http://schemas.microsoft.com/office/drawing/2014/main" id="{8040DBFE-DE99-1754-F17F-97048C6F2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7875" y="1844093"/>
            <a:ext cx="646332" cy="646332"/>
          </a:xfrm>
          <a:prstGeom prst="rect">
            <a:avLst/>
          </a:prstGeom>
        </p:spPr>
      </p:pic>
      <p:cxnSp>
        <p:nvCxnSpPr>
          <p:cNvPr id="27" name="Straight Connector 26">
            <a:extLst>
              <a:ext uri="{FF2B5EF4-FFF2-40B4-BE49-F238E27FC236}">
                <a16:creationId xmlns:a16="http://schemas.microsoft.com/office/drawing/2014/main" id="{8C52DDB8-DB62-4594-A9E9-2A95D75F80E9}"/>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FF31D6B-CB62-4713-BDDC-6A16B44E3F9A}"/>
              </a:ext>
            </a:extLst>
          </p:cNvPr>
          <p:cNvSpPr txBox="1"/>
          <p:nvPr/>
        </p:nvSpPr>
        <p:spPr>
          <a:xfrm>
            <a:off x="-980596" y="771895"/>
            <a:ext cx="7571030"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Functional Requirements</a:t>
            </a:r>
          </a:p>
        </p:txBody>
      </p:sp>
      <p:sp>
        <p:nvSpPr>
          <p:cNvPr id="35" name="TextBox 34">
            <a:extLst>
              <a:ext uri="{FF2B5EF4-FFF2-40B4-BE49-F238E27FC236}">
                <a16:creationId xmlns:a16="http://schemas.microsoft.com/office/drawing/2014/main" id="{ECE93E38-6E0B-4A18-AD51-999317945609}"/>
              </a:ext>
            </a:extLst>
          </p:cNvPr>
          <p:cNvSpPr txBox="1"/>
          <p:nvPr/>
        </p:nvSpPr>
        <p:spPr>
          <a:xfrm>
            <a:off x="676274" y="3896410"/>
            <a:ext cx="2185987" cy="369332"/>
          </a:xfrm>
          <a:prstGeom prst="rect">
            <a:avLst/>
          </a:prstGeom>
          <a:noFill/>
        </p:spPr>
        <p:txBody>
          <a:bodyPr wrap="square" rtlCol="0">
            <a:spAutoFit/>
          </a:bodyPr>
          <a:lstStyle/>
          <a:p>
            <a:pPr algn="ctr"/>
            <a:r>
              <a:rPr lang="es-CO" dirty="0">
                <a:solidFill>
                  <a:schemeClr val="bg1"/>
                </a:solidFill>
                <a:latin typeface="Montserrat Black" panose="00000A00000000000000" pitchFamily="50" charset="0"/>
              </a:rPr>
              <a:t>AI </a:t>
            </a:r>
            <a:r>
              <a:rPr lang="es-CO" dirty="0" err="1">
                <a:solidFill>
                  <a:schemeClr val="bg1"/>
                </a:solidFill>
                <a:latin typeface="Montserrat Black" panose="00000A00000000000000" pitchFamily="50" charset="0"/>
              </a:rPr>
              <a:t>Chatbot</a:t>
            </a:r>
            <a:endParaRPr lang="es-CO" dirty="0">
              <a:solidFill>
                <a:schemeClr val="bg1"/>
              </a:solidFill>
              <a:latin typeface="Montserrat Black" panose="00000A00000000000000" pitchFamily="50" charset="0"/>
            </a:endParaRPr>
          </a:p>
        </p:txBody>
      </p:sp>
      <p:sp>
        <p:nvSpPr>
          <p:cNvPr id="36" name="TextBox 35">
            <a:extLst>
              <a:ext uri="{FF2B5EF4-FFF2-40B4-BE49-F238E27FC236}">
                <a16:creationId xmlns:a16="http://schemas.microsoft.com/office/drawing/2014/main" id="{86F93654-3D5A-4CF2-8E4D-F3394E07E0A3}"/>
              </a:ext>
            </a:extLst>
          </p:cNvPr>
          <p:cNvSpPr txBox="1"/>
          <p:nvPr/>
        </p:nvSpPr>
        <p:spPr>
          <a:xfrm>
            <a:off x="3517107" y="3896410"/>
            <a:ext cx="2185987" cy="369332"/>
          </a:xfrm>
          <a:prstGeom prst="rect">
            <a:avLst/>
          </a:prstGeom>
          <a:noFill/>
        </p:spPr>
        <p:txBody>
          <a:bodyPr wrap="square" rtlCol="0">
            <a:spAutoFit/>
          </a:bodyPr>
          <a:lstStyle/>
          <a:p>
            <a:pPr algn="ctr"/>
            <a:r>
              <a:rPr lang="es-CO" dirty="0" err="1">
                <a:solidFill>
                  <a:schemeClr val="bg1"/>
                </a:solidFill>
                <a:latin typeface="Montserrat Black" panose="00000A00000000000000" pitchFamily="50" charset="0"/>
              </a:rPr>
              <a:t>Recipe</a:t>
            </a:r>
            <a:r>
              <a:rPr lang="es-CO" dirty="0">
                <a:solidFill>
                  <a:schemeClr val="bg1"/>
                </a:solidFill>
                <a:latin typeface="Montserrat Black" panose="00000A00000000000000" pitchFamily="50" charset="0"/>
              </a:rPr>
              <a:t> </a:t>
            </a:r>
            <a:r>
              <a:rPr lang="es-CO" dirty="0" err="1">
                <a:solidFill>
                  <a:schemeClr val="bg1"/>
                </a:solidFill>
                <a:latin typeface="Montserrat Black" panose="00000A00000000000000" pitchFamily="50" charset="0"/>
              </a:rPr>
              <a:t>Browsing</a:t>
            </a:r>
            <a:endParaRPr lang="es-CO" dirty="0">
              <a:solidFill>
                <a:schemeClr val="bg1"/>
              </a:solidFill>
              <a:latin typeface="Montserrat Black" panose="00000A00000000000000" pitchFamily="50" charset="0"/>
            </a:endParaRPr>
          </a:p>
        </p:txBody>
      </p:sp>
      <p:sp>
        <p:nvSpPr>
          <p:cNvPr id="39" name="TextBox 47">
            <a:extLst>
              <a:ext uri="{FF2B5EF4-FFF2-40B4-BE49-F238E27FC236}">
                <a16:creationId xmlns:a16="http://schemas.microsoft.com/office/drawing/2014/main" id="{3AEEAD69-30D6-4753-987E-DA0F9B78D806}"/>
              </a:ext>
            </a:extLst>
          </p:cNvPr>
          <p:cNvSpPr txBox="1"/>
          <p:nvPr/>
        </p:nvSpPr>
        <p:spPr>
          <a:xfrm>
            <a:off x="711992" y="4628216"/>
            <a:ext cx="2114550" cy="1384995"/>
          </a:xfrm>
          <a:prstGeom prst="rect">
            <a:avLst/>
          </a:prstGeom>
          <a:noFill/>
        </p:spPr>
        <p:txBody>
          <a:bodyPr wrap="square" rtlCol="0">
            <a:spAutoFit/>
          </a:bodyPr>
          <a:lstStyle/>
          <a:p>
            <a:pPr algn="ctr"/>
            <a:r>
              <a:rPr lang="en-PH" sz="1400" dirty="0">
                <a:solidFill>
                  <a:schemeClr val="bg1"/>
                </a:solidFill>
                <a:latin typeface="Open Sans" panose="020B0606030504020204" pitchFamily="34" charset="0"/>
              </a:rPr>
              <a:t>Input ingredients → Recipe suggestions.</a:t>
            </a:r>
          </a:p>
          <a:p>
            <a:pPr algn="ctr"/>
            <a:endParaRPr lang="en-PH" sz="1400" dirty="0">
              <a:solidFill>
                <a:schemeClr val="bg1"/>
              </a:solidFill>
              <a:latin typeface="Open Sans" panose="020B0606030504020204" pitchFamily="34" charset="0"/>
            </a:endParaRPr>
          </a:p>
          <a:p>
            <a:pPr algn="ctr"/>
            <a:r>
              <a:rPr lang="en-PH" sz="1400" dirty="0">
                <a:solidFill>
                  <a:schemeClr val="bg1"/>
                </a:solidFill>
                <a:latin typeface="Open Sans" panose="020B0606030504020204" pitchFamily="34" charset="0"/>
              </a:rPr>
              <a:t>Conversational interface for refining inputs.</a:t>
            </a:r>
          </a:p>
        </p:txBody>
      </p:sp>
      <p:sp>
        <p:nvSpPr>
          <p:cNvPr id="47" name="TextBox 47">
            <a:extLst>
              <a:ext uri="{FF2B5EF4-FFF2-40B4-BE49-F238E27FC236}">
                <a16:creationId xmlns:a16="http://schemas.microsoft.com/office/drawing/2014/main" id="{0F7D5CF2-FBB8-44A7-B57B-7ED5BE461D07}"/>
              </a:ext>
            </a:extLst>
          </p:cNvPr>
          <p:cNvSpPr txBox="1"/>
          <p:nvPr/>
        </p:nvSpPr>
        <p:spPr>
          <a:xfrm>
            <a:off x="6313487" y="5253579"/>
            <a:ext cx="2114550" cy="523220"/>
          </a:xfrm>
          <a:prstGeom prst="rect">
            <a:avLst/>
          </a:prstGeom>
          <a:noFill/>
        </p:spPr>
        <p:txBody>
          <a:bodyPr wrap="square" rtlCol="0">
            <a:spAutoFit/>
          </a:bodyPr>
          <a:lstStyle/>
          <a:p>
            <a:pPr algn="ctr"/>
            <a:r>
              <a:rPr lang="en-US" sz="1400" dirty="0">
                <a:solidFill>
                  <a:srgbClr val="FFFFFF"/>
                </a:solidFill>
                <a:latin typeface="Open Sans" panose="020B0606030504020204" pitchFamily="34" charset="0"/>
              </a:rPr>
              <a:t>Add ingredients directly from recipes</a:t>
            </a:r>
            <a:endParaRPr lang="en-US" sz="1400" dirty="0">
              <a:solidFill>
                <a:srgbClr val="FFFFFF"/>
              </a:solidFill>
              <a:latin typeface="Arial" panose="020B0604020202020204" pitchFamily="34" charset="0"/>
              <a:cs typeface="Arial" panose="020B0604020202020204" pitchFamily="34" charset="0"/>
            </a:endParaRPr>
          </a:p>
        </p:txBody>
      </p:sp>
      <p:pic>
        <p:nvPicPr>
          <p:cNvPr id="52" name="Graphic 43">
            <a:extLst>
              <a:ext uri="{FF2B5EF4-FFF2-40B4-BE49-F238E27FC236}">
                <a16:creationId xmlns:a16="http://schemas.microsoft.com/office/drawing/2014/main" id="{3F16F5A8-4F21-4F88-AD5B-8BA0AF1F9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356" y="1891718"/>
            <a:ext cx="531870" cy="531870"/>
          </a:xfrm>
          <a:prstGeom prst="rect">
            <a:avLst/>
          </a:prstGeom>
        </p:spPr>
      </p:pic>
      <p:pic>
        <p:nvPicPr>
          <p:cNvPr id="53" name="Graphic 45">
            <a:extLst>
              <a:ext uri="{FF2B5EF4-FFF2-40B4-BE49-F238E27FC236}">
                <a16:creationId xmlns:a16="http://schemas.microsoft.com/office/drawing/2014/main" id="{625CF64B-8282-423E-A729-C5082E408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521" y="1844093"/>
            <a:ext cx="646332" cy="646332"/>
          </a:xfrm>
          <a:prstGeom prst="rect">
            <a:avLst/>
          </a:prstGeom>
        </p:spPr>
      </p:pic>
      <p:sp>
        <p:nvSpPr>
          <p:cNvPr id="54" name="TextBox 53">
            <a:extLst>
              <a:ext uri="{FF2B5EF4-FFF2-40B4-BE49-F238E27FC236}">
                <a16:creationId xmlns:a16="http://schemas.microsoft.com/office/drawing/2014/main" id="{8ED0F99D-CCE2-42ED-9117-95D4C8387C72}"/>
              </a:ext>
            </a:extLst>
          </p:cNvPr>
          <p:cNvSpPr txBox="1"/>
          <p:nvPr/>
        </p:nvSpPr>
        <p:spPr>
          <a:xfrm>
            <a:off x="362212" y="784714"/>
            <a:ext cx="763929" cy="523220"/>
          </a:xfrm>
          <a:prstGeom prst="rect">
            <a:avLst/>
          </a:prstGeom>
          <a:noFill/>
        </p:spPr>
        <p:txBody>
          <a:bodyPr wrap="square" rtlCol="0">
            <a:spAutoFit/>
          </a:bodyPr>
          <a:lstStyle/>
          <a:p>
            <a:pPr algn="ctr"/>
            <a:r>
              <a:rPr lang="ar-EG" sz="2800" b="1" dirty="0">
                <a:solidFill>
                  <a:srgbClr val="FEC630"/>
                </a:solidFill>
                <a:latin typeface="Tw Cen MT" panose="020B0602020104020603" pitchFamily="34" charset="0"/>
              </a:rPr>
              <a:t>3</a:t>
            </a:r>
            <a:r>
              <a:rPr lang="en-US" sz="2800" b="1" dirty="0">
                <a:solidFill>
                  <a:srgbClr val="FEC630"/>
                </a:solidFill>
                <a:latin typeface="Tw Cen MT" panose="020B0602020104020603" pitchFamily="34" charset="0"/>
              </a:rPr>
              <a:t>. </a:t>
            </a:r>
          </a:p>
        </p:txBody>
      </p:sp>
      <p:sp>
        <p:nvSpPr>
          <p:cNvPr id="55" name="TextBox 54">
            <a:extLst>
              <a:ext uri="{FF2B5EF4-FFF2-40B4-BE49-F238E27FC236}">
                <a16:creationId xmlns:a16="http://schemas.microsoft.com/office/drawing/2014/main" id="{F7DB4D74-0E0A-4774-950E-A9CD7CC27A7D}"/>
              </a:ext>
            </a:extLst>
          </p:cNvPr>
          <p:cNvSpPr txBox="1"/>
          <p:nvPr/>
        </p:nvSpPr>
        <p:spPr>
          <a:xfrm>
            <a:off x="12746055" y="6182160"/>
            <a:ext cx="1462087" cy="523220"/>
          </a:xfrm>
          <a:prstGeom prst="rect">
            <a:avLst/>
          </a:prstGeom>
          <a:noFill/>
        </p:spPr>
        <p:txBody>
          <a:bodyPr wrap="square" rtlCol="0">
            <a:spAutoFit/>
          </a:bodyPr>
          <a:lstStyle/>
          <a:p>
            <a:r>
              <a:rPr lang="en-US" sz="2800" b="1" dirty="0">
                <a:solidFill>
                  <a:srgbClr val="FEC630"/>
                </a:solidFill>
                <a:latin typeface="Tw Cen MT" panose="020B0602020104020603" pitchFamily="34" charset="0"/>
              </a:rPr>
              <a:t>Non</a:t>
            </a:r>
          </a:p>
        </p:txBody>
      </p:sp>
      <p:sp>
        <p:nvSpPr>
          <p:cNvPr id="33" name="TextBox 47">
            <a:extLst>
              <a:ext uri="{FF2B5EF4-FFF2-40B4-BE49-F238E27FC236}">
                <a16:creationId xmlns:a16="http://schemas.microsoft.com/office/drawing/2014/main" id="{6C100735-C105-420A-AAAA-512181491B10}"/>
              </a:ext>
            </a:extLst>
          </p:cNvPr>
          <p:cNvSpPr txBox="1"/>
          <p:nvPr/>
        </p:nvSpPr>
        <p:spPr>
          <a:xfrm>
            <a:off x="3481387" y="5253579"/>
            <a:ext cx="2276635" cy="738664"/>
          </a:xfrm>
          <a:prstGeom prst="rect">
            <a:avLst/>
          </a:prstGeom>
          <a:noFill/>
        </p:spPr>
        <p:txBody>
          <a:bodyPr wrap="square" rtlCol="0">
            <a:spAutoFit/>
          </a:bodyPr>
          <a:lstStyle/>
          <a:p>
            <a:pPr algn="ctr"/>
            <a:r>
              <a:rPr lang="en-US" sz="1400" dirty="0">
                <a:solidFill>
                  <a:schemeClr val="bg1"/>
                </a:solidFill>
                <a:latin typeface="Open Sans" panose="020B0606030504020204" pitchFamily="34" charset="0"/>
              </a:rPr>
              <a:t>Filters (category, Country, Ratting, Most Viewed )</a:t>
            </a:r>
            <a:endParaRPr lang="en-US" sz="1400" dirty="0">
              <a:solidFill>
                <a:schemeClr val="bg1"/>
              </a:solidFill>
              <a:latin typeface="Arial" panose="020B0604020202020204" pitchFamily="34" charset="0"/>
              <a:cs typeface="Arial" panose="020B0604020202020204" pitchFamily="34" charset="0"/>
            </a:endParaRPr>
          </a:p>
        </p:txBody>
      </p:sp>
      <p:pic>
        <p:nvPicPr>
          <p:cNvPr id="34" name="Graphic 42">
            <a:extLst>
              <a:ext uri="{FF2B5EF4-FFF2-40B4-BE49-F238E27FC236}">
                <a16:creationId xmlns:a16="http://schemas.microsoft.com/office/drawing/2014/main" id="{0987913E-1034-4DF4-93CC-6FC8DEFA1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506" y="1867130"/>
            <a:ext cx="742950" cy="592425"/>
          </a:xfrm>
          <a:prstGeom prst="rect">
            <a:avLst/>
          </a:prstGeom>
        </p:spPr>
      </p:pic>
      <p:sp>
        <p:nvSpPr>
          <p:cNvPr id="37" name="TextBox 36">
            <a:extLst>
              <a:ext uri="{FF2B5EF4-FFF2-40B4-BE49-F238E27FC236}">
                <a16:creationId xmlns:a16="http://schemas.microsoft.com/office/drawing/2014/main" id="{439AE3D7-3456-43D4-A77D-ECEBBC7F23F8}"/>
              </a:ext>
            </a:extLst>
          </p:cNvPr>
          <p:cNvSpPr txBox="1"/>
          <p:nvPr/>
        </p:nvSpPr>
        <p:spPr>
          <a:xfrm>
            <a:off x="243678" y="186363"/>
            <a:ext cx="6523877" cy="461665"/>
          </a:xfrm>
          <a:prstGeom prst="rect">
            <a:avLst/>
          </a:prstGeom>
          <a:noFill/>
        </p:spPr>
        <p:txBody>
          <a:bodyPr wrap="square" rtlCol="0">
            <a:spAutoFit/>
          </a:bodyPr>
          <a:lstStyle/>
          <a:p>
            <a:r>
              <a:rPr lang="en-US" sz="2400" b="1" dirty="0">
                <a:solidFill>
                  <a:schemeClr val="bg1"/>
                </a:solidFill>
              </a:rPr>
              <a:t>System Requirements</a:t>
            </a:r>
          </a:p>
        </p:txBody>
      </p:sp>
    </p:spTree>
    <p:extLst>
      <p:ext uri="{BB962C8B-B14F-4D97-AF65-F5344CB8AC3E}">
        <p14:creationId xmlns:p14="http://schemas.microsoft.com/office/powerpoint/2010/main" val="355580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4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8"/>
            </p:par>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5" name="Graphic 44" descr="Bar graph with upward trend with solid fill">
            <a:extLst>
              <a:ext uri="{FF2B5EF4-FFF2-40B4-BE49-F238E27FC236}">
                <a16:creationId xmlns:a16="http://schemas.microsoft.com/office/drawing/2014/main" id="{8040DBFE-DE99-1754-F17F-97048C6F2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634" y="1844093"/>
            <a:ext cx="646332" cy="646332"/>
          </a:xfrm>
          <a:prstGeom prst="rect">
            <a:avLst/>
          </a:prstGeom>
        </p:spPr>
      </p:pic>
      <p:sp>
        <p:nvSpPr>
          <p:cNvPr id="31" name="Rectangle: Rounded Corners 30">
            <a:extLst>
              <a:ext uri="{FF2B5EF4-FFF2-40B4-BE49-F238E27FC236}">
                <a16:creationId xmlns:a16="http://schemas.microsoft.com/office/drawing/2014/main" id="{8F4A139C-3D55-4FA4-9A1B-9BC650288468}"/>
              </a:ext>
            </a:extLst>
          </p:cNvPr>
          <p:cNvSpPr/>
          <p:nvPr/>
        </p:nvSpPr>
        <p:spPr>
          <a:xfrm>
            <a:off x="0" y="765663"/>
            <a:ext cx="12191999" cy="6092337"/>
          </a:xfrm>
          <a:prstGeom prst="roundRect">
            <a:avLst>
              <a:gd name="adj" fmla="val 0"/>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F1D3672A-9BC4-4DAE-0248-DF4D5C70E566}"/>
              </a:ext>
            </a:extLst>
          </p:cNvPr>
          <p:cNvSpPr/>
          <p:nvPr/>
        </p:nvSpPr>
        <p:spPr>
          <a:xfrm>
            <a:off x="9001126" y="4586609"/>
            <a:ext cx="2419350" cy="1857161"/>
          </a:xfrm>
          <a:prstGeom prst="roundRect">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Circle: Hollow 11">
            <a:extLst>
              <a:ext uri="{FF2B5EF4-FFF2-40B4-BE49-F238E27FC236}">
                <a16:creationId xmlns:a16="http://schemas.microsoft.com/office/drawing/2014/main" id="{CAC4D954-9972-6193-6E97-D5DB00CC5C7B}"/>
              </a:ext>
            </a:extLst>
          </p:cNvPr>
          <p:cNvSpPr/>
          <p:nvPr/>
        </p:nvSpPr>
        <p:spPr>
          <a:xfrm rot="17093025">
            <a:off x="5649460" y="303554"/>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9" name="Freeform: Shape 48">
            <a:extLst>
              <a:ext uri="{FF2B5EF4-FFF2-40B4-BE49-F238E27FC236}">
                <a16:creationId xmlns:a16="http://schemas.microsoft.com/office/drawing/2014/main" id="{3FA38796-64D1-7DD3-034F-3C2E088308D7}"/>
              </a:ext>
            </a:extLst>
          </p:cNvPr>
          <p:cNvSpPr/>
          <p:nvPr/>
        </p:nvSpPr>
        <p:spPr>
          <a:xfrm rot="6419003">
            <a:off x="5102542" y="329832"/>
            <a:ext cx="2063115" cy="1952951"/>
          </a:xfrm>
          <a:custGeom>
            <a:avLst/>
            <a:gdLst>
              <a:gd name="connsiteX0" fmla="*/ 2063115 w 2063115"/>
              <a:gd name="connsiteY0" fmla="*/ 1952951 h 1952951"/>
              <a:gd name="connsiteX1" fmla="*/ 0 w 2063115"/>
              <a:gd name="connsiteY1" fmla="*/ 1952951 h 1952951"/>
              <a:gd name="connsiteX2" fmla="*/ 432675 w 2063115"/>
              <a:gd name="connsiteY2" fmla="*/ 222252 h 1952951"/>
              <a:gd name="connsiteX3" fmla="*/ 429894 w 2063115"/>
              <a:gd name="connsiteY3" fmla="*/ 212455 h 1952951"/>
              <a:gd name="connsiteX4" fmla="*/ 1028064 w 2063115"/>
              <a:gd name="connsiteY4" fmla="*/ 0 h 1952951"/>
              <a:gd name="connsiteX5" fmla="*/ 1614081 w 2063115"/>
              <a:gd name="connsiteY5" fmla="*/ 169638 h 1952951"/>
              <a:gd name="connsiteX6" fmla="*/ 1619728 w 2063115"/>
              <a:gd name="connsiteY6" fmla="*/ 189531 h 1952951"/>
              <a:gd name="connsiteX7" fmla="*/ 1622260 w 2063115"/>
              <a:gd name="connsiteY7" fmla="*/ 189531 h 19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115" h="1952951">
                <a:moveTo>
                  <a:pt x="2063115" y="1952951"/>
                </a:moveTo>
                <a:lnTo>
                  <a:pt x="0" y="1952951"/>
                </a:lnTo>
                <a:lnTo>
                  <a:pt x="432675" y="222252"/>
                </a:lnTo>
                <a:lnTo>
                  <a:pt x="429894" y="212455"/>
                </a:lnTo>
                <a:cubicBezTo>
                  <a:pt x="429894" y="95119"/>
                  <a:pt x="697704" y="0"/>
                  <a:pt x="1028064" y="0"/>
                </a:cubicBezTo>
                <a:cubicBezTo>
                  <a:pt x="1317129" y="0"/>
                  <a:pt x="1558304" y="72825"/>
                  <a:pt x="1614081" y="169638"/>
                </a:cubicBezTo>
                <a:lnTo>
                  <a:pt x="1619728" y="189531"/>
                </a:lnTo>
                <a:lnTo>
                  <a:pt x="1622260" y="189531"/>
                </a:lnTo>
                <a:close/>
              </a:path>
            </a:pathLst>
          </a:custGeom>
          <a:gradFill>
            <a:gsLst>
              <a:gs pos="25000">
                <a:schemeClr val="bg1">
                  <a:alpha val="60000"/>
                </a:schemeClr>
              </a:gs>
              <a:gs pos="100000">
                <a:schemeClr val="bg1">
                  <a:alpha val="0"/>
                </a:schemeClr>
              </a:gs>
              <a:gs pos="78000">
                <a:schemeClr val="bg1">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1" name="Oval 50">
            <a:extLst>
              <a:ext uri="{FF2B5EF4-FFF2-40B4-BE49-F238E27FC236}">
                <a16:creationId xmlns:a16="http://schemas.microsoft.com/office/drawing/2014/main" id="{A0E60D00-59AD-FF91-A480-6552D9B10E9D}"/>
              </a:ext>
            </a:extLst>
          </p:cNvPr>
          <p:cNvSpPr/>
          <p:nvPr/>
        </p:nvSpPr>
        <p:spPr>
          <a:xfrm>
            <a:off x="9801909" y="1715079"/>
            <a:ext cx="858265" cy="858265"/>
          </a:xfrm>
          <a:prstGeom prst="ellipse">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Circle: Hollow 8">
            <a:extLst>
              <a:ext uri="{FF2B5EF4-FFF2-40B4-BE49-F238E27FC236}">
                <a16:creationId xmlns:a16="http://schemas.microsoft.com/office/drawing/2014/main" id="{0A7A9553-3259-D4AB-7216-E57BD9A004E9}"/>
              </a:ext>
            </a:extLst>
          </p:cNvPr>
          <p:cNvSpPr/>
          <p:nvPr/>
        </p:nvSpPr>
        <p:spPr>
          <a:xfrm>
            <a:off x="523875"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0" name="Circle: Hollow 9">
            <a:extLst>
              <a:ext uri="{FF2B5EF4-FFF2-40B4-BE49-F238E27FC236}">
                <a16:creationId xmlns:a16="http://schemas.microsoft.com/office/drawing/2014/main" id="{63E374C2-0589-0328-4DEC-5B8AE1D7AD11}"/>
              </a:ext>
            </a:extLst>
          </p:cNvPr>
          <p:cNvSpPr/>
          <p:nvPr/>
        </p:nvSpPr>
        <p:spPr>
          <a:xfrm>
            <a:off x="3328988"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ircle: Hollow 10">
            <a:extLst>
              <a:ext uri="{FF2B5EF4-FFF2-40B4-BE49-F238E27FC236}">
                <a16:creationId xmlns:a16="http://schemas.microsoft.com/office/drawing/2014/main" id="{23FC6D78-F481-57A5-1888-E9AECA09723C}"/>
              </a:ext>
            </a:extLst>
          </p:cNvPr>
          <p:cNvSpPr/>
          <p:nvPr/>
        </p:nvSpPr>
        <p:spPr>
          <a:xfrm>
            <a:off x="6196012"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0" name="TextBox 39">
            <a:extLst>
              <a:ext uri="{FF2B5EF4-FFF2-40B4-BE49-F238E27FC236}">
                <a16:creationId xmlns:a16="http://schemas.microsoft.com/office/drawing/2014/main" id="{F8B41B21-C415-D724-BD02-1EEED78DBAEB}"/>
              </a:ext>
            </a:extLst>
          </p:cNvPr>
          <p:cNvSpPr txBox="1"/>
          <p:nvPr/>
        </p:nvSpPr>
        <p:spPr>
          <a:xfrm>
            <a:off x="6393658" y="3896410"/>
            <a:ext cx="2185987" cy="369332"/>
          </a:xfrm>
          <a:prstGeom prst="rect">
            <a:avLst/>
          </a:prstGeom>
          <a:noFill/>
        </p:spPr>
        <p:txBody>
          <a:bodyPr wrap="square" rtlCol="0">
            <a:spAutoFit/>
          </a:bodyPr>
          <a:lstStyle/>
          <a:p>
            <a:pPr algn="ctr"/>
            <a:r>
              <a:rPr lang="es-CO" dirty="0" err="1">
                <a:solidFill>
                  <a:srgbClr val="2E1837"/>
                </a:solidFill>
                <a:latin typeface="Montserrat Black" panose="00000A00000000000000" pitchFamily="50" charset="0"/>
              </a:rPr>
              <a:t>Usability</a:t>
            </a:r>
            <a:endParaRPr lang="es-CO" dirty="0">
              <a:solidFill>
                <a:srgbClr val="2E1837"/>
              </a:solidFill>
              <a:latin typeface="Montserrat Black" panose="00000A00000000000000" pitchFamily="50" charset="0"/>
            </a:endParaRPr>
          </a:p>
        </p:txBody>
      </p:sp>
      <p:sp>
        <p:nvSpPr>
          <p:cNvPr id="41" name="TextBox 47">
            <a:extLst>
              <a:ext uri="{FF2B5EF4-FFF2-40B4-BE49-F238E27FC236}">
                <a16:creationId xmlns:a16="http://schemas.microsoft.com/office/drawing/2014/main" id="{A6351F1C-2780-5E59-B326-9FE2DCC62DCA}"/>
              </a:ext>
            </a:extLst>
          </p:cNvPr>
          <p:cNvSpPr txBox="1"/>
          <p:nvPr/>
        </p:nvSpPr>
        <p:spPr>
          <a:xfrm>
            <a:off x="9182413" y="5038135"/>
            <a:ext cx="2114550" cy="738664"/>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Fast loading (&lt;2 seconds), scalable backend</a:t>
            </a:r>
            <a:endParaRPr lang="en-US" sz="1400" dirty="0">
              <a:solidFill>
                <a:srgbClr val="2E1837"/>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F19FB7B-3CBF-B976-E981-152FE017B6EC}"/>
              </a:ext>
            </a:extLst>
          </p:cNvPr>
          <p:cNvSpPr txBox="1"/>
          <p:nvPr/>
        </p:nvSpPr>
        <p:spPr>
          <a:xfrm>
            <a:off x="8988028" y="3905358"/>
            <a:ext cx="2445544"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Performance</a:t>
            </a:r>
          </a:p>
        </p:txBody>
      </p:sp>
      <p:cxnSp>
        <p:nvCxnSpPr>
          <p:cNvPr id="27" name="Straight Connector 26">
            <a:extLst>
              <a:ext uri="{FF2B5EF4-FFF2-40B4-BE49-F238E27FC236}">
                <a16:creationId xmlns:a16="http://schemas.microsoft.com/office/drawing/2014/main" id="{8C52DDB8-DB62-4594-A9E9-2A95D75F80E9}"/>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CE93E38-6E0B-4A18-AD51-999317945609}"/>
              </a:ext>
            </a:extLst>
          </p:cNvPr>
          <p:cNvSpPr txBox="1"/>
          <p:nvPr/>
        </p:nvSpPr>
        <p:spPr>
          <a:xfrm>
            <a:off x="676274" y="3896410"/>
            <a:ext cx="2185987" cy="369332"/>
          </a:xfrm>
          <a:prstGeom prst="rect">
            <a:avLst/>
          </a:prstGeom>
          <a:noFill/>
        </p:spPr>
        <p:txBody>
          <a:bodyPr wrap="square" rtlCol="0">
            <a:spAutoFit/>
          </a:bodyPr>
          <a:lstStyle/>
          <a:p>
            <a:pPr algn="ctr"/>
            <a:r>
              <a:rPr lang="es-CO" dirty="0" err="1">
                <a:solidFill>
                  <a:srgbClr val="2E1837"/>
                </a:solidFill>
                <a:latin typeface="Montserrat Black" panose="00000A00000000000000" pitchFamily="50" charset="0"/>
              </a:rPr>
              <a:t>Compatibility</a:t>
            </a:r>
            <a:endParaRPr lang="es-CO" dirty="0">
              <a:solidFill>
                <a:srgbClr val="2E1837"/>
              </a:solidFill>
              <a:latin typeface="Montserrat Black" panose="00000A00000000000000" pitchFamily="50" charset="0"/>
            </a:endParaRPr>
          </a:p>
        </p:txBody>
      </p:sp>
      <p:sp>
        <p:nvSpPr>
          <p:cNvPr id="36" name="TextBox 35">
            <a:extLst>
              <a:ext uri="{FF2B5EF4-FFF2-40B4-BE49-F238E27FC236}">
                <a16:creationId xmlns:a16="http://schemas.microsoft.com/office/drawing/2014/main" id="{86F93654-3D5A-4CF2-8E4D-F3394E07E0A3}"/>
              </a:ext>
            </a:extLst>
          </p:cNvPr>
          <p:cNvSpPr txBox="1"/>
          <p:nvPr/>
        </p:nvSpPr>
        <p:spPr>
          <a:xfrm>
            <a:off x="3517107"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Security</a:t>
            </a:r>
          </a:p>
        </p:txBody>
      </p:sp>
      <p:sp>
        <p:nvSpPr>
          <p:cNvPr id="37" name="TextBox 47">
            <a:extLst>
              <a:ext uri="{FF2B5EF4-FFF2-40B4-BE49-F238E27FC236}">
                <a16:creationId xmlns:a16="http://schemas.microsoft.com/office/drawing/2014/main" id="{7CC8EBC4-7BC8-43CB-8CD2-F34938674E19}"/>
              </a:ext>
            </a:extLst>
          </p:cNvPr>
          <p:cNvSpPr txBox="1"/>
          <p:nvPr/>
        </p:nvSpPr>
        <p:spPr>
          <a:xfrm>
            <a:off x="3481388" y="5253579"/>
            <a:ext cx="2114550" cy="307777"/>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Encrypted user data</a:t>
            </a:r>
            <a:endParaRPr lang="en-US" sz="1400" dirty="0">
              <a:solidFill>
                <a:srgbClr val="2E1837"/>
              </a:solidFill>
              <a:latin typeface="Arial" panose="020B0604020202020204" pitchFamily="34" charset="0"/>
              <a:cs typeface="Arial" panose="020B0604020202020204" pitchFamily="34" charset="0"/>
            </a:endParaRPr>
          </a:p>
        </p:txBody>
      </p:sp>
      <p:sp>
        <p:nvSpPr>
          <p:cNvPr id="39" name="TextBox 47">
            <a:extLst>
              <a:ext uri="{FF2B5EF4-FFF2-40B4-BE49-F238E27FC236}">
                <a16:creationId xmlns:a16="http://schemas.microsoft.com/office/drawing/2014/main" id="{3AEEAD69-30D6-4753-987E-DA0F9B78D806}"/>
              </a:ext>
            </a:extLst>
          </p:cNvPr>
          <p:cNvSpPr txBox="1"/>
          <p:nvPr/>
        </p:nvSpPr>
        <p:spPr>
          <a:xfrm>
            <a:off x="693247" y="5038135"/>
            <a:ext cx="2114550" cy="738664"/>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Cross-platform (iOS/Android) and responsive design</a:t>
            </a:r>
            <a:endParaRPr lang="en-PH" sz="1400" dirty="0">
              <a:solidFill>
                <a:srgbClr val="2E1837"/>
              </a:solidFill>
              <a:latin typeface="Open Sans" panose="020B0606030504020204" pitchFamily="34" charset="0"/>
            </a:endParaRPr>
          </a:p>
        </p:txBody>
      </p:sp>
      <p:sp>
        <p:nvSpPr>
          <p:cNvPr id="47" name="TextBox 47">
            <a:extLst>
              <a:ext uri="{FF2B5EF4-FFF2-40B4-BE49-F238E27FC236}">
                <a16:creationId xmlns:a16="http://schemas.microsoft.com/office/drawing/2014/main" id="{0F7D5CF2-FBB8-44A7-B57B-7ED5BE461D07}"/>
              </a:ext>
            </a:extLst>
          </p:cNvPr>
          <p:cNvSpPr txBox="1"/>
          <p:nvPr/>
        </p:nvSpPr>
        <p:spPr>
          <a:xfrm>
            <a:off x="6269529" y="5038135"/>
            <a:ext cx="2114550" cy="738664"/>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Intuitive design, accessibility (e.g., screen readers)</a:t>
            </a:r>
            <a:endParaRPr lang="en-US" sz="1400" dirty="0">
              <a:solidFill>
                <a:srgbClr val="2E1837"/>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F7C9CED-295F-4676-897E-8E907D2545B2}"/>
              </a:ext>
            </a:extLst>
          </p:cNvPr>
          <p:cNvSpPr txBox="1"/>
          <p:nvPr/>
        </p:nvSpPr>
        <p:spPr>
          <a:xfrm>
            <a:off x="-343989" y="771895"/>
            <a:ext cx="7571030"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Functional Requirements</a:t>
            </a:r>
          </a:p>
        </p:txBody>
      </p:sp>
      <p:sp>
        <p:nvSpPr>
          <p:cNvPr id="32" name="TextBox 31">
            <a:extLst>
              <a:ext uri="{FF2B5EF4-FFF2-40B4-BE49-F238E27FC236}">
                <a16:creationId xmlns:a16="http://schemas.microsoft.com/office/drawing/2014/main" id="{0053C44F-BCE1-452E-BC9E-07F954B55FE0}"/>
              </a:ext>
            </a:extLst>
          </p:cNvPr>
          <p:cNvSpPr txBox="1"/>
          <p:nvPr/>
        </p:nvSpPr>
        <p:spPr>
          <a:xfrm>
            <a:off x="858606" y="781139"/>
            <a:ext cx="1462087" cy="523220"/>
          </a:xfrm>
          <a:prstGeom prst="rect">
            <a:avLst/>
          </a:prstGeom>
          <a:noFill/>
        </p:spPr>
        <p:txBody>
          <a:bodyPr wrap="square" rtlCol="0">
            <a:spAutoFit/>
          </a:bodyPr>
          <a:lstStyle/>
          <a:p>
            <a:r>
              <a:rPr lang="en-US" sz="2800" b="1" dirty="0">
                <a:solidFill>
                  <a:srgbClr val="FEC630"/>
                </a:solidFill>
                <a:latin typeface="Tw Cen MT" panose="020B0602020104020603" pitchFamily="34" charset="0"/>
              </a:rPr>
              <a:t>Non</a:t>
            </a:r>
          </a:p>
        </p:txBody>
      </p:sp>
      <p:sp>
        <p:nvSpPr>
          <p:cNvPr id="43" name="TextBox 42">
            <a:extLst>
              <a:ext uri="{FF2B5EF4-FFF2-40B4-BE49-F238E27FC236}">
                <a16:creationId xmlns:a16="http://schemas.microsoft.com/office/drawing/2014/main" id="{35F4FB7F-F5D0-48FF-860E-7A24488D238A}"/>
              </a:ext>
            </a:extLst>
          </p:cNvPr>
          <p:cNvSpPr txBox="1"/>
          <p:nvPr/>
        </p:nvSpPr>
        <p:spPr>
          <a:xfrm>
            <a:off x="362212" y="784714"/>
            <a:ext cx="763929" cy="523220"/>
          </a:xfrm>
          <a:prstGeom prst="rect">
            <a:avLst/>
          </a:prstGeom>
          <a:noFill/>
        </p:spPr>
        <p:txBody>
          <a:bodyPr wrap="square" rtlCol="0">
            <a:spAutoFit/>
          </a:bodyPr>
          <a:lstStyle/>
          <a:p>
            <a:pPr algn="ctr"/>
            <a:r>
              <a:rPr lang="ar-EG" sz="2800" b="1" dirty="0">
                <a:solidFill>
                  <a:srgbClr val="FEC630"/>
                </a:solidFill>
                <a:latin typeface="Tw Cen MT" panose="020B0602020104020603" pitchFamily="34" charset="0"/>
              </a:rPr>
              <a:t>3</a:t>
            </a:r>
            <a:r>
              <a:rPr lang="en-US" sz="2800" b="1" dirty="0">
                <a:solidFill>
                  <a:srgbClr val="FEC630"/>
                </a:solidFill>
                <a:latin typeface="Tw Cen MT" panose="020B0602020104020603" pitchFamily="34" charset="0"/>
              </a:rPr>
              <a:t>. </a:t>
            </a:r>
          </a:p>
        </p:txBody>
      </p:sp>
      <p:sp>
        <p:nvSpPr>
          <p:cNvPr id="33" name="TextBox 32">
            <a:extLst>
              <a:ext uri="{FF2B5EF4-FFF2-40B4-BE49-F238E27FC236}">
                <a16:creationId xmlns:a16="http://schemas.microsoft.com/office/drawing/2014/main" id="{984071E6-6C1E-4EB8-8E42-A4D86D720486}"/>
              </a:ext>
            </a:extLst>
          </p:cNvPr>
          <p:cNvSpPr txBox="1"/>
          <p:nvPr/>
        </p:nvSpPr>
        <p:spPr>
          <a:xfrm>
            <a:off x="243678" y="186363"/>
            <a:ext cx="6523877" cy="461665"/>
          </a:xfrm>
          <a:prstGeom prst="rect">
            <a:avLst/>
          </a:prstGeom>
          <a:noFill/>
        </p:spPr>
        <p:txBody>
          <a:bodyPr wrap="square" rtlCol="0">
            <a:spAutoFit/>
          </a:bodyPr>
          <a:lstStyle/>
          <a:p>
            <a:r>
              <a:rPr lang="en-US" sz="2400" b="1" dirty="0">
                <a:solidFill>
                  <a:schemeClr val="bg1"/>
                </a:solidFill>
              </a:rPr>
              <a:t>System Requirements</a:t>
            </a:r>
          </a:p>
        </p:txBody>
      </p:sp>
    </p:spTree>
    <p:extLst>
      <p:ext uri="{BB962C8B-B14F-4D97-AF65-F5344CB8AC3E}">
        <p14:creationId xmlns:p14="http://schemas.microsoft.com/office/powerpoint/2010/main" val="34349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par>
              <p:cTn id="2"/>
            </p:par>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8F4A139C-3D55-4FA4-9A1B-9BC650288468}"/>
              </a:ext>
            </a:extLst>
          </p:cNvPr>
          <p:cNvSpPr/>
          <p:nvPr/>
        </p:nvSpPr>
        <p:spPr>
          <a:xfrm>
            <a:off x="0" y="765663"/>
            <a:ext cx="12191999" cy="6092337"/>
          </a:xfrm>
          <a:prstGeom prst="roundRect">
            <a:avLst>
              <a:gd name="adj" fmla="val 0"/>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ircle: Hollow 11">
            <a:extLst>
              <a:ext uri="{FF2B5EF4-FFF2-40B4-BE49-F238E27FC236}">
                <a16:creationId xmlns:a16="http://schemas.microsoft.com/office/drawing/2014/main" id="{CAC4D954-9972-6193-6E97-D5DB00CC5C7B}"/>
              </a:ext>
            </a:extLst>
          </p:cNvPr>
          <p:cNvSpPr/>
          <p:nvPr/>
        </p:nvSpPr>
        <p:spPr>
          <a:xfrm>
            <a:off x="9001125" y="1800226"/>
            <a:ext cx="2419350" cy="2419350"/>
          </a:xfrm>
          <a:prstGeom prst="donut">
            <a:avLst/>
          </a:prstGeom>
          <a:solidFill>
            <a:schemeClr val="accent4"/>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9" name="Freeform: Shape 48">
            <a:extLst>
              <a:ext uri="{FF2B5EF4-FFF2-40B4-BE49-F238E27FC236}">
                <a16:creationId xmlns:a16="http://schemas.microsoft.com/office/drawing/2014/main" id="{3FA38796-64D1-7DD3-034F-3C2E088308D7}"/>
              </a:ext>
            </a:extLst>
          </p:cNvPr>
          <p:cNvSpPr/>
          <p:nvPr/>
        </p:nvSpPr>
        <p:spPr>
          <a:xfrm rot="10800000">
            <a:off x="9179559" y="1285550"/>
            <a:ext cx="2063115" cy="1952951"/>
          </a:xfrm>
          <a:custGeom>
            <a:avLst/>
            <a:gdLst>
              <a:gd name="connsiteX0" fmla="*/ 2063115 w 2063115"/>
              <a:gd name="connsiteY0" fmla="*/ 1952951 h 1952951"/>
              <a:gd name="connsiteX1" fmla="*/ 0 w 2063115"/>
              <a:gd name="connsiteY1" fmla="*/ 1952951 h 1952951"/>
              <a:gd name="connsiteX2" fmla="*/ 432675 w 2063115"/>
              <a:gd name="connsiteY2" fmla="*/ 222252 h 1952951"/>
              <a:gd name="connsiteX3" fmla="*/ 429894 w 2063115"/>
              <a:gd name="connsiteY3" fmla="*/ 212455 h 1952951"/>
              <a:gd name="connsiteX4" fmla="*/ 1028064 w 2063115"/>
              <a:gd name="connsiteY4" fmla="*/ 0 h 1952951"/>
              <a:gd name="connsiteX5" fmla="*/ 1614081 w 2063115"/>
              <a:gd name="connsiteY5" fmla="*/ 169638 h 1952951"/>
              <a:gd name="connsiteX6" fmla="*/ 1619728 w 2063115"/>
              <a:gd name="connsiteY6" fmla="*/ 189531 h 1952951"/>
              <a:gd name="connsiteX7" fmla="*/ 1622260 w 2063115"/>
              <a:gd name="connsiteY7" fmla="*/ 189531 h 19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115" h="1952951">
                <a:moveTo>
                  <a:pt x="2063115" y="1952951"/>
                </a:moveTo>
                <a:lnTo>
                  <a:pt x="0" y="1952951"/>
                </a:lnTo>
                <a:lnTo>
                  <a:pt x="432675" y="222252"/>
                </a:lnTo>
                <a:lnTo>
                  <a:pt x="429894" y="212455"/>
                </a:lnTo>
                <a:cubicBezTo>
                  <a:pt x="429894" y="95119"/>
                  <a:pt x="697704" y="0"/>
                  <a:pt x="1028064" y="0"/>
                </a:cubicBezTo>
                <a:cubicBezTo>
                  <a:pt x="1317129" y="0"/>
                  <a:pt x="1558304" y="72825"/>
                  <a:pt x="1614081" y="169638"/>
                </a:cubicBezTo>
                <a:lnTo>
                  <a:pt x="1619728" y="189531"/>
                </a:lnTo>
                <a:lnTo>
                  <a:pt x="1622260" y="189531"/>
                </a:lnTo>
                <a:close/>
              </a:path>
            </a:pathLst>
          </a:custGeom>
          <a:gradFill>
            <a:gsLst>
              <a:gs pos="25000">
                <a:schemeClr val="bg1">
                  <a:alpha val="60000"/>
                </a:schemeClr>
              </a:gs>
              <a:gs pos="100000">
                <a:schemeClr val="bg1">
                  <a:alpha val="0"/>
                </a:schemeClr>
              </a:gs>
              <a:gs pos="78000">
                <a:schemeClr val="bg1">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0" name="Rectangle: Rounded Corners 49">
            <a:extLst>
              <a:ext uri="{FF2B5EF4-FFF2-40B4-BE49-F238E27FC236}">
                <a16:creationId xmlns:a16="http://schemas.microsoft.com/office/drawing/2014/main" id="{F1D3672A-9BC4-4DAE-0248-DF4D5C70E566}"/>
              </a:ext>
            </a:extLst>
          </p:cNvPr>
          <p:cNvSpPr/>
          <p:nvPr/>
        </p:nvSpPr>
        <p:spPr>
          <a:xfrm>
            <a:off x="9001126" y="4586609"/>
            <a:ext cx="2419350" cy="185716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1" name="Oval 50">
            <a:extLst>
              <a:ext uri="{FF2B5EF4-FFF2-40B4-BE49-F238E27FC236}">
                <a16:creationId xmlns:a16="http://schemas.microsoft.com/office/drawing/2014/main" id="{A0E60D00-59AD-FF91-A480-6552D9B10E9D}"/>
              </a:ext>
            </a:extLst>
          </p:cNvPr>
          <p:cNvSpPr/>
          <p:nvPr/>
        </p:nvSpPr>
        <p:spPr>
          <a:xfrm>
            <a:off x="9801909" y="1715079"/>
            <a:ext cx="858265" cy="8582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Circle: Hollow 8">
            <a:extLst>
              <a:ext uri="{FF2B5EF4-FFF2-40B4-BE49-F238E27FC236}">
                <a16:creationId xmlns:a16="http://schemas.microsoft.com/office/drawing/2014/main" id="{0A7A9553-3259-D4AB-7216-E57BD9A004E9}"/>
              </a:ext>
            </a:extLst>
          </p:cNvPr>
          <p:cNvSpPr/>
          <p:nvPr/>
        </p:nvSpPr>
        <p:spPr>
          <a:xfrm>
            <a:off x="523875"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0" name="Circle: Hollow 9">
            <a:extLst>
              <a:ext uri="{FF2B5EF4-FFF2-40B4-BE49-F238E27FC236}">
                <a16:creationId xmlns:a16="http://schemas.microsoft.com/office/drawing/2014/main" id="{63E374C2-0589-0328-4DEC-5B8AE1D7AD11}"/>
              </a:ext>
            </a:extLst>
          </p:cNvPr>
          <p:cNvSpPr/>
          <p:nvPr/>
        </p:nvSpPr>
        <p:spPr>
          <a:xfrm>
            <a:off x="3328988"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ircle: Hollow 10">
            <a:extLst>
              <a:ext uri="{FF2B5EF4-FFF2-40B4-BE49-F238E27FC236}">
                <a16:creationId xmlns:a16="http://schemas.microsoft.com/office/drawing/2014/main" id="{23FC6D78-F481-57A5-1888-E9AECA09723C}"/>
              </a:ext>
            </a:extLst>
          </p:cNvPr>
          <p:cNvSpPr/>
          <p:nvPr/>
        </p:nvSpPr>
        <p:spPr>
          <a:xfrm>
            <a:off x="6196012" y="1800226"/>
            <a:ext cx="2419350" cy="2419350"/>
          </a:xfrm>
          <a:prstGeom prst="donut">
            <a:avLst/>
          </a:prstGeom>
          <a:solidFill>
            <a:srgbClr val="2E1837"/>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0" name="TextBox 39">
            <a:extLst>
              <a:ext uri="{FF2B5EF4-FFF2-40B4-BE49-F238E27FC236}">
                <a16:creationId xmlns:a16="http://schemas.microsoft.com/office/drawing/2014/main" id="{F8B41B21-C415-D724-BD02-1EEED78DBAEB}"/>
              </a:ext>
            </a:extLst>
          </p:cNvPr>
          <p:cNvSpPr txBox="1"/>
          <p:nvPr/>
        </p:nvSpPr>
        <p:spPr>
          <a:xfrm>
            <a:off x="6393658" y="3896410"/>
            <a:ext cx="2185987" cy="369332"/>
          </a:xfrm>
          <a:prstGeom prst="rect">
            <a:avLst/>
          </a:prstGeom>
          <a:noFill/>
        </p:spPr>
        <p:txBody>
          <a:bodyPr wrap="square" rtlCol="0">
            <a:spAutoFit/>
          </a:bodyPr>
          <a:lstStyle/>
          <a:p>
            <a:pPr algn="ctr"/>
            <a:r>
              <a:rPr lang="es-CO" dirty="0" err="1">
                <a:solidFill>
                  <a:srgbClr val="2E1837"/>
                </a:solidFill>
                <a:latin typeface="Montserrat Black" panose="00000A00000000000000" pitchFamily="50" charset="0"/>
              </a:rPr>
              <a:t>Usability</a:t>
            </a:r>
            <a:endParaRPr lang="es-CO" dirty="0">
              <a:solidFill>
                <a:srgbClr val="2E1837"/>
              </a:solidFill>
              <a:latin typeface="Montserrat Black" panose="00000A00000000000000" pitchFamily="50" charset="0"/>
            </a:endParaRPr>
          </a:p>
        </p:txBody>
      </p:sp>
      <p:sp>
        <p:nvSpPr>
          <p:cNvPr id="41" name="TextBox 47">
            <a:extLst>
              <a:ext uri="{FF2B5EF4-FFF2-40B4-BE49-F238E27FC236}">
                <a16:creationId xmlns:a16="http://schemas.microsoft.com/office/drawing/2014/main" id="{A6351F1C-2780-5E59-B326-9FE2DCC62DCA}"/>
              </a:ext>
            </a:extLst>
          </p:cNvPr>
          <p:cNvSpPr txBox="1"/>
          <p:nvPr/>
        </p:nvSpPr>
        <p:spPr>
          <a:xfrm>
            <a:off x="9179559" y="5141899"/>
            <a:ext cx="2114550" cy="738664"/>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Fast loading (&lt;2 seconds), scalable backend</a:t>
            </a:r>
            <a:endParaRPr lang="en-US" sz="1400" dirty="0">
              <a:solidFill>
                <a:srgbClr val="2E1837"/>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F19FB7B-3CBF-B976-E981-152FE017B6EC}"/>
              </a:ext>
            </a:extLst>
          </p:cNvPr>
          <p:cNvSpPr txBox="1"/>
          <p:nvPr/>
        </p:nvSpPr>
        <p:spPr>
          <a:xfrm>
            <a:off x="8988028" y="3905358"/>
            <a:ext cx="2445544" cy="369332"/>
          </a:xfrm>
          <a:prstGeom prst="rect">
            <a:avLst/>
          </a:prstGeom>
          <a:noFill/>
        </p:spPr>
        <p:txBody>
          <a:bodyPr wrap="square" rtlCol="0">
            <a:spAutoFit/>
          </a:bodyPr>
          <a:lstStyle/>
          <a:p>
            <a:pPr algn="ctr"/>
            <a:r>
              <a:rPr lang="es-CO" b="1" dirty="0">
                <a:solidFill>
                  <a:schemeClr val="accent4"/>
                </a:solidFill>
                <a:latin typeface="Montserrat Black" panose="00000A00000000000000" pitchFamily="50" charset="0"/>
              </a:rPr>
              <a:t>Performance</a:t>
            </a:r>
          </a:p>
        </p:txBody>
      </p:sp>
      <p:pic>
        <p:nvPicPr>
          <p:cNvPr id="45" name="Graphic 44">
            <a:extLst>
              <a:ext uri="{FF2B5EF4-FFF2-40B4-BE49-F238E27FC236}">
                <a16:creationId xmlns:a16="http://schemas.microsoft.com/office/drawing/2014/main" id="{8040DBFE-DE99-1754-F17F-97048C6F2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7634" y="1844093"/>
            <a:ext cx="646332" cy="646332"/>
          </a:xfrm>
          <a:prstGeom prst="rect">
            <a:avLst/>
          </a:prstGeom>
        </p:spPr>
      </p:pic>
      <p:cxnSp>
        <p:nvCxnSpPr>
          <p:cNvPr id="27" name="Straight Connector 26">
            <a:extLst>
              <a:ext uri="{FF2B5EF4-FFF2-40B4-BE49-F238E27FC236}">
                <a16:creationId xmlns:a16="http://schemas.microsoft.com/office/drawing/2014/main" id="{8C52DDB8-DB62-4594-A9E9-2A95D75F80E9}"/>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CE93E38-6E0B-4A18-AD51-999317945609}"/>
              </a:ext>
            </a:extLst>
          </p:cNvPr>
          <p:cNvSpPr txBox="1"/>
          <p:nvPr/>
        </p:nvSpPr>
        <p:spPr>
          <a:xfrm>
            <a:off x="676274" y="3896410"/>
            <a:ext cx="2185987" cy="369332"/>
          </a:xfrm>
          <a:prstGeom prst="rect">
            <a:avLst/>
          </a:prstGeom>
          <a:noFill/>
        </p:spPr>
        <p:txBody>
          <a:bodyPr wrap="square" rtlCol="0">
            <a:spAutoFit/>
          </a:bodyPr>
          <a:lstStyle/>
          <a:p>
            <a:pPr algn="ctr"/>
            <a:r>
              <a:rPr lang="es-CO" dirty="0" err="1">
                <a:solidFill>
                  <a:srgbClr val="2E1837"/>
                </a:solidFill>
                <a:latin typeface="Montserrat Black" panose="00000A00000000000000" pitchFamily="50" charset="0"/>
              </a:rPr>
              <a:t>Compatibility</a:t>
            </a:r>
            <a:endParaRPr lang="es-CO" dirty="0">
              <a:solidFill>
                <a:srgbClr val="2E1837"/>
              </a:solidFill>
              <a:latin typeface="Montserrat Black" panose="00000A00000000000000" pitchFamily="50" charset="0"/>
            </a:endParaRPr>
          </a:p>
        </p:txBody>
      </p:sp>
      <p:sp>
        <p:nvSpPr>
          <p:cNvPr id="36" name="TextBox 35">
            <a:extLst>
              <a:ext uri="{FF2B5EF4-FFF2-40B4-BE49-F238E27FC236}">
                <a16:creationId xmlns:a16="http://schemas.microsoft.com/office/drawing/2014/main" id="{86F93654-3D5A-4CF2-8E4D-F3394E07E0A3}"/>
              </a:ext>
            </a:extLst>
          </p:cNvPr>
          <p:cNvSpPr txBox="1"/>
          <p:nvPr/>
        </p:nvSpPr>
        <p:spPr>
          <a:xfrm>
            <a:off x="3517107"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Security</a:t>
            </a:r>
          </a:p>
        </p:txBody>
      </p:sp>
      <p:sp>
        <p:nvSpPr>
          <p:cNvPr id="37" name="TextBox 47">
            <a:extLst>
              <a:ext uri="{FF2B5EF4-FFF2-40B4-BE49-F238E27FC236}">
                <a16:creationId xmlns:a16="http://schemas.microsoft.com/office/drawing/2014/main" id="{7CC8EBC4-7BC8-43CB-8CD2-F34938674E19}"/>
              </a:ext>
            </a:extLst>
          </p:cNvPr>
          <p:cNvSpPr txBox="1"/>
          <p:nvPr/>
        </p:nvSpPr>
        <p:spPr>
          <a:xfrm>
            <a:off x="3481388" y="5253579"/>
            <a:ext cx="2114550" cy="307777"/>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Encrypted user data</a:t>
            </a:r>
            <a:endParaRPr lang="en-US" sz="1400" dirty="0">
              <a:solidFill>
                <a:srgbClr val="2E1837"/>
              </a:solidFill>
              <a:latin typeface="Arial" panose="020B0604020202020204" pitchFamily="34" charset="0"/>
              <a:cs typeface="Arial" panose="020B0604020202020204" pitchFamily="34" charset="0"/>
            </a:endParaRPr>
          </a:p>
        </p:txBody>
      </p:sp>
      <p:sp>
        <p:nvSpPr>
          <p:cNvPr id="39" name="TextBox 47">
            <a:extLst>
              <a:ext uri="{FF2B5EF4-FFF2-40B4-BE49-F238E27FC236}">
                <a16:creationId xmlns:a16="http://schemas.microsoft.com/office/drawing/2014/main" id="{3AEEAD69-30D6-4753-987E-DA0F9B78D806}"/>
              </a:ext>
            </a:extLst>
          </p:cNvPr>
          <p:cNvSpPr txBox="1"/>
          <p:nvPr/>
        </p:nvSpPr>
        <p:spPr>
          <a:xfrm>
            <a:off x="693247" y="5038135"/>
            <a:ext cx="2114550" cy="738664"/>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Cross-platform (iOS/Android) and responsive design</a:t>
            </a:r>
            <a:endParaRPr lang="en-PH" sz="1400" dirty="0">
              <a:solidFill>
                <a:srgbClr val="2E1837"/>
              </a:solidFill>
              <a:latin typeface="Open Sans" panose="020B0606030504020204" pitchFamily="34" charset="0"/>
            </a:endParaRPr>
          </a:p>
        </p:txBody>
      </p:sp>
      <p:sp>
        <p:nvSpPr>
          <p:cNvPr id="47" name="TextBox 47">
            <a:extLst>
              <a:ext uri="{FF2B5EF4-FFF2-40B4-BE49-F238E27FC236}">
                <a16:creationId xmlns:a16="http://schemas.microsoft.com/office/drawing/2014/main" id="{0F7D5CF2-FBB8-44A7-B57B-7ED5BE461D07}"/>
              </a:ext>
            </a:extLst>
          </p:cNvPr>
          <p:cNvSpPr txBox="1"/>
          <p:nvPr/>
        </p:nvSpPr>
        <p:spPr>
          <a:xfrm>
            <a:off x="6269529" y="5038135"/>
            <a:ext cx="2114550" cy="738664"/>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Intuitive design, accessibility (e.g., screen readers)</a:t>
            </a:r>
            <a:endParaRPr lang="en-US" sz="1400" dirty="0">
              <a:solidFill>
                <a:srgbClr val="2E1837"/>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E926F756-5D9B-4A67-950F-C7E4E22E5A0E}"/>
              </a:ext>
            </a:extLst>
          </p:cNvPr>
          <p:cNvSpPr txBox="1"/>
          <p:nvPr/>
        </p:nvSpPr>
        <p:spPr>
          <a:xfrm>
            <a:off x="-343989" y="771895"/>
            <a:ext cx="7571030"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Functional Requirements</a:t>
            </a:r>
          </a:p>
        </p:txBody>
      </p:sp>
      <p:sp>
        <p:nvSpPr>
          <p:cNvPr id="34" name="TextBox 33">
            <a:extLst>
              <a:ext uri="{FF2B5EF4-FFF2-40B4-BE49-F238E27FC236}">
                <a16:creationId xmlns:a16="http://schemas.microsoft.com/office/drawing/2014/main" id="{BB1B3A8B-2C73-4FD4-88F4-0FD06C8C8D84}"/>
              </a:ext>
            </a:extLst>
          </p:cNvPr>
          <p:cNvSpPr txBox="1"/>
          <p:nvPr/>
        </p:nvSpPr>
        <p:spPr>
          <a:xfrm>
            <a:off x="858606" y="781139"/>
            <a:ext cx="1462087" cy="523220"/>
          </a:xfrm>
          <a:prstGeom prst="rect">
            <a:avLst/>
          </a:prstGeom>
          <a:noFill/>
        </p:spPr>
        <p:txBody>
          <a:bodyPr wrap="square" rtlCol="0">
            <a:spAutoFit/>
          </a:bodyPr>
          <a:lstStyle/>
          <a:p>
            <a:r>
              <a:rPr lang="en-US" sz="2800" b="1" dirty="0">
                <a:solidFill>
                  <a:srgbClr val="FEC630"/>
                </a:solidFill>
                <a:latin typeface="Tw Cen MT" panose="020B0602020104020603" pitchFamily="34" charset="0"/>
              </a:rPr>
              <a:t>Non</a:t>
            </a:r>
          </a:p>
        </p:txBody>
      </p:sp>
      <p:sp>
        <p:nvSpPr>
          <p:cNvPr id="38" name="TextBox 37">
            <a:extLst>
              <a:ext uri="{FF2B5EF4-FFF2-40B4-BE49-F238E27FC236}">
                <a16:creationId xmlns:a16="http://schemas.microsoft.com/office/drawing/2014/main" id="{8B69E578-2E45-493F-A302-92908C9E2273}"/>
              </a:ext>
            </a:extLst>
          </p:cNvPr>
          <p:cNvSpPr txBox="1"/>
          <p:nvPr/>
        </p:nvSpPr>
        <p:spPr>
          <a:xfrm>
            <a:off x="362212" y="784714"/>
            <a:ext cx="763929" cy="523220"/>
          </a:xfrm>
          <a:prstGeom prst="rect">
            <a:avLst/>
          </a:prstGeom>
          <a:noFill/>
        </p:spPr>
        <p:txBody>
          <a:bodyPr wrap="square" rtlCol="0">
            <a:spAutoFit/>
          </a:bodyPr>
          <a:lstStyle/>
          <a:p>
            <a:pPr algn="ctr"/>
            <a:r>
              <a:rPr lang="ar-EG" sz="2800" b="1" dirty="0">
                <a:solidFill>
                  <a:srgbClr val="FEC630"/>
                </a:solidFill>
                <a:latin typeface="Tw Cen MT" panose="020B0602020104020603" pitchFamily="34" charset="0"/>
              </a:rPr>
              <a:t>3</a:t>
            </a:r>
            <a:r>
              <a:rPr lang="en-US" sz="2800" b="1" dirty="0">
                <a:solidFill>
                  <a:srgbClr val="FEC630"/>
                </a:solidFill>
                <a:latin typeface="Tw Cen MT" panose="020B0602020104020603" pitchFamily="34" charset="0"/>
              </a:rPr>
              <a:t>. </a:t>
            </a:r>
          </a:p>
        </p:txBody>
      </p:sp>
      <p:sp>
        <p:nvSpPr>
          <p:cNvPr id="26" name="TextBox 25">
            <a:extLst>
              <a:ext uri="{FF2B5EF4-FFF2-40B4-BE49-F238E27FC236}">
                <a16:creationId xmlns:a16="http://schemas.microsoft.com/office/drawing/2014/main" id="{43C661DB-0B51-448B-ABCF-E8858C8939BA}"/>
              </a:ext>
            </a:extLst>
          </p:cNvPr>
          <p:cNvSpPr txBox="1"/>
          <p:nvPr/>
        </p:nvSpPr>
        <p:spPr>
          <a:xfrm>
            <a:off x="243678" y="186363"/>
            <a:ext cx="6523877" cy="461665"/>
          </a:xfrm>
          <a:prstGeom prst="rect">
            <a:avLst/>
          </a:prstGeom>
          <a:noFill/>
        </p:spPr>
        <p:txBody>
          <a:bodyPr wrap="square" rtlCol="0">
            <a:spAutoFit/>
          </a:bodyPr>
          <a:lstStyle/>
          <a:p>
            <a:r>
              <a:rPr lang="en-US" sz="2400" b="1" dirty="0">
                <a:solidFill>
                  <a:schemeClr val="bg1"/>
                </a:solidFill>
              </a:rPr>
              <a:t>System Requirements</a:t>
            </a:r>
          </a:p>
        </p:txBody>
      </p:sp>
    </p:spTree>
    <p:extLst>
      <p:ext uri="{BB962C8B-B14F-4D97-AF65-F5344CB8AC3E}">
        <p14:creationId xmlns:p14="http://schemas.microsoft.com/office/powerpoint/2010/main" val="2151895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4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25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25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17"/>
            </p:par>
          </p:childTnLst>
        </p:cTn>
      </p:par>
    </p:tnLst>
    <p:bldLst>
      <p:bldP spid="50" grpId="0" animBg="1"/>
      <p:bldP spid="51" grpId="0" animBg="1"/>
      <p:bldP spid="4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947BBB20-52B4-4AEA-B5D4-8D3D0E74454B}"/>
              </a:ext>
            </a:extLst>
          </p:cNvPr>
          <p:cNvSpPr/>
          <p:nvPr/>
        </p:nvSpPr>
        <p:spPr>
          <a:xfrm>
            <a:off x="0" y="765663"/>
            <a:ext cx="12191999" cy="6092337"/>
          </a:xfrm>
          <a:prstGeom prst="roundRect">
            <a:avLst>
              <a:gd name="adj" fmla="val 0"/>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ircle: Hollow 11">
            <a:extLst>
              <a:ext uri="{FF2B5EF4-FFF2-40B4-BE49-F238E27FC236}">
                <a16:creationId xmlns:a16="http://schemas.microsoft.com/office/drawing/2014/main" id="{CAC4D954-9972-6193-6E97-D5DB00CC5C7B}"/>
              </a:ext>
            </a:extLst>
          </p:cNvPr>
          <p:cNvSpPr/>
          <p:nvPr/>
        </p:nvSpPr>
        <p:spPr>
          <a:xfrm>
            <a:off x="9001125" y="1800226"/>
            <a:ext cx="2419350" cy="2419350"/>
          </a:xfrm>
          <a:prstGeom prst="donut">
            <a:avLst/>
          </a:prstGeom>
          <a:solidFill>
            <a:srgbClr val="FFC000"/>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 name="Circle: Hollow 8">
            <a:extLst>
              <a:ext uri="{FF2B5EF4-FFF2-40B4-BE49-F238E27FC236}">
                <a16:creationId xmlns:a16="http://schemas.microsoft.com/office/drawing/2014/main" id="{0A7A9553-3259-D4AB-7216-E57BD9A004E9}"/>
              </a:ext>
            </a:extLst>
          </p:cNvPr>
          <p:cNvSpPr/>
          <p:nvPr/>
        </p:nvSpPr>
        <p:spPr>
          <a:xfrm>
            <a:off x="523875" y="1800226"/>
            <a:ext cx="2419350" cy="2419350"/>
          </a:xfrm>
          <a:prstGeom prst="donut">
            <a:avLst/>
          </a:prstGeom>
          <a:solidFill>
            <a:schemeClr val="accent2"/>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0" name="Circle: Hollow 9">
            <a:extLst>
              <a:ext uri="{FF2B5EF4-FFF2-40B4-BE49-F238E27FC236}">
                <a16:creationId xmlns:a16="http://schemas.microsoft.com/office/drawing/2014/main" id="{63E374C2-0589-0328-4DEC-5B8AE1D7AD11}"/>
              </a:ext>
            </a:extLst>
          </p:cNvPr>
          <p:cNvSpPr/>
          <p:nvPr/>
        </p:nvSpPr>
        <p:spPr>
          <a:xfrm>
            <a:off x="3328988" y="1800226"/>
            <a:ext cx="2419350" cy="2419350"/>
          </a:xfrm>
          <a:prstGeom prst="donut">
            <a:avLst/>
          </a:prstGeom>
          <a:solidFill>
            <a:schemeClr val="accent1"/>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ircle: Hollow 10">
            <a:extLst>
              <a:ext uri="{FF2B5EF4-FFF2-40B4-BE49-F238E27FC236}">
                <a16:creationId xmlns:a16="http://schemas.microsoft.com/office/drawing/2014/main" id="{23FC6D78-F481-57A5-1888-E9AECA09723C}"/>
              </a:ext>
            </a:extLst>
          </p:cNvPr>
          <p:cNvSpPr/>
          <p:nvPr/>
        </p:nvSpPr>
        <p:spPr>
          <a:xfrm>
            <a:off x="6196012" y="1800226"/>
            <a:ext cx="2419350" cy="2419350"/>
          </a:xfrm>
          <a:prstGeom prst="donut">
            <a:avLst/>
          </a:prstGeom>
          <a:solidFill>
            <a:schemeClr val="accent3"/>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0" name="Rectangle: Rounded Corners 49">
            <a:extLst>
              <a:ext uri="{FF2B5EF4-FFF2-40B4-BE49-F238E27FC236}">
                <a16:creationId xmlns:a16="http://schemas.microsoft.com/office/drawing/2014/main" id="{F1D3672A-9BC4-4DAE-0248-DF4D5C70E566}"/>
              </a:ext>
            </a:extLst>
          </p:cNvPr>
          <p:cNvSpPr/>
          <p:nvPr/>
        </p:nvSpPr>
        <p:spPr>
          <a:xfrm>
            <a:off x="6186489" y="4586609"/>
            <a:ext cx="2419350" cy="185716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9" name="Freeform: Shape 48">
            <a:extLst>
              <a:ext uri="{FF2B5EF4-FFF2-40B4-BE49-F238E27FC236}">
                <a16:creationId xmlns:a16="http://schemas.microsoft.com/office/drawing/2014/main" id="{3FA38796-64D1-7DD3-034F-3C2E088308D7}"/>
              </a:ext>
            </a:extLst>
          </p:cNvPr>
          <p:cNvSpPr/>
          <p:nvPr/>
        </p:nvSpPr>
        <p:spPr>
          <a:xfrm rot="10800000">
            <a:off x="6364922" y="1285550"/>
            <a:ext cx="2063115" cy="1952951"/>
          </a:xfrm>
          <a:custGeom>
            <a:avLst/>
            <a:gdLst>
              <a:gd name="connsiteX0" fmla="*/ 2063115 w 2063115"/>
              <a:gd name="connsiteY0" fmla="*/ 1952951 h 1952951"/>
              <a:gd name="connsiteX1" fmla="*/ 0 w 2063115"/>
              <a:gd name="connsiteY1" fmla="*/ 1952951 h 1952951"/>
              <a:gd name="connsiteX2" fmla="*/ 432675 w 2063115"/>
              <a:gd name="connsiteY2" fmla="*/ 222252 h 1952951"/>
              <a:gd name="connsiteX3" fmla="*/ 429894 w 2063115"/>
              <a:gd name="connsiteY3" fmla="*/ 212455 h 1952951"/>
              <a:gd name="connsiteX4" fmla="*/ 1028064 w 2063115"/>
              <a:gd name="connsiteY4" fmla="*/ 0 h 1952951"/>
              <a:gd name="connsiteX5" fmla="*/ 1614081 w 2063115"/>
              <a:gd name="connsiteY5" fmla="*/ 169638 h 1952951"/>
              <a:gd name="connsiteX6" fmla="*/ 1619728 w 2063115"/>
              <a:gd name="connsiteY6" fmla="*/ 189531 h 1952951"/>
              <a:gd name="connsiteX7" fmla="*/ 1622260 w 2063115"/>
              <a:gd name="connsiteY7" fmla="*/ 189531 h 19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115" h="1952951">
                <a:moveTo>
                  <a:pt x="2063115" y="1952951"/>
                </a:moveTo>
                <a:lnTo>
                  <a:pt x="0" y="1952951"/>
                </a:lnTo>
                <a:lnTo>
                  <a:pt x="432675" y="222252"/>
                </a:lnTo>
                <a:lnTo>
                  <a:pt x="429894" y="212455"/>
                </a:lnTo>
                <a:cubicBezTo>
                  <a:pt x="429894" y="95119"/>
                  <a:pt x="697704" y="0"/>
                  <a:pt x="1028064" y="0"/>
                </a:cubicBezTo>
                <a:cubicBezTo>
                  <a:pt x="1317129" y="0"/>
                  <a:pt x="1558304" y="72825"/>
                  <a:pt x="1614081" y="169638"/>
                </a:cubicBezTo>
                <a:lnTo>
                  <a:pt x="1619728" y="189531"/>
                </a:lnTo>
                <a:lnTo>
                  <a:pt x="1622260" y="189531"/>
                </a:lnTo>
                <a:close/>
              </a:path>
            </a:pathLst>
          </a:custGeom>
          <a:gradFill>
            <a:gsLst>
              <a:gs pos="25000">
                <a:schemeClr val="bg1">
                  <a:alpha val="60000"/>
                </a:schemeClr>
              </a:gs>
              <a:gs pos="100000">
                <a:schemeClr val="bg1">
                  <a:alpha val="0"/>
                </a:schemeClr>
              </a:gs>
              <a:gs pos="78000">
                <a:schemeClr val="bg1">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1" name="Oval 50">
            <a:extLst>
              <a:ext uri="{FF2B5EF4-FFF2-40B4-BE49-F238E27FC236}">
                <a16:creationId xmlns:a16="http://schemas.microsoft.com/office/drawing/2014/main" id="{A0E60D00-59AD-FF91-A480-6552D9B10E9D}"/>
              </a:ext>
            </a:extLst>
          </p:cNvPr>
          <p:cNvSpPr/>
          <p:nvPr/>
        </p:nvSpPr>
        <p:spPr>
          <a:xfrm>
            <a:off x="6987272" y="1715079"/>
            <a:ext cx="858265" cy="8582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9" name="TextBox 47">
            <a:extLst>
              <a:ext uri="{FF2B5EF4-FFF2-40B4-BE49-F238E27FC236}">
                <a16:creationId xmlns:a16="http://schemas.microsoft.com/office/drawing/2014/main" id="{59423B45-28D3-73E9-C1B2-97BBFEFC462B}"/>
              </a:ext>
            </a:extLst>
          </p:cNvPr>
          <p:cNvSpPr txBox="1"/>
          <p:nvPr/>
        </p:nvSpPr>
        <p:spPr>
          <a:xfrm>
            <a:off x="6313487" y="5143699"/>
            <a:ext cx="2114550" cy="738664"/>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Intuitive design, accessibility (e.g., screen readers)</a:t>
            </a:r>
            <a:endParaRPr lang="en-US" sz="1400" dirty="0">
              <a:solidFill>
                <a:srgbClr val="2E1837"/>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8B41B21-C415-D724-BD02-1EEED78DBAEB}"/>
              </a:ext>
            </a:extLst>
          </p:cNvPr>
          <p:cNvSpPr txBox="1"/>
          <p:nvPr/>
        </p:nvSpPr>
        <p:spPr>
          <a:xfrm>
            <a:off x="6393658" y="3896410"/>
            <a:ext cx="2185987" cy="369332"/>
          </a:xfrm>
          <a:prstGeom prst="rect">
            <a:avLst/>
          </a:prstGeom>
          <a:noFill/>
        </p:spPr>
        <p:txBody>
          <a:bodyPr wrap="square" rtlCol="0">
            <a:spAutoFit/>
          </a:bodyPr>
          <a:lstStyle/>
          <a:p>
            <a:pPr algn="ctr"/>
            <a:r>
              <a:rPr lang="es-CO" b="1" dirty="0" err="1">
                <a:solidFill>
                  <a:schemeClr val="accent3"/>
                </a:solidFill>
                <a:latin typeface="Montserrat Black" panose="00000A00000000000000" pitchFamily="50" charset="0"/>
              </a:rPr>
              <a:t>Usability</a:t>
            </a:r>
            <a:endParaRPr lang="es-CO" b="1" dirty="0">
              <a:solidFill>
                <a:schemeClr val="accent3"/>
              </a:solidFill>
              <a:latin typeface="Montserrat Black" panose="00000A00000000000000" pitchFamily="50" charset="0"/>
            </a:endParaRPr>
          </a:p>
        </p:txBody>
      </p:sp>
      <p:sp>
        <p:nvSpPr>
          <p:cNvPr id="42" name="TextBox 41">
            <a:extLst>
              <a:ext uri="{FF2B5EF4-FFF2-40B4-BE49-F238E27FC236}">
                <a16:creationId xmlns:a16="http://schemas.microsoft.com/office/drawing/2014/main" id="{EF19FB7B-3CBF-B976-E981-152FE017B6EC}"/>
              </a:ext>
            </a:extLst>
          </p:cNvPr>
          <p:cNvSpPr txBox="1"/>
          <p:nvPr/>
        </p:nvSpPr>
        <p:spPr>
          <a:xfrm>
            <a:off x="9224965"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pic>
        <p:nvPicPr>
          <p:cNvPr id="45" name="Graphic 44" descr="Bar graph with upward trend with solid fill">
            <a:extLst>
              <a:ext uri="{FF2B5EF4-FFF2-40B4-BE49-F238E27FC236}">
                <a16:creationId xmlns:a16="http://schemas.microsoft.com/office/drawing/2014/main" id="{8040DBFE-DE99-1754-F17F-97048C6F2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634" y="1844093"/>
            <a:ext cx="646332" cy="646332"/>
          </a:xfrm>
          <a:prstGeom prst="rect">
            <a:avLst/>
          </a:prstGeom>
        </p:spPr>
      </p:pic>
      <p:pic>
        <p:nvPicPr>
          <p:cNvPr id="46" name="Graphic 45">
            <a:extLst>
              <a:ext uri="{FF2B5EF4-FFF2-40B4-BE49-F238E27FC236}">
                <a16:creationId xmlns:a16="http://schemas.microsoft.com/office/drawing/2014/main" id="{1E02DE88-24EA-C6C3-5A9D-BB89070661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2165" y="1844093"/>
            <a:ext cx="563827" cy="563827"/>
          </a:xfrm>
          <a:prstGeom prst="rect">
            <a:avLst/>
          </a:prstGeom>
        </p:spPr>
      </p:pic>
      <p:cxnSp>
        <p:nvCxnSpPr>
          <p:cNvPr id="27" name="Straight Connector 26">
            <a:extLst>
              <a:ext uri="{FF2B5EF4-FFF2-40B4-BE49-F238E27FC236}">
                <a16:creationId xmlns:a16="http://schemas.microsoft.com/office/drawing/2014/main" id="{0DD7657E-51E4-40E1-80E9-8D2B8F6D6F8E}"/>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3" name="TextBox 47">
            <a:extLst>
              <a:ext uri="{FF2B5EF4-FFF2-40B4-BE49-F238E27FC236}">
                <a16:creationId xmlns:a16="http://schemas.microsoft.com/office/drawing/2014/main" id="{42C1D4D5-4683-4E76-B10B-ACC2EC5AC731}"/>
              </a:ext>
            </a:extLst>
          </p:cNvPr>
          <p:cNvSpPr txBox="1"/>
          <p:nvPr/>
        </p:nvSpPr>
        <p:spPr>
          <a:xfrm>
            <a:off x="9179559" y="5141899"/>
            <a:ext cx="2114550" cy="738664"/>
          </a:xfrm>
          <a:prstGeom prst="rect">
            <a:avLst/>
          </a:prstGeom>
          <a:noFill/>
        </p:spPr>
        <p:txBody>
          <a:bodyPr wrap="square" rtlCol="0">
            <a:spAutoFit/>
          </a:bodyPr>
          <a:lstStyle/>
          <a:p>
            <a:pPr algn="ctr"/>
            <a:r>
              <a:rPr lang="en-US" sz="1400" dirty="0">
                <a:solidFill>
                  <a:schemeClr val="bg2"/>
                </a:solidFill>
                <a:latin typeface="Open Sans" panose="020B0606030504020204" pitchFamily="34" charset="0"/>
              </a:rPr>
              <a:t>Fast loading (&lt;2 seconds), scalable backend</a:t>
            </a:r>
            <a:endParaRPr lang="en-US" sz="1400" dirty="0">
              <a:solidFill>
                <a:schemeClr val="bg2"/>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5B235F25-21E6-484D-B97B-94D62B5D645B}"/>
              </a:ext>
            </a:extLst>
          </p:cNvPr>
          <p:cNvSpPr txBox="1"/>
          <p:nvPr/>
        </p:nvSpPr>
        <p:spPr>
          <a:xfrm>
            <a:off x="8988028" y="3905358"/>
            <a:ext cx="2445544" cy="369332"/>
          </a:xfrm>
          <a:prstGeom prst="rect">
            <a:avLst/>
          </a:prstGeom>
          <a:noFill/>
        </p:spPr>
        <p:txBody>
          <a:bodyPr wrap="square" rtlCol="0">
            <a:spAutoFit/>
          </a:bodyPr>
          <a:lstStyle/>
          <a:p>
            <a:pPr algn="ctr"/>
            <a:r>
              <a:rPr lang="es-CO" dirty="0">
                <a:solidFill>
                  <a:schemeClr val="bg2"/>
                </a:solidFill>
                <a:latin typeface="Montserrat Black" panose="00000A00000000000000" pitchFamily="50" charset="0"/>
              </a:rPr>
              <a:t>Performance</a:t>
            </a:r>
          </a:p>
        </p:txBody>
      </p:sp>
      <p:pic>
        <p:nvPicPr>
          <p:cNvPr id="48" name="Graphic 44">
            <a:extLst>
              <a:ext uri="{FF2B5EF4-FFF2-40B4-BE49-F238E27FC236}">
                <a16:creationId xmlns:a16="http://schemas.microsoft.com/office/drawing/2014/main" id="{C479CA81-D9D1-4E29-BD1E-BAD81EB2A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5971" y="1844093"/>
            <a:ext cx="646332" cy="646332"/>
          </a:xfrm>
          <a:prstGeom prst="rect">
            <a:avLst/>
          </a:prstGeom>
        </p:spPr>
      </p:pic>
      <p:sp>
        <p:nvSpPr>
          <p:cNvPr id="34" name="TextBox 33">
            <a:extLst>
              <a:ext uri="{FF2B5EF4-FFF2-40B4-BE49-F238E27FC236}">
                <a16:creationId xmlns:a16="http://schemas.microsoft.com/office/drawing/2014/main" id="{72146789-CE03-409D-9970-596F19D3D8B2}"/>
              </a:ext>
            </a:extLst>
          </p:cNvPr>
          <p:cNvSpPr txBox="1"/>
          <p:nvPr/>
        </p:nvSpPr>
        <p:spPr>
          <a:xfrm>
            <a:off x="-343989" y="771895"/>
            <a:ext cx="7571030"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Functional Requirements</a:t>
            </a:r>
          </a:p>
        </p:txBody>
      </p:sp>
      <p:sp>
        <p:nvSpPr>
          <p:cNvPr id="35" name="TextBox 34">
            <a:extLst>
              <a:ext uri="{FF2B5EF4-FFF2-40B4-BE49-F238E27FC236}">
                <a16:creationId xmlns:a16="http://schemas.microsoft.com/office/drawing/2014/main" id="{63F59CBD-1E82-48D8-8A4E-521A3848FA86}"/>
              </a:ext>
            </a:extLst>
          </p:cNvPr>
          <p:cNvSpPr txBox="1"/>
          <p:nvPr/>
        </p:nvSpPr>
        <p:spPr>
          <a:xfrm>
            <a:off x="858606" y="781139"/>
            <a:ext cx="1462087" cy="523220"/>
          </a:xfrm>
          <a:prstGeom prst="rect">
            <a:avLst/>
          </a:prstGeom>
          <a:noFill/>
        </p:spPr>
        <p:txBody>
          <a:bodyPr wrap="square" rtlCol="0">
            <a:spAutoFit/>
          </a:bodyPr>
          <a:lstStyle/>
          <a:p>
            <a:r>
              <a:rPr lang="en-US" sz="2800" b="1" dirty="0">
                <a:solidFill>
                  <a:srgbClr val="FEC630"/>
                </a:solidFill>
                <a:latin typeface="Tw Cen MT" panose="020B0602020104020603" pitchFamily="34" charset="0"/>
              </a:rPr>
              <a:t>Non</a:t>
            </a:r>
          </a:p>
        </p:txBody>
      </p:sp>
      <p:sp>
        <p:nvSpPr>
          <p:cNvPr id="36" name="TextBox 35">
            <a:extLst>
              <a:ext uri="{FF2B5EF4-FFF2-40B4-BE49-F238E27FC236}">
                <a16:creationId xmlns:a16="http://schemas.microsoft.com/office/drawing/2014/main" id="{3E5DB74A-9C2E-4520-8E0F-0A386D745EDA}"/>
              </a:ext>
            </a:extLst>
          </p:cNvPr>
          <p:cNvSpPr txBox="1"/>
          <p:nvPr/>
        </p:nvSpPr>
        <p:spPr>
          <a:xfrm>
            <a:off x="362212" y="784714"/>
            <a:ext cx="763929" cy="523220"/>
          </a:xfrm>
          <a:prstGeom prst="rect">
            <a:avLst/>
          </a:prstGeom>
          <a:noFill/>
        </p:spPr>
        <p:txBody>
          <a:bodyPr wrap="square" rtlCol="0">
            <a:spAutoFit/>
          </a:bodyPr>
          <a:lstStyle/>
          <a:p>
            <a:pPr algn="ctr"/>
            <a:r>
              <a:rPr lang="ar-EG" sz="2800" b="1" dirty="0">
                <a:solidFill>
                  <a:srgbClr val="FEC630"/>
                </a:solidFill>
                <a:latin typeface="Tw Cen MT" panose="020B0602020104020603" pitchFamily="34" charset="0"/>
              </a:rPr>
              <a:t>3</a:t>
            </a:r>
            <a:r>
              <a:rPr lang="en-US" sz="2800" b="1" dirty="0">
                <a:solidFill>
                  <a:srgbClr val="FEC630"/>
                </a:solidFill>
                <a:latin typeface="Tw Cen MT" panose="020B0602020104020603" pitchFamily="34" charset="0"/>
              </a:rPr>
              <a:t>. </a:t>
            </a:r>
          </a:p>
        </p:txBody>
      </p:sp>
      <p:sp>
        <p:nvSpPr>
          <p:cNvPr id="38" name="TextBox 47">
            <a:extLst>
              <a:ext uri="{FF2B5EF4-FFF2-40B4-BE49-F238E27FC236}">
                <a16:creationId xmlns:a16="http://schemas.microsoft.com/office/drawing/2014/main" id="{2F7931DE-ADF2-4D0F-BF1A-6DC9EF395FEA}"/>
              </a:ext>
            </a:extLst>
          </p:cNvPr>
          <p:cNvSpPr txBox="1"/>
          <p:nvPr/>
        </p:nvSpPr>
        <p:spPr>
          <a:xfrm>
            <a:off x="3271410" y="4843659"/>
            <a:ext cx="2607104" cy="1384995"/>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Encrypted user data</a:t>
            </a:r>
          </a:p>
          <a:p>
            <a:pPr algn="ctr"/>
            <a:r>
              <a:rPr lang="en-US" sz="1400" dirty="0">
                <a:solidFill>
                  <a:srgbClr val="2E1837"/>
                </a:solidFill>
                <a:latin typeface="Open Sans" panose="020B0606030504020204" pitchFamily="34" charset="0"/>
                <a:cs typeface="Arial" panose="020B0604020202020204" pitchFamily="34" charset="0"/>
              </a:rPr>
              <a:t>Two  Factor </a:t>
            </a:r>
            <a:r>
              <a:rPr lang="en-US" sz="1400" dirty="0" err="1">
                <a:solidFill>
                  <a:srgbClr val="2E1837"/>
                </a:solidFill>
                <a:latin typeface="Open Sans" panose="020B0606030504020204" pitchFamily="34" charset="0"/>
                <a:cs typeface="Arial" panose="020B0604020202020204" pitchFamily="34" charset="0"/>
              </a:rPr>
              <a:t>Authentcation</a:t>
            </a:r>
            <a:endParaRPr lang="en-US" sz="1400" dirty="0">
              <a:solidFill>
                <a:srgbClr val="2E1837"/>
              </a:solidFill>
              <a:latin typeface="Open Sans" panose="020B0606030504020204" pitchFamily="34" charset="0"/>
              <a:cs typeface="Arial" panose="020B0604020202020204" pitchFamily="34" charset="0"/>
            </a:endParaRPr>
          </a:p>
          <a:p>
            <a:pPr algn="ctr"/>
            <a:r>
              <a:rPr lang="en-US" sz="1400" dirty="0">
                <a:solidFill>
                  <a:srgbClr val="2E1837"/>
                </a:solidFill>
                <a:latin typeface="Open Sans" panose="020B0606030504020204" pitchFamily="34" charset="0"/>
                <a:cs typeface="Arial" panose="020B0604020202020204" pitchFamily="34" charset="0"/>
              </a:rPr>
              <a:t>Secure database(</a:t>
            </a:r>
            <a:r>
              <a:rPr lang="en-US" sz="1400" dirty="0" err="1">
                <a:solidFill>
                  <a:srgbClr val="2E1837"/>
                </a:solidFill>
                <a:latin typeface="Open Sans" panose="020B0606030504020204" pitchFamily="34" charset="0"/>
                <a:cs typeface="Arial" panose="020B0604020202020204" pitchFamily="34" charset="0"/>
              </a:rPr>
              <a:t>Mongn</a:t>
            </a:r>
            <a:r>
              <a:rPr lang="en-US" sz="1400" dirty="0">
                <a:solidFill>
                  <a:srgbClr val="2E1837"/>
                </a:solidFill>
                <a:latin typeface="Open Sans" panose="020B0606030504020204" pitchFamily="34" charset="0"/>
                <a:cs typeface="Arial" panose="020B0604020202020204" pitchFamily="34" charset="0"/>
              </a:rPr>
              <a:t> atlas) </a:t>
            </a:r>
          </a:p>
          <a:p>
            <a:pPr algn="ctr"/>
            <a:r>
              <a:rPr lang="en-US" sz="1400" dirty="0">
                <a:solidFill>
                  <a:srgbClr val="2E1837"/>
                </a:solidFill>
                <a:latin typeface="Open Sans" panose="020B0606030504020204" pitchFamily="34" charset="0"/>
                <a:cs typeface="Arial" panose="020B0604020202020204" pitchFamily="34" charset="0"/>
              </a:rPr>
              <a:t>Secure Tokens with </a:t>
            </a:r>
            <a:r>
              <a:rPr lang="en-US" sz="1400" dirty="0" err="1">
                <a:solidFill>
                  <a:srgbClr val="2E1837"/>
                </a:solidFill>
                <a:latin typeface="Open Sans" panose="020B0606030504020204" pitchFamily="34" charset="0"/>
                <a:cs typeface="Arial" panose="020B0604020202020204" pitchFamily="34" charset="0"/>
              </a:rPr>
              <a:t>preventation</a:t>
            </a:r>
            <a:r>
              <a:rPr lang="en-US" sz="1400" dirty="0">
                <a:solidFill>
                  <a:srgbClr val="2E1837"/>
                </a:solidFill>
                <a:latin typeface="Open Sans" panose="020B0606030504020204" pitchFamily="34" charset="0"/>
                <a:cs typeface="Arial" panose="020B0604020202020204" pitchFamily="34" charset="0"/>
              </a:rPr>
              <a:t>  </a:t>
            </a:r>
            <a:endParaRPr lang="en-US" sz="1400" dirty="0">
              <a:solidFill>
                <a:srgbClr val="2E1837"/>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6DF3A0F3-18F9-47A3-AD4F-FCACD4F2379E}"/>
              </a:ext>
            </a:extLst>
          </p:cNvPr>
          <p:cNvSpPr txBox="1"/>
          <p:nvPr/>
        </p:nvSpPr>
        <p:spPr>
          <a:xfrm>
            <a:off x="243678" y="186363"/>
            <a:ext cx="6523877" cy="461665"/>
          </a:xfrm>
          <a:prstGeom prst="rect">
            <a:avLst/>
          </a:prstGeom>
          <a:noFill/>
        </p:spPr>
        <p:txBody>
          <a:bodyPr wrap="square" rtlCol="0">
            <a:spAutoFit/>
          </a:bodyPr>
          <a:lstStyle/>
          <a:p>
            <a:r>
              <a:rPr lang="en-US" sz="2400" b="1" dirty="0">
                <a:solidFill>
                  <a:schemeClr val="bg1"/>
                </a:solidFill>
              </a:rPr>
              <a:t>System Requirements</a:t>
            </a:r>
          </a:p>
        </p:txBody>
      </p:sp>
    </p:spTree>
    <p:extLst>
      <p:ext uri="{BB962C8B-B14F-4D97-AF65-F5344CB8AC3E}">
        <p14:creationId xmlns:p14="http://schemas.microsoft.com/office/powerpoint/2010/main" val="232692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8"/>
            </p:par>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609C6EA6-63B3-40E4-917A-D8A281FB9D6D}"/>
              </a:ext>
            </a:extLst>
          </p:cNvPr>
          <p:cNvSpPr/>
          <p:nvPr/>
        </p:nvSpPr>
        <p:spPr>
          <a:xfrm>
            <a:off x="0" y="765663"/>
            <a:ext cx="12191999" cy="6092337"/>
          </a:xfrm>
          <a:prstGeom prst="roundRect">
            <a:avLst>
              <a:gd name="adj" fmla="val 0"/>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ircle: Hollow 9">
            <a:extLst>
              <a:ext uri="{FF2B5EF4-FFF2-40B4-BE49-F238E27FC236}">
                <a16:creationId xmlns:a16="http://schemas.microsoft.com/office/drawing/2014/main" id="{63E374C2-0589-0328-4DEC-5B8AE1D7AD11}"/>
              </a:ext>
            </a:extLst>
          </p:cNvPr>
          <p:cNvSpPr/>
          <p:nvPr/>
        </p:nvSpPr>
        <p:spPr>
          <a:xfrm>
            <a:off x="3328988" y="1800226"/>
            <a:ext cx="2419350" cy="2419350"/>
          </a:xfrm>
          <a:prstGeom prst="donut">
            <a:avLst/>
          </a:prstGeom>
          <a:solidFill>
            <a:schemeClr val="accent1"/>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9" name="Freeform: Shape 48">
            <a:extLst>
              <a:ext uri="{FF2B5EF4-FFF2-40B4-BE49-F238E27FC236}">
                <a16:creationId xmlns:a16="http://schemas.microsoft.com/office/drawing/2014/main" id="{3FA38796-64D1-7DD3-034F-3C2E088308D7}"/>
              </a:ext>
            </a:extLst>
          </p:cNvPr>
          <p:cNvSpPr/>
          <p:nvPr/>
        </p:nvSpPr>
        <p:spPr>
          <a:xfrm rot="10800000">
            <a:off x="3517106" y="1285550"/>
            <a:ext cx="2063115" cy="1952951"/>
          </a:xfrm>
          <a:custGeom>
            <a:avLst/>
            <a:gdLst>
              <a:gd name="connsiteX0" fmla="*/ 2063115 w 2063115"/>
              <a:gd name="connsiteY0" fmla="*/ 1952951 h 1952951"/>
              <a:gd name="connsiteX1" fmla="*/ 0 w 2063115"/>
              <a:gd name="connsiteY1" fmla="*/ 1952951 h 1952951"/>
              <a:gd name="connsiteX2" fmla="*/ 432675 w 2063115"/>
              <a:gd name="connsiteY2" fmla="*/ 222252 h 1952951"/>
              <a:gd name="connsiteX3" fmla="*/ 429894 w 2063115"/>
              <a:gd name="connsiteY3" fmla="*/ 212455 h 1952951"/>
              <a:gd name="connsiteX4" fmla="*/ 1028064 w 2063115"/>
              <a:gd name="connsiteY4" fmla="*/ 0 h 1952951"/>
              <a:gd name="connsiteX5" fmla="*/ 1614081 w 2063115"/>
              <a:gd name="connsiteY5" fmla="*/ 169638 h 1952951"/>
              <a:gd name="connsiteX6" fmla="*/ 1619728 w 2063115"/>
              <a:gd name="connsiteY6" fmla="*/ 189531 h 1952951"/>
              <a:gd name="connsiteX7" fmla="*/ 1622260 w 2063115"/>
              <a:gd name="connsiteY7" fmla="*/ 189531 h 19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115" h="1952951">
                <a:moveTo>
                  <a:pt x="2063115" y="1952951"/>
                </a:moveTo>
                <a:lnTo>
                  <a:pt x="0" y="1952951"/>
                </a:lnTo>
                <a:lnTo>
                  <a:pt x="432675" y="222252"/>
                </a:lnTo>
                <a:lnTo>
                  <a:pt x="429894" y="212455"/>
                </a:lnTo>
                <a:cubicBezTo>
                  <a:pt x="429894" y="95119"/>
                  <a:pt x="697704" y="0"/>
                  <a:pt x="1028064" y="0"/>
                </a:cubicBezTo>
                <a:cubicBezTo>
                  <a:pt x="1317129" y="0"/>
                  <a:pt x="1558304" y="72825"/>
                  <a:pt x="1614081" y="169638"/>
                </a:cubicBezTo>
                <a:lnTo>
                  <a:pt x="1619728" y="189531"/>
                </a:lnTo>
                <a:lnTo>
                  <a:pt x="1622260" y="189531"/>
                </a:lnTo>
                <a:close/>
              </a:path>
            </a:pathLst>
          </a:custGeom>
          <a:gradFill>
            <a:gsLst>
              <a:gs pos="25000">
                <a:schemeClr val="bg1">
                  <a:alpha val="60000"/>
                </a:schemeClr>
              </a:gs>
              <a:gs pos="100000">
                <a:schemeClr val="bg1">
                  <a:alpha val="0"/>
                </a:schemeClr>
              </a:gs>
              <a:gs pos="78000">
                <a:schemeClr val="bg1">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2" name="Circle: Hollow 11">
            <a:extLst>
              <a:ext uri="{FF2B5EF4-FFF2-40B4-BE49-F238E27FC236}">
                <a16:creationId xmlns:a16="http://schemas.microsoft.com/office/drawing/2014/main" id="{CAC4D954-9972-6193-6E97-D5DB00CC5C7B}"/>
              </a:ext>
            </a:extLst>
          </p:cNvPr>
          <p:cNvSpPr/>
          <p:nvPr/>
        </p:nvSpPr>
        <p:spPr>
          <a:xfrm>
            <a:off x="9001125" y="1800226"/>
            <a:ext cx="2419350" cy="2419350"/>
          </a:xfrm>
          <a:prstGeom prst="donut">
            <a:avLst/>
          </a:prstGeom>
          <a:solidFill>
            <a:srgbClr val="FFC000"/>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 name="Circle: Hollow 8">
            <a:extLst>
              <a:ext uri="{FF2B5EF4-FFF2-40B4-BE49-F238E27FC236}">
                <a16:creationId xmlns:a16="http://schemas.microsoft.com/office/drawing/2014/main" id="{0A7A9553-3259-D4AB-7216-E57BD9A004E9}"/>
              </a:ext>
            </a:extLst>
          </p:cNvPr>
          <p:cNvSpPr/>
          <p:nvPr/>
        </p:nvSpPr>
        <p:spPr>
          <a:xfrm>
            <a:off x="523875" y="1800226"/>
            <a:ext cx="2419350" cy="2419350"/>
          </a:xfrm>
          <a:prstGeom prst="donut">
            <a:avLst/>
          </a:prstGeom>
          <a:solidFill>
            <a:schemeClr val="accent2"/>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ircle: Hollow 10">
            <a:extLst>
              <a:ext uri="{FF2B5EF4-FFF2-40B4-BE49-F238E27FC236}">
                <a16:creationId xmlns:a16="http://schemas.microsoft.com/office/drawing/2014/main" id="{23FC6D78-F481-57A5-1888-E9AECA09723C}"/>
              </a:ext>
            </a:extLst>
          </p:cNvPr>
          <p:cNvSpPr/>
          <p:nvPr/>
        </p:nvSpPr>
        <p:spPr>
          <a:xfrm>
            <a:off x="6196012" y="1800226"/>
            <a:ext cx="2419350" cy="2419350"/>
          </a:xfrm>
          <a:prstGeom prst="donut">
            <a:avLst/>
          </a:prstGeom>
          <a:solidFill>
            <a:schemeClr val="bg1">
              <a:lumMod val="65000"/>
            </a:schemeClr>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0" name="Rectangle: Rounded Corners 49">
            <a:extLst>
              <a:ext uri="{FF2B5EF4-FFF2-40B4-BE49-F238E27FC236}">
                <a16:creationId xmlns:a16="http://schemas.microsoft.com/office/drawing/2014/main" id="{F1D3672A-9BC4-4DAE-0248-DF4D5C70E566}"/>
              </a:ext>
            </a:extLst>
          </p:cNvPr>
          <p:cNvSpPr/>
          <p:nvPr/>
        </p:nvSpPr>
        <p:spPr>
          <a:xfrm>
            <a:off x="3338673" y="4586609"/>
            <a:ext cx="2419350" cy="18571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1" name="Oval 50">
            <a:extLst>
              <a:ext uri="{FF2B5EF4-FFF2-40B4-BE49-F238E27FC236}">
                <a16:creationId xmlns:a16="http://schemas.microsoft.com/office/drawing/2014/main" id="{A0E60D00-59AD-FF91-A480-6552D9B10E9D}"/>
              </a:ext>
            </a:extLst>
          </p:cNvPr>
          <p:cNvSpPr/>
          <p:nvPr/>
        </p:nvSpPr>
        <p:spPr>
          <a:xfrm>
            <a:off x="4109530" y="1734873"/>
            <a:ext cx="858265" cy="8582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TextBox 47">
            <a:extLst>
              <a:ext uri="{FF2B5EF4-FFF2-40B4-BE49-F238E27FC236}">
                <a16:creationId xmlns:a16="http://schemas.microsoft.com/office/drawing/2014/main" id="{034A9E57-47C5-1EC8-7AC0-A8A93AFC61DA}"/>
              </a:ext>
            </a:extLst>
          </p:cNvPr>
          <p:cNvSpPr txBox="1"/>
          <p:nvPr/>
        </p:nvSpPr>
        <p:spPr>
          <a:xfrm>
            <a:off x="3271410" y="4843659"/>
            <a:ext cx="2607104" cy="1384995"/>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Encrypted user data</a:t>
            </a:r>
          </a:p>
          <a:p>
            <a:pPr algn="ctr"/>
            <a:r>
              <a:rPr lang="en-US" sz="1400" dirty="0">
                <a:solidFill>
                  <a:srgbClr val="2E1837"/>
                </a:solidFill>
                <a:latin typeface="Open Sans" panose="020B0606030504020204" pitchFamily="34" charset="0"/>
                <a:cs typeface="Arial" panose="020B0604020202020204" pitchFamily="34" charset="0"/>
              </a:rPr>
              <a:t>Two  Factor </a:t>
            </a:r>
            <a:r>
              <a:rPr lang="en-US" sz="1400" dirty="0" err="1">
                <a:solidFill>
                  <a:srgbClr val="2E1837"/>
                </a:solidFill>
                <a:latin typeface="Open Sans" panose="020B0606030504020204" pitchFamily="34" charset="0"/>
                <a:cs typeface="Arial" panose="020B0604020202020204" pitchFamily="34" charset="0"/>
              </a:rPr>
              <a:t>Authentcation</a:t>
            </a:r>
            <a:endParaRPr lang="en-US" sz="1400" dirty="0">
              <a:solidFill>
                <a:srgbClr val="2E1837"/>
              </a:solidFill>
              <a:latin typeface="Open Sans" panose="020B0606030504020204" pitchFamily="34" charset="0"/>
              <a:cs typeface="Arial" panose="020B0604020202020204" pitchFamily="34" charset="0"/>
            </a:endParaRPr>
          </a:p>
          <a:p>
            <a:pPr algn="ctr"/>
            <a:r>
              <a:rPr lang="en-US" sz="1400" dirty="0">
                <a:solidFill>
                  <a:srgbClr val="2E1837"/>
                </a:solidFill>
                <a:latin typeface="Open Sans" panose="020B0606030504020204" pitchFamily="34" charset="0"/>
                <a:cs typeface="Arial" panose="020B0604020202020204" pitchFamily="34" charset="0"/>
              </a:rPr>
              <a:t>Secure database(</a:t>
            </a:r>
            <a:r>
              <a:rPr lang="en-US" sz="1400" dirty="0" err="1">
                <a:solidFill>
                  <a:srgbClr val="2E1837"/>
                </a:solidFill>
                <a:latin typeface="Open Sans" panose="020B0606030504020204" pitchFamily="34" charset="0"/>
                <a:cs typeface="Arial" panose="020B0604020202020204" pitchFamily="34" charset="0"/>
              </a:rPr>
              <a:t>Mongn</a:t>
            </a:r>
            <a:r>
              <a:rPr lang="en-US" sz="1400" dirty="0">
                <a:solidFill>
                  <a:srgbClr val="2E1837"/>
                </a:solidFill>
                <a:latin typeface="Open Sans" panose="020B0606030504020204" pitchFamily="34" charset="0"/>
                <a:cs typeface="Arial" panose="020B0604020202020204" pitchFamily="34" charset="0"/>
              </a:rPr>
              <a:t> atlas) </a:t>
            </a:r>
          </a:p>
          <a:p>
            <a:pPr algn="ctr"/>
            <a:r>
              <a:rPr lang="en-US" sz="1400" dirty="0">
                <a:solidFill>
                  <a:srgbClr val="2E1837"/>
                </a:solidFill>
                <a:latin typeface="Open Sans" panose="020B0606030504020204" pitchFamily="34" charset="0"/>
                <a:cs typeface="Arial" panose="020B0604020202020204" pitchFamily="34" charset="0"/>
              </a:rPr>
              <a:t>Secure Tokens with </a:t>
            </a:r>
            <a:r>
              <a:rPr lang="en-US" sz="1400" dirty="0" err="1">
                <a:solidFill>
                  <a:srgbClr val="2E1837"/>
                </a:solidFill>
                <a:latin typeface="Open Sans" panose="020B0606030504020204" pitchFamily="34" charset="0"/>
                <a:cs typeface="Arial" panose="020B0604020202020204" pitchFamily="34" charset="0"/>
              </a:rPr>
              <a:t>preventation</a:t>
            </a:r>
            <a:r>
              <a:rPr lang="en-US" sz="1400" dirty="0">
                <a:solidFill>
                  <a:srgbClr val="2E1837"/>
                </a:solidFill>
                <a:latin typeface="Open Sans" panose="020B0606030504020204" pitchFamily="34" charset="0"/>
                <a:cs typeface="Arial" panose="020B0604020202020204" pitchFamily="34" charset="0"/>
              </a:rPr>
              <a:t>  </a:t>
            </a:r>
            <a:endParaRPr lang="en-US" sz="1400" dirty="0">
              <a:solidFill>
                <a:srgbClr val="2E183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64C0183-BA4F-255F-8922-EEB89723A656}"/>
              </a:ext>
            </a:extLst>
          </p:cNvPr>
          <p:cNvSpPr txBox="1"/>
          <p:nvPr/>
        </p:nvSpPr>
        <p:spPr>
          <a:xfrm>
            <a:off x="3517107" y="3896410"/>
            <a:ext cx="2185987" cy="369332"/>
          </a:xfrm>
          <a:prstGeom prst="rect">
            <a:avLst/>
          </a:prstGeom>
          <a:noFill/>
        </p:spPr>
        <p:txBody>
          <a:bodyPr wrap="square" rtlCol="0">
            <a:spAutoFit/>
          </a:bodyPr>
          <a:lstStyle/>
          <a:p>
            <a:pPr algn="ctr"/>
            <a:r>
              <a:rPr lang="es-CO" b="1" dirty="0">
                <a:solidFill>
                  <a:schemeClr val="accent1"/>
                </a:solidFill>
                <a:latin typeface="Montserrat Black" panose="00000A00000000000000" pitchFamily="50" charset="0"/>
              </a:rPr>
              <a:t>Security</a:t>
            </a:r>
          </a:p>
        </p:txBody>
      </p:sp>
      <p:sp>
        <p:nvSpPr>
          <p:cNvPr id="39" name="TextBox 47">
            <a:extLst>
              <a:ext uri="{FF2B5EF4-FFF2-40B4-BE49-F238E27FC236}">
                <a16:creationId xmlns:a16="http://schemas.microsoft.com/office/drawing/2014/main" id="{59423B45-28D3-73E9-C1B2-97BBFEFC462B}"/>
              </a:ext>
            </a:extLst>
          </p:cNvPr>
          <p:cNvSpPr txBox="1"/>
          <p:nvPr/>
        </p:nvSpPr>
        <p:spPr>
          <a:xfrm>
            <a:off x="6338889" y="4628216"/>
            <a:ext cx="2114550" cy="1815882"/>
          </a:xfrm>
          <a:prstGeom prst="rect">
            <a:avLst/>
          </a:prstGeom>
          <a:noFill/>
        </p:spPr>
        <p:txBody>
          <a:bodyPr wrap="square" rtlCol="0">
            <a:spAutoFit/>
          </a:bodyPr>
          <a:lstStyle/>
          <a:p>
            <a:pPr algn="ctr"/>
            <a:r>
              <a:rPr lang="en-PH" sz="1400" i="0" dirty="0">
                <a:solidFill>
                  <a:srgbClr val="2E1837"/>
                </a:solidFill>
                <a:effectLst/>
                <a:latin typeface="Open Sans" panose="020B0606030504020204" pitchFamily="34" charset="0"/>
              </a:rPr>
              <a:t>Lorem Ipsum </a:t>
            </a:r>
            <a:r>
              <a:rPr lang="en-PH" sz="1400" b="0" i="0" dirty="0">
                <a:solidFill>
                  <a:srgbClr val="2E1837"/>
                </a:solidFill>
                <a:effectLst/>
                <a:latin typeface="Open Sans" panose="020B0606030504020204" pitchFamily="34" charset="0"/>
              </a:rPr>
              <a:t>is simply dummy text of the printing and typesetting industry. Lorem Ipsum has been the industry's standard dummy text ever since the 1500s.</a:t>
            </a:r>
            <a:endParaRPr lang="en-US" sz="1400" dirty="0">
              <a:solidFill>
                <a:srgbClr val="2E1837"/>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8B41B21-C415-D724-BD02-1EEED78DBAEB}"/>
              </a:ext>
            </a:extLst>
          </p:cNvPr>
          <p:cNvSpPr txBox="1"/>
          <p:nvPr/>
        </p:nvSpPr>
        <p:spPr>
          <a:xfrm>
            <a:off x="6393658"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sp>
        <p:nvSpPr>
          <p:cNvPr id="41" name="TextBox 47">
            <a:extLst>
              <a:ext uri="{FF2B5EF4-FFF2-40B4-BE49-F238E27FC236}">
                <a16:creationId xmlns:a16="http://schemas.microsoft.com/office/drawing/2014/main" id="{A6351F1C-2780-5E59-B326-9FE2DCC62DCA}"/>
              </a:ext>
            </a:extLst>
          </p:cNvPr>
          <p:cNvSpPr txBox="1"/>
          <p:nvPr/>
        </p:nvSpPr>
        <p:spPr>
          <a:xfrm>
            <a:off x="9173766" y="4628216"/>
            <a:ext cx="2114550" cy="1815882"/>
          </a:xfrm>
          <a:prstGeom prst="rect">
            <a:avLst/>
          </a:prstGeom>
          <a:noFill/>
        </p:spPr>
        <p:txBody>
          <a:bodyPr wrap="square" rtlCol="0">
            <a:spAutoFit/>
          </a:bodyPr>
          <a:lstStyle/>
          <a:p>
            <a:pPr algn="ctr"/>
            <a:r>
              <a:rPr lang="en-PH" sz="1400" i="0" dirty="0">
                <a:solidFill>
                  <a:srgbClr val="2E1837"/>
                </a:solidFill>
                <a:effectLst/>
                <a:latin typeface="Open Sans" panose="020B0606030504020204" pitchFamily="34" charset="0"/>
              </a:rPr>
              <a:t>Lorem Ipsum </a:t>
            </a:r>
            <a:r>
              <a:rPr lang="en-PH" sz="1400" b="0" i="0" dirty="0">
                <a:solidFill>
                  <a:srgbClr val="2E1837"/>
                </a:solidFill>
                <a:effectLst/>
                <a:latin typeface="Open Sans" panose="020B0606030504020204" pitchFamily="34" charset="0"/>
              </a:rPr>
              <a:t>is simply dummy text of the printing and typesetting industry. Lorem Ipsum has been the industry's standard dummy text ever since the 1500s.</a:t>
            </a:r>
            <a:endParaRPr lang="en-US" sz="1400" dirty="0">
              <a:solidFill>
                <a:srgbClr val="2E1837"/>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F19FB7B-3CBF-B976-E981-152FE017B6EC}"/>
              </a:ext>
            </a:extLst>
          </p:cNvPr>
          <p:cNvSpPr txBox="1"/>
          <p:nvPr/>
        </p:nvSpPr>
        <p:spPr>
          <a:xfrm>
            <a:off x="9224965"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pic>
        <p:nvPicPr>
          <p:cNvPr id="45" name="Graphic 44" descr="Bar graph with upward trend with solid fill">
            <a:extLst>
              <a:ext uri="{FF2B5EF4-FFF2-40B4-BE49-F238E27FC236}">
                <a16:creationId xmlns:a16="http://schemas.microsoft.com/office/drawing/2014/main" id="{8040DBFE-DE99-1754-F17F-97048C6F2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634" y="1844093"/>
            <a:ext cx="646332" cy="646332"/>
          </a:xfrm>
          <a:prstGeom prst="rect">
            <a:avLst/>
          </a:prstGeom>
        </p:spPr>
      </p:pic>
      <p:pic>
        <p:nvPicPr>
          <p:cNvPr id="46" name="Graphic 45" descr="Boardroom with solid fill">
            <a:extLst>
              <a:ext uri="{FF2B5EF4-FFF2-40B4-BE49-F238E27FC236}">
                <a16:creationId xmlns:a16="http://schemas.microsoft.com/office/drawing/2014/main" id="{1E02DE88-24EA-C6C3-5A9D-BB89070661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2521" y="1844093"/>
            <a:ext cx="646332" cy="646332"/>
          </a:xfrm>
          <a:prstGeom prst="rect">
            <a:avLst/>
          </a:prstGeom>
        </p:spPr>
      </p:pic>
      <p:cxnSp>
        <p:nvCxnSpPr>
          <p:cNvPr id="28" name="Straight Connector 27">
            <a:extLst>
              <a:ext uri="{FF2B5EF4-FFF2-40B4-BE49-F238E27FC236}">
                <a16:creationId xmlns:a16="http://schemas.microsoft.com/office/drawing/2014/main" id="{2369F0AA-ED37-46AE-B238-58212CE1D3FD}"/>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53" name="TextBox 47">
            <a:extLst>
              <a:ext uri="{FF2B5EF4-FFF2-40B4-BE49-F238E27FC236}">
                <a16:creationId xmlns:a16="http://schemas.microsoft.com/office/drawing/2014/main" id="{F521C516-F84A-43ED-BA15-080D8100E15F}"/>
              </a:ext>
            </a:extLst>
          </p:cNvPr>
          <p:cNvSpPr txBox="1"/>
          <p:nvPr/>
        </p:nvSpPr>
        <p:spPr>
          <a:xfrm>
            <a:off x="6313487" y="5143699"/>
            <a:ext cx="2114550" cy="738664"/>
          </a:xfrm>
          <a:prstGeom prst="rect">
            <a:avLst/>
          </a:prstGeom>
          <a:noFill/>
        </p:spPr>
        <p:txBody>
          <a:bodyPr wrap="square" rtlCol="0">
            <a:spAutoFit/>
          </a:bodyPr>
          <a:lstStyle/>
          <a:p>
            <a:pPr algn="ctr"/>
            <a:r>
              <a:rPr lang="en-US" sz="1400" dirty="0">
                <a:solidFill>
                  <a:schemeClr val="bg2"/>
                </a:solidFill>
                <a:latin typeface="Open Sans" panose="020B0606030504020204" pitchFamily="34" charset="0"/>
              </a:rPr>
              <a:t>Intuitive design, accessibility (e.g., screen readers)</a:t>
            </a:r>
            <a:endParaRPr lang="en-US" sz="1400" dirty="0">
              <a:solidFill>
                <a:schemeClr val="bg2"/>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307F8A27-FB02-41F2-98A8-3BC0A455EF97}"/>
              </a:ext>
            </a:extLst>
          </p:cNvPr>
          <p:cNvSpPr txBox="1"/>
          <p:nvPr/>
        </p:nvSpPr>
        <p:spPr>
          <a:xfrm>
            <a:off x="6393658" y="3896410"/>
            <a:ext cx="2185987" cy="369332"/>
          </a:xfrm>
          <a:prstGeom prst="rect">
            <a:avLst/>
          </a:prstGeom>
          <a:noFill/>
        </p:spPr>
        <p:txBody>
          <a:bodyPr wrap="square" rtlCol="0">
            <a:spAutoFit/>
          </a:bodyPr>
          <a:lstStyle/>
          <a:p>
            <a:pPr algn="ctr"/>
            <a:r>
              <a:rPr lang="es-CO" dirty="0" err="1">
                <a:solidFill>
                  <a:schemeClr val="bg2"/>
                </a:solidFill>
                <a:latin typeface="Montserrat Black" panose="00000A00000000000000" pitchFamily="50" charset="0"/>
              </a:rPr>
              <a:t>Usability</a:t>
            </a:r>
            <a:endParaRPr lang="es-CO" dirty="0">
              <a:solidFill>
                <a:schemeClr val="bg2"/>
              </a:solidFill>
              <a:latin typeface="Montserrat Black" panose="00000A00000000000000" pitchFamily="50" charset="0"/>
            </a:endParaRPr>
          </a:p>
        </p:txBody>
      </p:sp>
      <p:sp>
        <p:nvSpPr>
          <p:cNvPr id="55" name="TextBox 47">
            <a:extLst>
              <a:ext uri="{FF2B5EF4-FFF2-40B4-BE49-F238E27FC236}">
                <a16:creationId xmlns:a16="http://schemas.microsoft.com/office/drawing/2014/main" id="{56C5DF3B-2A74-4A10-BC5E-4B3744DAE2FF}"/>
              </a:ext>
            </a:extLst>
          </p:cNvPr>
          <p:cNvSpPr txBox="1"/>
          <p:nvPr/>
        </p:nvSpPr>
        <p:spPr>
          <a:xfrm>
            <a:off x="9179559" y="5141899"/>
            <a:ext cx="2114550" cy="738664"/>
          </a:xfrm>
          <a:prstGeom prst="rect">
            <a:avLst/>
          </a:prstGeom>
          <a:noFill/>
        </p:spPr>
        <p:txBody>
          <a:bodyPr wrap="square" rtlCol="0">
            <a:spAutoFit/>
          </a:bodyPr>
          <a:lstStyle/>
          <a:p>
            <a:pPr algn="ctr"/>
            <a:r>
              <a:rPr lang="en-US" sz="1400" dirty="0">
                <a:solidFill>
                  <a:schemeClr val="bg2"/>
                </a:solidFill>
                <a:latin typeface="Open Sans" panose="020B0606030504020204" pitchFamily="34" charset="0"/>
              </a:rPr>
              <a:t>Fast loading (&lt;2 seconds), scalable backend</a:t>
            </a:r>
            <a:endParaRPr lang="en-US" sz="1400" dirty="0">
              <a:solidFill>
                <a:schemeClr val="bg2"/>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E9A6F3F4-4791-41F1-9204-98FFC61EF07B}"/>
              </a:ext>
            </a:extLst>
          </p:cNvPr>
          <p:cNvSpPr txBox="1"/>
          <p:nvPr/>
        </p:nvSpPr>
        <p:spPr>
          <a:xfrm>
            <a:off x="8988028" y="3905358"/>
            <a:ext cx="2445544" cy="369332"/>
          </a:xfrm>
          <a:prstGeom prst="rect">
            <a:avLst/>
          </a:prstGeom>
          <a:noFill/>
        </p:spPr>
        <p:txBody>
          <a:bodyPr wrap="square" rtlCol="0">
            <a:spAutoFit/>
          </a:bodyPr>
          <a:lstStyle/>
          <a:p>
            <a:pPr algn="ctr"/>
            <a:r>
              <a:rPr lang="es-CO" dirty="0">
                <a:solidFill>
                  <a:schemeClr val="bg2"/>
                </a:solidFill>
                <a:latin typeface="Montserrat Black" panose="00000A00000000000000" pitchFamily="50" charset="0"/>
              </a:rPr>
              <a:t>Performance</a:t>
            </a:r>
          </a:p>
        </p:txBody>
      </p:sp>
      <p:sp>
        <p:nvSpPr>
          <p:cNvPr id="57" name="TextBox 56">
            <a:extLst>
              <a:ext uri="{FF2B5EF4-FFF2-40B4-BE49-F238E27FC236}">
                <a16:creationId xmlns:a16="http://schemas.microsoft.com/office/drawing/2014/main" id="{FB58D678-2390-49F9-B34A-895FB4B076B9}"/>
              </a:ext>
            </a:extLst>
          </p:cNvPr>
          <p:cNvSpPr txBox="1"/>
          <p:nvPr/>
        </p:nvSpPr>
        <p:spPr>
          <a:xfrm>
            <a:off x="676274" y="3896410"/>
            <a:ext cx="2185987" cy="369332"/>
          </a:xfrm>
          <a:prstGeom prst="rect">
            <a:avLst/>
          </a:prstGeom>
          <a:noFill/>
        </p:spPr>
        <p:txBody>
          <a:bodyPr wrap="square" rtlCol="0">
            <a:spAutoFit/>
          </a:bodyPr>
          <a:lstStyle/>
          <a:p>
            <a:pPr algn="ctr"/>
            <a:r>
              <a:rPr lang="es-CO" dirty="0" err="1">
                <a:solidFill>
                  <a:srgbClr val="2E1837"/>
                </a:solidFill>
                <a:latin typeface="Montserrat Black" panose="00000A00000000000000" pitchFamily="50" charset="0"/>
              </a:rPr>
              <a:t>Compatibility</a:t>
            </a:r>
            <a:endParaRPr lang="es-CO" dirty="0">
              <a:solidFill>
                <a:srgbClr val="2E1837"/>
              </a:solidFill>
              <a:latin typeface="Montserrat Black" panose="00000A00000000000000" pitchFamily="50" charset="0"/>
            </a:endParaRPr>
          </a:p>
        </p:txBody>
      </p:sp>
      <p:pic>
        <p:nvPicPr>
          <p:cNvPr id="36" name="Graphic 45">
            <a:extLst>
              <a:ext uri="{FF2B5EF4-FFF2-40B4-BE49-F238E27FC236}">
                <a16:creationId xmlns:a16="http://schemas.microsoft.com/office/drawing/2014/main" id="{8008B1EF-9FF3-4E81-A3DF-733F1D4107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2165" y="1844093"/>
            <a:ext cx="563827" cy="563827"/>
          </a:xfrm>
          <a:prstGeom prst="rect">
            <a:avLst/>
          </a:prstGeom>
        </p:spPr>
      </p:pic>
      <p:pic>
        <p:nvPicPr>
          <p:cNvPr id="43" name="Graphic 44">
            <a:extLst>
              <a:ext uri="{FF2B5EF4-FFF2-40B4-BE49-F238E27FC236}">
                <a16:creationId xmlns:a16="http://schemas.microsoft.com/office/drawing/2014/main" id="{6EB9977E-FB1F-4FAA-BD7D-0BFF49EAB8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15971" y="1844093"/>
            <a:ext cx="646332" cy="646332"/>
          </a:xfrm>
          <a:prstGeom prst="rect">
            <a:avLst/>
          </a:prstGeom>
        </p:spPr>
      </p:pic>
      <p:pic>
        <p:nvPicPr>
          <p:cNvPr id="33" name="Graphic 43">
            <a:extLst>
              <a:ext uri="{FF2B5EF4-FFF2-40B4-BE49-F238E27FC236}">
                <a16:creationId xmlns:a16="http://schemas.microsoft.com/office/drawing/2014/main" id="{F47B3FCE-CA50-4F98-A411-A625CB673F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6175" y="1745714"/>
            <a:ext cx="1324974" cy="836581"/>
          </a:xfrm>
          <a:prstGeom prst="rect">
            <a:avLst/>
          </a:prstGeom>
        </p:spPr>
      </p:pic>
      <p:sp>
        <p:nvSpPr>
          <p:cNvPr id="34" name="TextBox 33">
            <a:extLst>
              <a:ext uri="{FF2B5EF4-FFF2-40B4-BE49-F238E27FC236}">
                <a16:creationId xmlns:a16="http://schemas.microsoft.com/office/drawing/2014/main" id="{3F02BCAB-7205-4E8C-BF55-2494CCA482BC}"/>
              </a:ext>
            </a:extLst>
          </p:cNvPr>
          <p:cNvSpPr txBox="1"/>
          <p:nvPr/>
        </p:nvSpPr>
        <p:spPr>
          <a:xfrm>
            <a:off x="-343989" y="771895"/>
            <a:ext cx="7571030"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Functional Requirements</a:t>
            </a:r>
          </a:p>
        </p:txBody>
      </p:sp>
      <p:sp>
        <p:nvSpPr>
          <p:cNvPr id="35" name="TextBox 34">
            <a:extLst>
              <a:ext uri="{FF2B5EF4-FFF2-40B4-BE49-F238E27FC236}">
                <a16:creationId xmlns:a16="http://schemas.microsoft.com/office/drawing/2014/main" id="{A8D07BD6-61A9-4E3D-9238-4AE7F11EA406}"/>
              </a:ext>
            </a:extLst>
          </p:cNvPr>
          <p:cNvSpPr txBox="1"/>
          <p:nvPr/>
        </p:nvSpPr>
        <p:spPr>
          <a:xfrm>
            <a:off x="858606" y="781139"/>
            <a:ext cx="1462087" cy="523220"/>
          </a:xfrm>
          <a:prstGeom prst="rect">
            <a:avLst/>
          </a:prstGeom>
          <a:noFill/>
        </p:spPr>
        <p:txBody>
          <a:bodyPr wrap="square" rtlCol="0">
            <a:spAutoFit/>
          </a:bodyPr>
          <a:lstStyle/>
          <a:p>
            <a:r>
              <a:rPr lang="en-US" sz="2800" b="1" dirty="0">
                <a:solidFill>
                  <a:srgbClr val="FEC630"/>
                </a:solidFill>
                <a:latin typeface="Tw Cen MT" panose="020B0602020104020603" pitchFamily="34" charset="0"/>
              </a:rPr>
              <a:t>Non</a:t>
            </a:r>
          </a:p>
        </p:txBody>
      </p:sp>
      <p:sp>
        <p:nvSpPr>
          <p:cNvPr id="44" name="TextBox 43">
            <a:extLst>
              <a:ext uri="{FF2B5EF4-FFF2-40B4-BE49-F238E27FC236}">
                <a16:creationId xmlns:a16="http://schemas.microsoft.com/office/drawing/2014/main" id="{E28BC236-D567-45AA-83D4-D8E557D1B0D5}"/>
              </a:ext>
            </a:extLst>
          </p:cNvPr>
          <p:cNvSpPr txBox="1"/>
          <p:nvPr/>
        </p:nvSpPr>
        <p:spPr>
          <a:xfrm>
            <a:off x="362212" y="784714"/>
            <a:ext cx="763929" cy="523220"/>
          </a:xfrm>
          <a:prstGeom prst="rect">
            <a:avLst/>
          </a:prstGeom>
          <a:noFill/>
        </p:spPr>
        <p:txBody>
          <a:bodyPr wrap="square" rtlCol="0">
            <a:spAutoFit/>
          </a:bodyPr>
          <a:lstStyle/>
          <a:p>
            <a:pPr algn="ctr"/>
            <a:r>
              <a:rPr lang="ar-EG" sz="2800" b="1" dirty="0">
                <a:solidFill>
                  <a:srgbClr val="FEC630"/>
                </a:solidFill>
                <a:latin typeface="Tw Cen MT" panose="020B0602020104020603" pitchFamily="34" charset="0"/>
              </a:rPr>
              <a:t>3</a:t>
            </a:r>
            <a:r>
              <a:rPr lang="en-US" sz="2800" b="1" dirty="0">
                <a:solidFill>
                  <a:srgbClr val="FEC630"/>
                </a:solidFill>
                <a:latin typeface="Tw Cen MT" panose="020B0602020104020603" pitchFamily="34" charset="0"/>
              </a:rPr>
              <a:t>. </a:t>
            </a:r>
          </a:p>
        </p:txBody>
      </p:sp>
      <p:sp>
        <p:nvSpPr>
          <p:cNvPr id="47" name="TextBox 47">
            <a:extLst>
              <a:ext uri="{FF2B5EF4-FFF2-40B4-BE49-F238E27FC236}">
                <a16:creationId xmlns:a16="http://schemas.microsoft.com/office/drawing/2014/main" id="{A8A6A83F-26F0-4EE7-8F41-4507E7305D54}"/>
              </a:ext>
            </a:extLst>
          </p:cNvPr>
          <p:cNvSpPr txBox="1"/>
          <p:nvPr/>
        </p:nvSpPr>
        <p:spPr>
          <a:xfrm>
            <a:off x="480936" y="5145857"/>
            <a:ext cx="2448163" cy="738664"/>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Cross-platform (iOS/Android) and </a:t>
            </a:r>
          </a:p>
          <a:p>
            <a:pPr algn="ctr"/>
            <a:r>
              <a:rPr lang="en-US" sz="1400" dirty="0">
                <a:solidFill>
                  <a:srgbClr val="2E1837"/>
                </a:solidFill>
                <a:latin typeface="Open Sans" panose="020B0606030504020204" pitchFamily="34" charset="0"/>
              </a:rPr>
              <a:t>Web responsive design</a:t>
            </a:r>
            <a:endParaRPr lang="en-PH" sz="1400" dirty="0">
              <a:solidFill>
                <a:srgbClr val="2E1837"/>
              </a:solidFill>
              <a:latin typeface="Open Sans" panose="020B0606030504020204" pitchFamily="34" charset="0"/>
            </a:endParaRPr>
          </a:p>
        </p:txBody>
      </p:sp>
      <p:sp>
        <p:nvSpPr>
          <p:cNvPr id="48" name="TextBox 47">
            <a:extLst>
              <a:ext uri="{FF2B5EF4-FFF2-40B4-BE49-F238E27FC236}">
                <a16:creationId xmlns:a16="http://schemas.microsoft.com/office/drawing/2014/main" id="{617DA663-6644-4E5A-9A98-E6AA4028D56D}"/>
              </a:ext>
            </a:extLst>
          </p:cNvPr>
          <p:cNvSpPr txBox="1"/>
          <p:nvPr/>
        </p:nvSpPr>
        <p:spPr>
          <a:xfrm>
            <a:off x="243678" y="186363"/>
            <a:ext cx="6523877" cy="461665"/>
          </a:xfrm>
          <a:prstGeom prst="rect">
            <a:avLst/>
          </a:prstGeom>
          <a:noFill/>
        </p:spPr>
        <p:txBody>
          <a:bodyPr wrap="square" rtlCol="0">
            <a:spAutoFit/>
          </a:bodyPr>
          <a:lstStyle/>
          <a:p>
            <a:r>
              <a:rPr lang="en-US" sz="2400" b="1" dirty="0">
                <a:solidFill>
                  <a:schemeClr val="bg1"/>
                </a:solidFill>
              </a:rPr>
              <a:t>System Requirements</a:t>
            </a:r>
          </a:p>
        </p:txBody>
      </p:sp>
    </p:spTree>
    <p:extLst>
      <p:ext uri="{BB962C8B-B14F-4D97-AF65-F5344CB8AC3E}">
        <p14:creationId xmlns:p14="http://schemas.microsoft.com/office/powerpoint/2010/main" val="362755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8"/>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0DE156-A32E-4D86-BBFE-CDA4427BC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439" y="2628372"/>
            <a:ext cx="2931199" cy="2604874"/>
          </a:xfrm>
          <a:prstGeom prst="rect">
            <a:avLst/>
          </a:prstGeom>
        </p:spPr>
      </p:pic>
      <p:pic>
        <p:nvPicPr>
          <p:cNvPr id="3" name="Picture 2">
            <a:extLst>
              <a:ext uri="{FF2B5EF4-FFF2-40B4-BE49-F238E27FC236}">
                <a16:creationId xmlns:a16="http://schemas.microsoft.com/office/drawing/2014/main" id="{BEA9FB26-AE01-464C-826C-3999BE17643F}"/>
              </a:ext>
            </a:extLst>
          </p:cNvPr>
          <p:cNvPicPr>
            <a:picLocks noChangeAspect="1"/>
          </p:cNvPicPr>
          <p:nvPr/>
        </p:nvPicPr>
        <p:blipFill>
          <a:blip r:embed="rId4"/>
          <a:stretch>
            <a:fillRect/>
          </a:stretch>
        </p:blipFill>
        <p:spPr>
          <a:xfrm>
            <a:off x="121438" y="212332"/>
            <a:ext cx="1823963" cy="940660"/>
          </a:xfrm>
          <a:prstGeom prst="rect">
            <a:avLst/>
          </a:prstGeom>
        </p:spPr>
      </p:pic>
      <p:sp>
        <p:nvSpPr>
          <p:cNvPr id="4" name="Rectangle 3">
            <a:extLst>
              <a:ext uri="{FF2B5EF4-FFF2-40B4-BE49-F238E27FC236}">
                <a16:creationId xmlns:a16="http://schemas.microsoft.com/office/drawing/2014/main" id="{336EE403-D467-4389-B798-25ECE2DC9040}"/>
              </a:ext>
            </a:extLst>
          </p:cNvPr>
          <p:cNvSpPr/>
          <p:nvPr/>
        </p:nvSpPr>
        <p:spPr>
          <a:xfrm>
            <a:off x="2088741" y="255129"/>
            <a:ext cx="45719" cy="79686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3ECB68-2B94-433A-BB2E-A60123DC767F}"/>
              </a:ext>
            </a:extLst>
          </p:cNvPr>
          <p:cNvSpPr txBox="1"/>
          <p:nvPr/>
        </p:nvSpPr>
        <p:spPr>
          <a:xfrm>
            <a:off x="2229293" y="468895"/>
            <a:ext cx="5181600" cy="369332"/>
          </a:xfrm>
          <a:prstGeom prst="rect">
            <a:avLst/>
          </a:prstGeom>
          <a:noFill/>
        </p:spPr>
        <p:txBody>
          <a:bodyPr wrap="square" rtlCol="0">
            <a:spAutoFit/>
          </a:bodyPr>
          <a:lstStyle/>
          <a:p>
            <a:r>
              <a:rPr lang="en-US" sz="1800" b="1" dirty="0">
                <a:solidFill>
                  <a:srgbClr val="243F88"/>
                </a:solidFill>
              </a:rPr>
              <a:t>Facility of Information Technology  </a:t>
            </a:r>
          </a:p>
        </p:txBody>
      </p:sp>
      <p:sp>
        <p:nvSpPr>
          <p:cNvPr id="9" name="Oval 8">
            <a:extLst>
              <a:ext uri="{FF2B5EF4-FFF2-40B4-BE49-F238E27FC236}">
                <a16:creationId xmlns:a16="http://schemas.microsoft.com/office/drawing/2014/main" id="{4939FE36-4AB0-4DCD-8A85-A97E1A67D941}"/>
              </a:ext>
            </a:extLst>
          </p:cNvPr>
          <p:cNvSpPr/>
          <p:nvPr/>
        </p:nvSpPr>
        <p:spPr>
          <a:xfrm>
            <a:off x="7323343" y="3224433"/>
            <a:ext cx="67311" cy="98818"/>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FFAB2F8-E7EA-44A4-98BF-D2AC2C166261}"/>
              </a:ext>
            </a:extLst>
          </p:cNvPr>
          <p:cNvSpPr/>
          <p:nvPr/>
        </p:nvSpPr>
        <p:spPr>
          <a:xfrm>
            <a:off x="7627772" y="3220501"/>
            <a:ext cx="67311" cy="98818"/>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0AB2319-A557-4B1D-B7CA-9B176EB6CDE2}"/>
              </a:ext>
            </a:extLst>
          </p:cNvPr>
          <p:cNvSpPr txBox="1"/>
          <p:nvPr/>
        </p:nvSpPr>
        <p:spPr>
          <a:xfrm>
            <a:off x="665825" y="2628512"/>
            <a:ext cx="5732016"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RECIPLORE</a:t>
            </a:r>
          </a:p>
        </p:txBody>
      </p:sp>
      <p:sp>
        <p:nvSpPr>
          <p:cNvPr id="12" name="TextBox 11">
            <a:extLst>
              <a:ext uri="{FF2B5EF4-FFF2-40B4-BE49-F238E27FC236}">
                <a16:creationId xmlns:a16="http://schemas.microsoft.com/office/drawing/2014/main" id="{3C4E47D9-4DAB-46B2-A680-E0F0743642E1}"/>
              </a:ext>
            </a:extLst>
          </p:cNvPr>
          <p:cNvSpPr txBox="1"/>
          <p:nvPr/>
        </p:nvSpPr>
        <p:spPr>
          <a:xfrm>
            <a:off x="665825" y="3220501"/>
            <a:ext cx="6409678" cy="369332"/>
          </a:xfrm>
          <a:prstGeom prst="rect">
            <a:avLst/>
          </a:prstGeom>
          <a:noFill/>
        </p:spPr>
        <p:txBody>
          <a:bodyPr wrap="square" rtlCol="0">
            <a:spAutoFit/>
          </a:bodyPr>
          <a:lstStyle/>
          <a:p>
            <a:r>
              <a:rPr lang="en-US" dirty="0"/>
              <a:t>Cook Smarter, Waste Less – Your AI-Powered Kitchen Companion</a:t>
            </a:r>
          </a:p>
        </p:txBody>
      </p:sp>
      <p:sp>
        <p:nvSpPr>
          <p:cNvPr id="13" name="TextBox 12">
            <a:extLst>
              <a:ext uri="{FF2B5EF4-FFF2-40B4-BE49-F238E27FC236}">
                <a16:creationId xmlns:a16="http://schemas.microsoft.com/office/drawing/2014/main" id="{FE8AB28A-B482-46D9-9D47-2DF124AA5214}"/>
              </a:ext>
            </a:extLst>
          </p:cNvPr>
          <p:cNvSpPr txBox="1"/>
          <p:nvPr/>
        </p:nvSpPr>
        <p:spPr>
          <a:xfrm>
            <a:off x="665825" y="4181822"/>
            <a:ext cx="4012706" cy="1015663"/>
          </a:xfrm>
          <a:prstGeom prst="rect">
            <a:avLst/>
          </a:prstGeom>
          <a:noFill/>
        </p:spPr>
        <p:txBody>
          <a:bodyPr wrap="square" rtlCol="0">
            <a:spAutoFit/>
          </a:bodyPr>
          <a:lstStyle/>
          <a:p>
            <a:r>
              <a:rPr lang="en-US" sz="2400" b="1" dirty="0"/>
              <a:t>Under Supervision:</a:t>
            </a:r>
          </a:p>
          <a:p>
            <a:r>
              <a:rPr lang="en-US" b="1" dirty="0"/>
              <a:t>DR: </a:t>
            </a:r>
            <a:r>
              <a:rPr lang="en-US" dirty="0"/>
              <a:t>Yasser Abdel Hamid Abdel Fattah</a:t>
            </a:r>
          </a:p>
          <a:p>
            <a:r>
              <a:rPr lang="en-US" b="1" dirty="0"/>
              <a:t>TA: </a:t>
            </a:r>
            <a:r>
              <a:rPr lang="en-US" dirty="0"/>
              <a:t>Hayam Abdel Basset Mahmoud</a:t>
            </a:r>
          </a:p>
        </p:txBody>
      </p:sp>
      <p:pic>
        <p:nvPicPr>
          <p:cNvPr id="14" name="Picture 13">
            <a:extLst>
              <a:ext uri="{FF2B5EF4-FFF2-40B4-BE49-F238E27FC236}">
                <a16:creationId xmlns:a16="http://schemas.microsoft.com/office/drawing/2014/main" id="{01A10098-2D1E-43C9-8F46-8A3876309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8984" y="2640564"/>
            <a:ext cx="484915" cy="462691"/>
          </a:xfrm>
          <a:prstGeom prst="rect">
            <a:avLst/>
          </a:prstGeom>
        </p:spPr>
      </p:pic>
      <p:cxnSp>
        <p:nvCxnSpPr>
          <p:cNvPr id="6" name="Straight Arrow Connector 5">
            <a:extLst>
              <a:ext uri="{FF2B5EF4-FFF2-40B4-BE49-F238E27FC236}">
                <a16:creationId xmlns:a16="http://schemas.microsoft.com/office/drawing/2014/main" id="{A57BD621-4D6A-4293-B99F-0BF4E9026624}"/>
              </a:ext>
            </a:extLst>
          </p:cNvPr>
          <p:cNvCxnSpPr>
            <a:cxnSpLocks/>
          </p:cNvCxnSpPr>
          <p:nvPr/>
        </p:nvCxnSpPr>
        <p:spPr>
          <a:xfrm flipV="1">
            <a:off x="7905509" y="2871909"/>
            <a:ext cx="1280969" cy="918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516E0F-E141-4D22-A209-A51D4E67D66E}"/>
              </a:ext>
            </a:extLst>
          </p:cNvPr>
          <p:cNvCxnSpPr>
            <a:cxnSpLocks/>
          </p:cNvCxnSpPr>
          <p:nvPr/>
        </p:nvCxnSpPr>
        <p:spPr>
          <a:xfrm>
            <a:off x="7905509" y="3790764"/>
            <a:ext cx="1606952" cy="640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A4306E14-0F5E-4D97-80F8-62D09B5B29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708985" y="1550071"/>
            <a:ext cx="1707266" cy="1707266"/>
          </a:xfrm>
          <a:prstGeom prst="rect">
            <a:avLst/>
          </a:prstGeom>
        </p:spPr>
      </p:pic>
      <p:pic>
        <p:nvPicPr>
          <p:cNvPr id="24" name="Picture 23">
            <a:extLst>
              <a:ext uri="{FF2B5EF4-FFF2-40B4-BE49-F238E27FC236}">
                <a16:creationId xmlns:a16="http://schemas.microsoft.com/office/drawing/2014/main" id="{D9E0E108-66AC-442F-9D05-9235A564EB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7712" y="3656138"/>
            <a:ext cx="1880561" cy="1550071"/>
          </a:xfrm>
          <a:prstGeom prst="rect">
            <a:avLst/>
          </a:prstGeom>
        </p:spPr>
      </p:pic>
      <p:sp>
        <p:nvSpPr>
          <p:cNvPr id="27" name="TextBox 26">
            <a:extLst>
              <a:ext uri="{FF2B5EF4-FFF2-40B4-BE49-F238E27FC236}">
                <a16:creationId xmlns:a16="http://schemas.microsoft.com/office/drawing/2014/main" id="{93C7188A-177E-46D8-A2AB-8A8830129AC4}"/>
              </a:ext>
            </a:extLst>
          </p:cNvPr>
          <p:cNvSpPr txBox="1"/>
          <p:nvPr/>
        </p:nvSpPr>
        <p:spPr>
          <a:xfrm>
            <a:off x="8577911" y="1252585"/>
            <a:ext cx="2349635" cy="369332"/>
          </a:xfrm>
          <a:prstGeom prst="rect">
            <a:avLst/>
          </a:prstGeom>
          <a:noFill/>
        </p:spPr>
        <p:txBody>
          <a:bodyPr wrap="square" rtlCol="0">
            <a:spAutoFit/>
          </a:bodyPr>
          <a:lstStyle/>
          <a:p>
            <a:r>
              <a:rPr lang="en-US" dirty="0"/>
              <a:t>Mobile Application </a:t>
            </a:r>
          </a:p>
        </p:txBody>
      </p:sp>
      <p:sp>
        <p:nvSpPr>
          <p:cNvPr id="28" name="TextBox 27">
            <a:extLst>
              <a:ext uri="{FF2B5EF4-FFF2-40B4-BE49-F238E27FC236}">
                <a16:creationId xmlns:a16="http://schemas.microsoft.com/office/drawing/2014/main" id="{740FF95F-64DE-46EF-83D2-29560FEE190A}"/>
              </a:ext>
            </a:extLst>
          </p:cNvPr>
          <p:cNvSpPr txBox="1"/>
          <p:nvPr/>
        </p:nvSpPr>
        <p:spPr>
          <a:xfrm>
            <a:off x="9540134" y="3354487"/>
            <a:ext cx="2349635" cy="369332"/>
          </a:xfrm>
          <a:prstGeom prst="rect">
            <a:avLst/>
          </a:prstGeom>
          <a:noFill/>
        </p:spPr>
        <p:txBody>
          <a:bodyPr wrap="square" rtlCol="0">
            <a:spAutoFit/>
          </a:bodyPr>
          <a:lstStyle/>
          <a:p>
            <a:r>
              <a:rPr lang="en-US" dirty="0"/>
              <a:t>Web Application </a:t>
            </a:r>
          </a:p>
        </p:txBody>
      </p:sp>
      <p:pic>
        <p:nvPicPr>
          <p:cNvPr id="30" name="Picture 29">
            <a:extLst>
              <a:ext uri="{FF2B5EF4-FFF2-40B4-BE49-F238E27FC236}">
                <a16:creationId xmlns:a16="http://schemas.microsoft.com/office/drawing/2014/main" id="{C9402DCD-10A7-4D32-9EE3-53D062BA74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9075" y="1961066"/>
            <a:ext cx="825268" cy="825268"/>
          </a:xfrm>
          <a:prstGeom prst="rect">
            <a:avLst/>
          </a:prstGeom>
        </p:spPr>
      </p:pic>
      <p:pic>
        <p:nvPicPr>
          <p:cNvPr id="31" name="Picture 30">
            <a:extLst>
              <a:ext uri="{FF2B5EF4-FFF2-40B4-BE49-F238E27FC236}">
                <a16:creationId xmlns:a16="http://schemas.microsoft.com/office/drawing/2014/main" id="{58737CFD-B62E-4773-BDCA-F0849AD63F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6336" y="3933228"/>
            <a:ext cx="1056679" cy="1056679"/>
          </a:xfrm>
          <a:prstGeom prst="rect">
            <a:avLst/>
          </a:prstGeom>
        </p:spPr>
      </p:pic>
    </p:spTree>
    <p:extLst>
      <p:ext uri="{BB962C8B-B14F-4D97-AF65-F5344CB8AC3E}">
        <p14:creationId xmlns:p14="http://schemas.microsoft.com/office/powerpoint/2010/main" val="3860587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horizontal)">
                                      <p:cBhvr>
                                        <p:cTn id="15" dur="500"/>
                                        <p:tgtEl>
                                          <p:spTgt spid="3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46F15B9-F6FF-44B4-9D43-6581A35E1EF8}"/>
              </a:ext>
            </a:extLst>
          </p:cNvPr>
          <p:cNvSpPr/>
          <p:nvPr/>
        </p:nvSpPr>
        <p:spPr>
          <a:xfrm>
            <a:off x="0" y="765663"/>
            <a:ext cx="12191999" cy="6092337"/>
          </a:xfrm>
          <a:prstGeom prst="roundRect">
            <a:avLst>
              <a:gd name="adj" fmla="val 0"/>
            </a:avLst>
          </a:prstGeom>
          <a:solidFill>
            <a:srgbClr val="2E1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ircle: Hollow 11">
            <a:extLst>
              <a:ext uri="{FF2B5EF4-FFF2-40B4-BE49-F238E27FC236}">
                <a16:creationId xmlns:a16="http://schemas.microsoft.com/office/drawing/2014/main" id="{CAC4D954-9972-6193-6E97-D5DB00CC5C7B}"/>
              </a:ext>
            </a:extLst>
          </p:cNvPr>
          <p:cNvSpPr/>
          <p:nvPr/>
        </p:nvSpPr>
        <p:spPr>
          <a:xfrm>
            <a:off x="9001125" y="1800226"/>
            <a:ext cx="2419350" cy="2419350"/>
          </a:xfrm>
          <a:prstGeom prst="donut">
            <a:avLst/>
          </a:prstGeom>
          <a:solidFill>
            <a:srgbClr val="FFC000"/>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 name="Circle: Hollow 8">
            <a:extLst>
              <a:ext uri="{FF2B5EF4-FFF2-40B4-BE49-F238E27FC236}">
                <a16:creationId xmlns:a16="http://schemas.microsoft.com/office/drawing/2014/main" id="{0A7A9553-3259-D4AB-7216-E57BD9A004E9}"/>
              </a:ext>
            </a:extLst>
          </p:cNvPr>
          <p:cNvSpPr/>
          <p:nvPr/>
        </p:nvSpPr>
        <p:spPr>
          <a:xfrm>
            <a:off x="523875" y="1800226"/>
            <a:ext cx="2419350" cy="2419350"/>
          </a:xfrm>
          <a:prstGeom prst="donut">
            <a:avLst/>
          </a:prstGeom>
          <a:solidFill>
            <a:schemeClr val="accent2"/>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ircle: Hollow 10">
            <a:extLst>
              <a:ext uri="{FF2B5EF4-FFF2-40B4-BE49-F238E27FC236}">
                <a16:creationId xmlns:a16="http://schemas.microsoft.com/office/drawing/2014/main" id="{23FC6D78-F481-57A5-1888-E9AECA09723C}"/>
              </a:ext>
            </a:extLst>
          </p:cNvPr>
          <p:cNvSpPr/>
          <p:nvPr/>
        </p:nvSpPr>
        <p:spPr>
          <a:xfrm>
            <a:off x="6196012" y="1800226"/>
            <a:ext cx="2419350" cy="2419350"/>
          </a:xfrm>
          <a:prstGeom prst="donut">
            <a:avLst/>
          </a:prstGeom>
          <a:solidFill>
            <a:schemeClr val="bg1">
              <a:lumMod val="65000"/>
            </a:schemeClr>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0" name="Rectangle: Rounded Corners 49">
            <a:extLst>
              <a:ext uri="{FF2B5EF4-FFF2-40B4-BE49-F238E27FC236}">
                <a16:creationId xmlns:a16="http://schemas.microsoft.com/office/drawing/2014/main" id="{F1D3672A-9BC4-4DAE-0248-DF4D5C70E566}"/>
              </a:ext>
            </a:extLst>
          </p:cNvPr>
          <p:cNvSpPr/>
          <p:nvPr/>
        </p:nvSpPr>
        <p:spPr>
          <a:xfrm>
            <a:off x="509749" y="4586609"/>
            <a:ext cx="2419350" cy="185716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9" name="Freeform: Shape 48">
            <a:extLst>
              <a:ext uri="{FF2B5EF4-FFF2-40B4-BE49-F238E27FC236}">
                <a16:creationId xmlns:a16="http://schemas.microsoft.com/office/drawing/2014/main" id="{3FA38796-64D1-7DD3-034F-3C2E088308D7}"/>
              </a:ext>
            </a:extLst>
          </p:cNvPr>
          <p:cNvSpPr/>
          <p:nvPr/>
        </p:nvSpPr>
        <p:spPr>
          <a:xfrm rot="10800000">
            <a:off x="688182" y="1285550"/>
            <a:ext cx="2063115" cy="1952951"/>
          </a:xfrm>
          <a:custGeom>
            <a:avLst/>
            <a:gdLst>
              <a:gd name="connsiteX0" fmla="*/ 2063115 w 2063115"/>
              <a:gd name="connsiteY0" fmla="*/ 1952951 h 1952951"/>
              <a:gd name="connsiteX1" fmla="*/ 0 w 2063115"/>
              <a:gd name="connsiteY1" fmla="*/ 1952951 h 1952951"/>
              <a:gd name="connsiteX2" fmla="*/ 432675 w 2063115"/>
              <a:gd name="connsiteY2" fmla="*/ 222252 h 1952951"/>
              <a:gd name="connsiteX3" fmla="*/ 429894 w 2063115"/>
              <a:gd name="connsiteY3" fmla="*/ 212455 h 1952951"/>
              <a:gd name="connsiteX4" fmla="*/ 1028064 w 2063115"/>
              <a:gd name="connsiteY4" fmla="*/ 0 h 1952951"/>
              <a:gd name="connsiteX5" fmla="*/ 1614081 w 2063115"/>
              <a:gd name="connsiteY5" fmla="*/ 169638 h 1952951"/>
              <a:gd name="connsiteX6" fmla="*/ 1619728 w 2063115"/>
              <a:gd name="connsiteY6" fmla="*/ 189531 h 1952951"/>
              <a:gd name="connsiteX7" fmla="*/ 1622260 w 2063115"/>
              <a:gd name="connsiteY7" fmla="*/ 189531 h 19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115" h="1952951">
                <a:moveTo>
                  <a:pt x="2063115" y="1952951"/>
                </a:moveTo>
                <a:lnTo>
                  <a:pt x="0" y="1952951"/>
                </a:lnTo>
                <a:lnTo>
                  <a:pt x="432675" y="222252"/>
                </a:lnTo>
                <a:lnTo>
                  <a:pt x="429894" y="212455"/>
                </a:lnTo>
                <a:cubicBezTo>
                  <a:pt x="429894" y="95119"/>
                  <a:pt x="697704" y="0"/>
                  <a:pt x="1028064" y="0"/>
                </a:cubicBezTo>
                <a:cubicBezTo>
                  <a:pt x="1317129" y="0"/>
                  <a:pt x="1558304" y="72825"/>
                  <a:pt x="1614081" y="169638"/>
                </a:cubicBezTo>
                <a:lnTo>
                  <a:pt x="1619728" y="189531"/>
                </a:lnTo>
                <a:lnTo>
                  <a:pt x="1622260" y="189531"/>
                </a:lnTo>
                <a:close/>
              </a:path>
            </a:pathLst>
          </a:custGeom>
          <a:gradFill>
            <a:gsLst>
              <a:gs pos="25000">
                <a:schemeClr val="bg1">
                  <a:alpha val="60000"/>
                </a:schemeClr>
              </a:gs>
              <a:gs pos="100000">
                <a:schemeClr val="bg1">
                  <a:alpha val="0"/>
                </a:schemeClr>
              </a:gs>
              <a:gs pos="78000">
                <a:schemeClr val="bg1">
                  <a:alpha val="3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51" name="Oval 50">
            <a:extLst>
              <a:ext uri="{FF2B5EF4-FFF2-40B4-BE49-F238E27FC236}">
                <a16:creationId xmlns:a16="http://schemas.microsoft.com/office/drawing/2014/main" id="{A0E60D00-59AD-FF91-A480-6552D9B10E9D}"/>
              </a:ext>
            </a:extLst>
          </p:cNvPr>
          <p:cNvSpPr/>
          <p:nvPr/>
        </p:nvSpPr>
        <p:spPr>
          <a:xfrm>
            <a:off x="1310532" y="1715079"/>
            <a:ext cx="858265" cy="858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TextBox 47">
            <a:extLst>
              <a:ext uri="{FF2B5EF4-FFF2-40B4-BE49-F238E27FC236}">
                <a16:creationId xmlns:a16="http://schemas.microsoft.com/office/drawing/2014/main" id="{D1755209-DDC7-523E-985F-C4F387984AF9}"/>
              </a:ext>
            </a:extLst>
          </p:cNvPr>
          <p:cNvSpPr txBox="1"/>
          <p:nvPr/>
        </p:nvSpPr>
        <p:spPr>
          <a:xfrm>
            <a:off x="480936" y="5145857"/>
            <a:ext cx="2448163" cy="738664"/>
          </a:xfrm>
          <a:prstGeom prst="rect">
            <a:avLst/>
          </a:prstGeom>
          <a:noFill/>
        </p:spPr>
        <p:txBody>
          <a:bodyPr wrap="square" rtlCol="0">
            <a:spAutoFit/>
          </a:bodyPr>
          <a:lstStyle/>
          <a:p>
            <a:pPr algn="ctr"/>
            <a:r>
              <a:rPr lang="en-US" sz="1400" dirty="0">
                <a:solidFill>
                  <a:srgbClr val="2E1837"/>
                </a:solidFill>
                <a:latin typeface="Open Sans" panose="020B0606030504020204" pitchFamily="34" charset="0"/>
              </a:rPr>
              <a:t>Cross-platform (iOS/Android) and </a:t>
            </a:r>
          </a:p>
          <a:p>
            <a:pPr algn="ctr"/>
            <a:r>
              <a:rPr lang="en-US" sz="1400" dirty="0">
                <a:solidFill>
                  <a:srgbClr val="2E1837"/>
                </a:solidFill>
                <a:latin typeface="Open Sans" panose="020B0606030504020204" pitchFamily="34" charset="0"/>
              </a:rPr>
              <a:t>Web responsive design</a:t>
            </a:r>
            <a:endParaRPr lang="en-PH" sz="1400" dirty="0">
              <a:solidFill>
                <a:srgbClr val="2E1837"/>
              </a:solidFill>
              <a:latin typeface="Open Sans" panose="020B0606030504020204" pitchFamily="34" charset="0"/>
            </a:endParaRPr>
          </a:p>
        </p:txBody>
      </p:sp>
      <p:sp>
        <p:nvSpPr>
          <p:cNvPr id="34" name="TextBox 33">
            <a:extLst>
              <a:ext uri="{FF2B5EF4-FFF2-40B4-BE49-F238E27FC236}">
                <a16:creationId xmlns:a16="http://schemas.microsoft.com/office/drawing/2014/main" id="{4A543A6A-0AAB-DE5B-B85E-F0057D04B0A9}"/>
              </a:ext>
            </a:extLst>
          </p:cNvPr>
          <p:cNvSpPr txBox="1"/>
          <p:nvPr/>
        </p:nvSpPr>
        <p:spPr>
          <a:xfrm>
            <a:off x="676274" y="3896410"/>
            <a:ext cx="2185987" cy="369332"/>
          </a:xfrm>
          <a:prstGeom prst="rect">
            <a:avLst/>
          </a:prstGeom>
          <a:noFill/>
        </p:spPr>
        <p:txBody>
          <a:bodyPr wrap="square" rtlCol="0">
            <a:spAutoFit/>
          </a:bodyPr>
          <a:lstStyle/>
          <a:p>
            <a:pPr algn="ctr"/>
            <a:r>
              <a:rPr lang="es-CO" b="1" dirty="0" err="1">
                <a:solidFill>
                  <a:schemeClr val="accent2"/>
                </a:solidFill>
                <a:latin typeface="Montserrat Black" panose="00000A00000000000000" pitchFamily="50" charset="0"/>
              </a:rPr>
              <a:t>Compatibility</a:t>
            </a:r>
            <a:endParaRPr lang="es-CO" b="1" dirty="0">
              <a:solidFill>
                <a:schemeClr val="accent2"/>
              </a:solidFill>
              <a:latin typeface="Montserrat Black" panose="00000A00000000000000" pitchFamily="50" charset="0"/>
            </a:endParaRPr>
          </a:p>
        </p:txBody>
      </p:sp>
      <p:sp>
        <p:nvSpPr>
          <p:cNvPr id="37" name="TextBox 47">
            <a:extLst>
              <a:ext uri="{FF2B5EF4-FFF2-40B4-BE49-F238E27FC236}">
                <a16:creationId xmlns:a16="http://schemas.microsoft.com/office/drawing/2014/main" id="{034A9E57-47C5-1EC8-7AC0-A8A93AFC61DA}"/>
              </a:ext>
            </a:extLst>
          </p:cNvPr>
          <p:cNvSpPr txBox="1"/>
          <p:nvPr/>
        </p:nvSpPr>
        <p:spPr>
          <a:xfrm>
            <a:off x="3481388" y="4628216"/>
            <a:ext cx="2114550" cy="1815882"/>
          </a:xfrm>
          <a:prstGeom prst="rect">
            <a:avLst/>
          </a:prstGeom>
          <a:noFill/>
        </p:spPr>
        <p:txBody>
          <a:bodyPr wrap="square" rtlCol="0">
            <a:spAutoFit/>
          </a:bodyPr>
          <a:lstStyle/>
          <a:p>
            <a:pPr algn="ctr"/>
            <a:r>
              <a:rPr lang="en-PH" sz="1400" i="0" dirty="0">
                <a:solidFill>
                  <a:srgbClr val="2E1837"/>
                </a:solidFill>
                <a:effectLst/>
                <a:latin typeface="Open Sans" panose="020B0606030504020204" pitchFamily="34" charset="0"/>
              </a:rPr>
              <a:t>Lorem Ipsum </a:t>
            </a:r>
            <a:r>
              <a:rPr lang="en-PH" sz="1400" b="0" i="0" dirty="0">
                <a:solidFill>
                  <a:srgbClr val="2E1837"/>
                </a:solidFill>
                <a:effectLst/>
                <a:latin typeface="Open Sans" panose="020B0606030504020204" pitchFamily="34" charset="0"/>
              </a:rPr>
              <a:t>is simply dummy text of the printing and typesetting industry. Lorem Ipsum has been the industry's standard dummy text ever since the 1500s.</a:t>
            </a:r>
            <a:endParaRPr lang="en-US" sz="1400" dirty="0">
              <a:solidFill>
                <a:srgbClr val="2E183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64C0183-BA4F-255F-8922-EEB89723A656}"/>
              </a:ext>
            </a:extLst>
          </p:cNvPr>
          <p:cNvSpPr txBox="1"/>
          <p:nvPr/>
        </p:nvSpPr>
        <p:spPr>
          <a:xfrm>
            <a:off x="3545685"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sp>
        <p:nvSpPr>
          <p:cNvPr id="39" name="TextBox 47">
            <a:extLst>
              <a:ext uri="{FF2B5EF4-FFF2-40B4-BE49-F238E27FC236}">
                <a16:creationId xmlns:a16="http://schemas.microsoft.com/office/drawing/2014/main" id="{59423B45-28D3-73E9-C1B2-97BBFEFC462B}"/>
              </a:ext>
            </a:extLst>
          </p:cNvPr>
          <p:cNvSpPr txBox="1"/>
          <p:nvPr/>
        </p:nvSpPr>
        <p:spPr>
          <a:xfrm>
            <a:off x="6338889" y="4628216"/>
            <a:ext cx="2114550" cy="1815882"/>
          </a:xfrm>
          <a:prstGeom prst="rect">
            <a:avLst/>
          </a:prstGeom>
          <a:noFill/>
        </p:spPr>
        <p:txBody>
          <a:bodyPr wrap="square" rtlCol="0">
            <a:spAutoFit/>
          </a:bodyPr>
          <a:lstStyle/>
          <a:p>
            <a:pPr algn="ctr"/>
            <a:r>
              <a:rPr lang="en-PH" sz="1400" i="0" dirty="0">
                <a:solidFill>
                  <a:srgbClr val="2E1837"/>
                </a:solidFill>
                <a:effectLst/>
                <a:latin typeface="Open Sans" panose="020B0606030504020204" pitchFamily="34" charset="0"/>
              </a:rPr>
              <a:t>Lorem Ipsum </a:t>
            </a:r>
            <a:r>
              <a:rPr lang="en-PH" sz="1400" b="0" i="0" dirty="0">
                <a:solidFill>
                  <a:srgbClr val="2E1837"/>
                </a:solidFill>
                <a:effectLst/>
                <a:latin typeface="Open Sans" panose="020B0606030504020204" pitchFamily="34" charset="0"/>
              </a:rPr>
              <a:t>is simply dummy text of the printing and typesetting industry. Lorem Ipsum has been the industry's standard dummy text ever since the 1500s.</a:t>
            </a:r>
            <a:endParaRPr lang="en-US" sz="1400" dirty="0">
              <a:solidFill>
                <a:srgbClr val="2E1837"/>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8B41B21-C415-D724-BD02-1EEED78DBAEB}"/>
              </a:ext>
            </a:extLst>
          </p:cNvPr>
          <p:cNvSpPr txBox="1"/>
          <p:nvPr/>
        </p:nvSpPr>
        <p:spPr>
          <a:xfrm>
            <a:off x="6393658"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sp>
        <p:nvSpPr>
          <p:cNvPr id="41" name="TextBox 47">
            <a:extLst>
              <a:ext uri="{FF2B5EF4-FFF2-40B4-BE49-F238E27FC236}">
                <a16:creationId xmlns:a16="http://schemas.microsoft.com/office/drawing/2014/main" id="{A6351F1C-2780-5E59-B326-9FE2DCC62DCA}"/>
              </a:ext>
            </a:extLst>
          </p:cNvPr>
          <p:cNvSpPr txBox="1"/>
          <p:nvPr/>
        </p:nvSpPr>
        <p:spPr>
          <a:xfrm>
            <a:off x="9173766" y="4628216"/>
            <a:ext cx="2114550" cy="1815882"/>
          </a:xfrm>
          <a:prstGeom prst="rect">
            <a:avLst/>
          </a:prstGeom>
          <a:noFill/>
        </p:spPr>
        <p:txBody>
          <a:bodyPr wrap="square" rtlCol="0">
            <a:spAutoFit/>
          </a:bodyPr>
          <a:lstStyle/>
          <a:p>
            <a:pPr algn="ctr"/>
            <a:r>
              <a:rPr lang="en-PH" sz="1400" i="0" dirty="0">
                <a:solidFill>
                  <a:srgbClr val="2E1837"/>
                </a:solidFill>
                <a:effectLst/>
                <a:latin typeface="Open Sans" panose="020B0606030504020204" pitchFamily="34" charset="0"/>
              </a:rPr>
              <a:t>Lorem Ipsum </a:t>
            </a:r>
            <a:r>
              <a:rPr lang="en-PH" sz="1400" b="0" i="0" dirty="0">
                <a:solidFill>
                  <a:srgbClr val="2E1837"/>
                </a:solidFill>
                <a:effectLst/>
                <a:latin typeface="Open Sans" panose="020B0606030504020204" pitchFamily="34" charset="0"/>
              </a:rPr>
              <a:t>is simply dummy text of the printing and typesetting industry. Lorem Ipsum has been the industry's standard dummy text ever since the 1500s.</a:t>
            </a:r>
            <a:endParaRPr lang="en-US" sz="1400" dirty="0">
              <a:solidFill>
                <a:srgbClr val="2E1837"/>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F19FB7B-3CBF-B976-E981-152FE017B6EC}"/>
              </a:ext>
            </a:extLst>
          </p:cNvPr>
          <p:cNvSpPr txBox="1"/>
          <p:nvPr/>
        </p:nvSpPr>
        <p:spPr>
          <a:xfrm>
            <a:off x="9224965" y="3896410"/>
            <a:ext cx="2185987" cy="369332"/>
          </a:xfrm>
          <a:prstGeom prst="rect">
            <a:avLst/>
          </a:prstGeom>
          <a:noFill/>
        </p:spPr>
        <p:txBody>
          <a:bodyPr wrap="square" rtlCol="0">
            <a:spAutoFit/>
          </a:bodyPr>
          <a:lstStyle/>
          <a:p>
            <a:pPr algn="ctr"/>
            <a:r>
              <a:rPr lang="es-CO" dirty="0">
                <a:solidFill>
                  <a:srgbClr val="2E1837"/>
                </a:solidFill>
                <a:latin typeface="Montserrat Black" panose="00000A00000000000000" pitchFamily="50" charset="0"/>
              </a:rPr>
              <a:t>YOUR TITLE HERE</a:t>
            </a:r>
          </a:p>
        </p:txBody>
      </p:sp>
      <p:pic>
        <p:nvPicPr>
          <p:cNvPr id="43" name="Graphic 42">
            <a:extLst>
              <a:ext uri="{FF2B5EF4-FFF2-40B4-BE49-F238E27FC236}">
                <a16:creationId xmlns:a16="http://schemas.microsoft.com/office/drawing/2014/main" id="{0359F954-0FBF-7B22-4EEF-DEEB65FF6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384" y="1821045"/>
            <a:ext cx="646332" cy="646332"/>
          </a:xfrm>
          <a:prstGeom prst="rect">
            <a:avLst/>
          </a:prstGeom>
        </p:spPr>
      </p:pic>
      <p:pic>
        <p:nvPicPr>
          <p:cNvPr id="44" name="Graphic 43" descr="Bad Inventory with solid fill">
            <a:extLst>
              <a:ext uri="{FF2B5EF4-FFF2-40B4-BE49-F238E27FC236}">
                <a16:creationId xmlns:a16="http://schemas.microsoft.com/office/drawing/2014/main" id="{9C3F994C-B5AD-A798-1AF8-C52A82C879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9205" y="1844093"/>
            <a:ext cx="646332" cy="646332"/>
          </a:xfrm>
          <a:prstGeom prst="rect">
            <a:avLst/>
          </a:prstGeom>
        </p:spPr>
      </p:pic>
      <p:pic>
        <p:nvPicPr>
          <p:cNvPr id="45" name="Graphic 44" descr="Bar graph with upward trend with solid fill">
            <a:extLst>
              <a:ext uri="{FF2B5EF4-FFF2-40B4-BE49-F238E27FC236}">
                <a16:creationId xmlns:a16="http://schemas.microsoft.com/office/drawing/2014/main" id="{8040DBFE-DE99-1754-F17F-97048C6F28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87634" y="1844093"/>
            <a:ext cx="646332" cy="646332"/>
          </a:xfrm>
          <a:prstGeom prst="rect">
            <a:avLst/>
          </a:prstGeom>
        </p:spPr>
      </p:pic>
      <p:pic>
        <p:nvPicPr>
          <p:cNvPr id="46" name="Graphic 45" descr="Boardroom with solid fill">
            <a:extLst>
              <a:ext uri="{FF2B5EF4-FFF2-40B4-BE49-F238E27FC236}">
                <a16:creationId xmlns:a16="http://schemas.microsoft.com/office/drawing/2014/main" id="{1E02DE88-24EA-C6C3-5A9D-BB89070661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82521" y="1844093"/>
            <a:ext cx="646332" cy="646332"/>
          </a:xfrm>
          <a:prstGeom prst="rect">
            <a:avLst/>
          </a:prstGeom>
        </p:spPr>
      </p:pic>
      <p:cxnSp>
        <p:nvCxnSpPr>
          <p:cNvPr id="23" name="Straight Connector 22">
            <a:extLst>
              <a:ext uri="{FF2B5EF4-FFF2-40B4-BE49-F238E27FC236}">
                <a16:creationId xmlns:a16="http://schemas.microsoft.com/office/drawing/2014/main" id="{6C8973F9-9FEB-40BF-97F4-2260CC63EE29}"/>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272A41-562C-4CCB-87A8-6D8A7D05F044}"/>
              </a:ext>
            </a:extLst>
          </p:cNvPr>
          <p:cNvSpPr txBox="1"/>
          <p:nvPr/>
        </p:nvSpPr>
        <p:spPr>
          <a:xfrm>
            <a:off x="3517107" y="3896410"/>
            <a:ext cx="2185987" cy="369332"/>
          </a:xfrm>
          <a:prstGeom prst="rect">
            <a:avLst/>
          </a:prstGeom>
          <a:noFill/>
        </p:spPr>
        <p:txBody>
          <a:bodyPr wrap="square" rtlCol="0">
            <a:spAutoFit/>
          </a:bodyPr>
          <a:lstStyle/>
          <a:p>
            <a:pPr algn="ctr"/>
            <a:r>
              <a:rPr lang="es-CO" dirty="0">
                <a:solidFill>
                  <a:schemeClr val="bg2"/>
                </a:solidFill>
                <a:latin typeface="Montserrat Black" panose="00000A00000000000000" pitchFamily="50" charset="0"/>
              </a:rPr>
              <a:t>Security</a:t>
            </a:r>
          </a:p>
        </p:txBody>
      </p:sp>
      <p:sp>
        <p:nvSpPr>
          <p:cNvPr id="32" name="TextBox 47">
            <a:extLst>
              <a:ext uri="{FF2B5EF4-FFF2-40B4-BE49-F238E27FC236}">
                <a16:creationId xmlns:a16="http://schemas.microsoft.com/office/drawing/2014/main" id="{FE6B5C46-A148-4636-A55A-2509AC3AD887}"/>
              </a:ext>
            </a:extLst>
          </p:cNvPr>
          <p:cNvSpPr txBox="1"/>
          <p:nvPr/>
        </p:nvSpPr>
        <p:spPr>
          <a:xfrm>
            <a:off x="6313487" y="5143699"/>
            <a:ext cx="2114550" cy="738664"/>
          </a:xfrm>
          <a:prstGeom prst="rect">
            <a:avLst/>
          </a:prstGeom>
          <a:noFill/>
        </p:spPr>
        <p:txBody>
          <a:bodyPr wrap="square" rtlCol="0">
            <a:spAutoFit/>
          </a:bodyPr>
          <a:lstStyle/>
          <a:p>
            <a:pPr algn="ctr"/>
            <a:r>
              <a:rPr lang="en-US" sz="1400" dirty="0">
                <a:solidFill>
                  <a:schemeClr val="bg2"/>
                </a:solidFill>
                <a:latin typeface="Open Sans" panose="020B0606030504020204" pitchFamily="34" charset="0"/>
              </a:rPr>
              <a:t>Intuitive design, accessibility (e.g., screen readers)</a:t>
            </a:r>
            <a:endParaRPr lang="en-US" sz="1400" dirty="0">
              <a:solidFill>
                <a:schemeClr val="bg2"/>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68D9733B-0DC0-4BDF-982E-51B1664065F8}"/>
              </a:ext>
            </a:extLst>
          </p:cNvPr>
          <p:cNvSpPr txBox="1"/>
          <p:nvPr/>
        </p:nvSpPr>
        <p:spPr>
          <a:xfrm>
            <a:off x="6393658" y="3896410"/>
            <a:ext cx="2185987" cy="369332"/>
          </a:xfrm>
          <a:prstGeom prst="rect">
            <a:avLst/>
          </a:prstGeom>
          <a:noFill/>
        </p:spPr>
        <p:txBody>
          <a:bodyPr wrap="square" rtlCol="0">
            <a:spAutoFit/>
          </a:bodyPr>
          <a:lstStyle/>
          <a:p>
            <a:pPr algn="ctr"/>
            <a:r>
              <a:rPr lang="es-CO" dirty="0" err="1">
                <a:solidFill>
                  <a:schemeClr val="bg2"/>
                </a:solidFill>
                <a:latin typeface="Montserrat Black" panose="00000A00000000000000" pitchFamily="50" charset="0"/>
              </a:rPr>
              <a:t>Usability</a:t>
            </a:r>
            <a:endParaRPr lang="es-CO" dirty="0">
              <a:solidFill>
                <a:schemeClr val="bg2"/>
              </a:solidFill>
              <a:latin typeface="Montserrat Black" panose="00000A00000000000000" pitchFamily="50" charset="0"/>
            </a:endParaRPr>
          </a:p>
        </p:txBody>
      </p:sp>
      <p:sp>
        <p:nvSpPr>
          <p:cNvPr id="36" name="TextBox 47">
            <a:extLst>
              <a:ext uri="{FF2B5EF4-FFF2-40B4-BE49-F238E27FC236}">
                <a16:creationId xmlns:a16="http://schemas.microsoft.com/office/drawing/2014/main" id="{AABE9355-5E36-408C-B52C-78C5DEC24111}"/>
              </a:ext>
            </a:extLst>
          </p:cNvPr>
          <p:cNvSpPr txBox="1"/>
          <p:nvPr/>
        </p:nvSpPr>
        <p:spPr>
          <a:xfrm>
            <a:off x="9179559" y="5141899"/>
            <a:ext cx="2114550" cy="738664"/>
          </a:xfrm>
          <a:prstGeom prst="rect">
            <a:avLst/>
          </a:prstGeom>
          <a:noFill/>
        </p:spPr>
        <p:txBody>
          <a:bodyPr wrap="square" rtlCol="0">
            <a:spAutoFit/>
          </a:bodyPr>
          <a:lstStyle/>
          <a:p>
            <a:pPr algn="ctr"/>
            <a:r>
              <a:rPr lang="en-US" sz="1400" dirty="0">
                <a:solidFill>
                  <a:schemeClr val="bg2"/>
                </a:solidFill>
                <a:latin typeface="Open Sans" panose="020B0606030504020204" pitchFamily="34" charset="0"/>
              </a:rPr>
              <a:t>Fast loading (&lt;2 seconds), scalable backend</a:t>
            </a:r>
            <a:endParaRPr lang="en-US" sz="1400" dirty="0">
              <a:solidFill>
                <a:schemeClr val="bg2"/>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1C6AC0AC-AAD3-4AEE-8783-8FDD6762C150}"/>
              </a:ext>
            </a:extLst>
          </p:cNvPr>
          <p:cNvSpPr txBox="1"/>
          <p:nvPr/>
        </p:nvSpPr>
        <p:spPr>
          <a:xfrm>
            <a:off x="8988028" y="3905358"/>
            <a:ext cx="2445544" cy="369332"/>
          </a:xfrm>
          <a:prstGeom prst="rect">
            <a:avLst/>
          </a:prstGeom>
          <a:noFill/>
        </p:spPr>
        <p:txBody>
          <a:bodyPr wrap="square" rtlCol="0">
            <a:spAutoFit/>
          </a:bodyPr>
          <a:lstStyle/>
          <a:p>
            <a:pPr algn="ctr"/>
            <a:r>
              <a:rPr lang="es-CO" dirty="0">
                <a:solidFill>
                  <a:schemeClr val="bg2"/>
                </a:solidFill>
                <a:latin typeface="Montserrat Black" panose="00000A00000000000000" pitchFamily="50" charset="0"/>
              </a:rPr>
              <a:t>Performance</a:t>
            </a:r>
          </a:p>
        </p:txBody>
      </p:sp>
      <p:sp>
        <p:nvSpPr>
          <p:cNvPr id="52" name="Circle: Hollow 51">
            <a:extLst>
              <a:ext uri="{FF2B5EF4-FFF2-40B4-BE49-F238E27FC236}">
                <a16:creationId xmlns:a16="http://schemas.microsoft.com/office/drawing/2014/main" id="{4F7276AB-5A29-451C-A551-58CE536CC5D7}"/>
              </a:ext>
            </a:extLst>
          </p:cNvPr>
          <p:cNvSpPr/>
          <p:nvPr/>
        </p:nvSpPr>
        <p:spPr>
          <a:xfrm>
            <a:off x="3328988" y="1800226"/>
            <a:ext cx="2419350" cy="2419350"/>
          </a:xfrm>
          <a:prstGeom prst="donut">
            <a:avLst/>
          </a:prstGeom>
          <a:solidFill>
            <a:schemeClr val="accent1"/>
          </a:solidFill>
          <a:ln>
            <a:noFill/>
          </a:ln>
          <a:scene3d>
            <a:camera prst="perspectiveRelaxedModerately">
              <a:rot lat="17400000" lon="0" rev="0"/>
            </a:camera>
            <a:lightRig rig="threePt" dir="t"/>
          </a:scene3d>
          <a:sp3d extrusionH="234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pic>
        <p:nvPicPr>
          <p:cNvPr id="48" name="Graphic 44">
            <a:extLst>
              <a:ext uri="{FF2B5EF4-FFF2-40B4-BE49-F238E27FC236}">
                <a16:creationId xmlns:a16="http://schemas.microsoft.com/office/drawing/2014/main" id="{B5D9EAD5-9A4A-4830-92D4-56C083EC16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5971" y="1844093"/>
            <a:ext cx="646332" cy="646332"/>
          </a:xfrm>
          <a:prstGeom prst="rect">
            <a:avLst/>
          </a:prstGeom>
        </p:spPr>
      </p:pic>
      <p:pic>
        <p:nvPicPr>
          <p:cNvPr id="54" name="Graphic 45">
            <a:extLst>
              <a:ext uri="{FF2B5EF4-FFF2-40B4-BE49-F238E27FC236}">
                <a16:creationId xmlns:a16="http://schemas.microsoft.com/office/drawing/2014/main" id="{1B845B7C-5EDE-4BA6-ADCD-23B212A438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2165" y="1844093"/>
            <a:ext cx="563827" cy="563827"/>
          </a:xfrm>
          <a:prstGeom prst="rect">
            <a:avLst/>
          </a:prstGeom>
        </p:spPr>
      </p:pic>
      <p:pic>
        <p:nvPicPr>
          <p:cNvPr id="56" name="Graphic 43">
            <a:extLst>
              <a:ext uri="{FF2B5EF4-FFF2-40B4-BE49-F238E27FC236}">
                <a16:creationId xmlns:a16="http://schemas.microsoft.com/office/drawing/2014/main" id="{CAE3EC73-11E0-4740-8699-5C29F58A39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76175" y="1745714"/>
            <a:ext cx="1324974" cy="836581"/>
          </a:xfrm>
          <a:prstGeom prst="rect">
            <a:avLst/>
          </a:prstGeom>
        </p:spPr>
      </p:pic>
      <p:sp>
        <p:nvSpPr>
          <p:cNvPr id="53" name="TextBox 52">
            <a:extLst>
              <a:ext uri="{FF2B5EF4-FFF2-40B4-BE49-F238E27FC236}">
                <a16:creationId xmlns:a16="http://schemas.microsoft.com/office/drawing/2014/main" id="{1417C5C8-6E74-476A-B03A-CCB03309B299}"/>
              </a:ext>
            </a:extLst>
          </p:cNvPr>
          <p:cNvSpPr txBox="1"/>
          <p:nvPr/>
        </p:nvSpPr>
        <p:spPr>
          <a:xfrm>
            <a:off x="-343989" y="771895"/>
            <a:ext cx="7571030"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Functional Requirements</a:t>
            </a:r>
          </a:p>
        </p:txBody>
      </p:sp>
      <p:sp>
        <p:nvSpPr>
          <p:cNvPr id="55" name="TextBox 54">
            <a:extLst>
              <a:ext uri="{FF2B5EF4-FFF2-40B4-BE49-F238E27FC236}">
                <a16:creationId xmlns:a16="http://schemas.microsoft.com/office/drawing/2014/main" id="{A3643090-4BC7-47FB-ACD5-4BE40FCEE697}"/>
              </a:ext>
            </a:extLst>
          </p:cNvPr>
          <p:cNvSpPr txBox="1"/>
          <p:nvPr/>
        </p:nvSpPr>
        <p:spPr>
          <a:xfrm>
            <a:off x="858606" y="781139"/>
            <a:ext cx="1462087" cy="523220"/>
          </a:xfrm>
          <a:prstGeom prst="rect">
            <a:avLst/>
          </a:prstGeom>
          <a:noFill/>
        </p:spPr>
        <p:txBody>
          <a:bodyPr wrap="square" rtlCol="0">
            <a:spAutoFit/>
          </a:bodyPr>
          <a:lstStyle/>
          <a:p>
            <a:r>
              <a:rPr lang="en-US" sz="2800" b="1" dirty="0">
                <a:solidFill>
                  <a:srgbClr val="FEC630"/>
                </a:solidFill>
                <a:latin typeface="Tw Cen MT" panose="020B0602020104020603" pitchFamily="34" charset="0"/>
              </a:rPr>
              <a:t>Non</a:t>
            </a:r>
          </a:p>
        </p:txBody>
      </p:sp>
      <p:sp>
        <p:nvSpPr>
          <p:cNvPr id="57" name="TextBox 56">
            <a:extLst>
              <a:ext uri="{FF2B5EF4-FFF2-40B4-BE49-F238E27FC236}">
                <a16:creationId xmlns:a16="http://schemas.microsoft.com/office/drawing/2014/main" id="{E16FC692-5DD0-49C0-B231-A3402C3F9693}"/>
              </a:ext>
            </a:extLst>
          </p:cNvPr>
          <p:cNvSpPr txBox="1"/>
          <p:nvPr/>
        </p:nvSpPr>
        <p:spPr>
          <a:xfrm>
            <a:off x="362212" y="784714"/>
            <a:ext cx="763929" cy="523220"/>
          </a:xfrm>
          <a:prstGeom prst="rect">
            <a:avLst/>
          </a:prstGeom>
          <a:noFill/>
        </p:spPr>
        <p:txBody>
          <a:bodyPr wrap="square" rtlCol="0">
            <a:spAutoFit/>
          </a:bodyPr>
          <a:lstStyle/>
          <a:p>
            <a:pPr algn="ctr"/>
            <a:r>
              <a:rPr lang="ar-EG" sz="2800" b="1" dirty="0">
                <a:solidFill>
                  <a:srgbClr val="FEC630"/>
                </a:solidFill>
                <a:latin typeface="Tw Cen MT" panose="020B0602020104020603" pitchFamily="34" charset="0"/>
              </a:rPr>
              <a:t>3</a:t>
            </a:r>
            <a:r>
              <a:rPr lang="en-US" sz="2800" b="1" dirty="0">
                <a:solidFill>
                  <a:srgbClr val="FEC630"/>
                </a:solidFill>
                <a:latin typeface="Tw Cen MT" panose="020B0602020104020603" pitchFamily="34" charset="0"/>
              </a:rPr>
              <a:t>. </a:t>
            </a:r>
          </a:p>
        </p:txBody>
      </p:sp>
      <p:sp>
        <p:nvSpPr>
          <p:cNvPr id="58" name="TextBox 47">
            <a:extLst>
              <a:ext uri="{FF2B5EF4-FFF2-40B4-BE49-F238E27FC236}">
                <a16:creationId xmlns:a16="http://schemas.microsoft.com/office/drawing/2014/main" id="{371AD76F-FE81-42F6-8A60-588DEC0EDF9A}"/>
              </a:ext>
            </a:extLst>
          </p:cNvPr>
          <p:cNvSpPr txBox="1"/>
          <p:nvPr/>
        </p:nvSpPr>
        <p:spPr>
          <a:xfrm>
            <a:off x="3271410" y="4843659"/>
            <a:ext cx="2607104" cy="1384995"/>
          </a:xfrm>
          <a:prstGeom prst="rect">
            <a:avLst/>
          </a:prstGeom>
          <a:noFill/>
        </p:spPr>
        <p:txBody>
          <a:bodyPr wrap="square" rtlCol="0">
            <a:spAutoFit/>
          </a:bodyPr>
          <a:lstStyle/>
          <a:p>
            <a:pPr algn="ctr"/>
            <a:r>
              <a:rPr lang="en-US" sz="1400" dirty="0">
                <a:solidFill>
                  <a:schemeClr val="bg1"/>
                </a:solidFill>
                <a:latin typeface="Open Sans" panose="020B0606030504020204" pitchFamily="34" charset="0"/>
              </a:rPr>
              <a:t>Encrypted user data</a:t>
            </a:r>
          </a:p>
          <a:p>
            <a:pPr algn="ctr"/>
            <a:r>
              <a:rPr lang="en-US" sz="1400" dirty="0">
                <a:solidFill>
                  <a:schemeClr val="bg1"/>
                </a:solidFill>
                <a:latin typeface="Open Sans" panose="020B0606030504020204" pitchFamily="34" charset="0"/>
                <a:cs typeface="Arial" panose="020B0604020202020204" pitchFamily="34" charset="0"/>
              </a:rPr>
              <a:t>Two  Factor </a:t>
            </a:r>
            <a:r>
              <a:rPr lang="en-US" sz="1400" dirty="0" err="1">
                <a:solidFill>
                  <a:schemeClr val="bg1"/>
                </a:solidFill>
                <a:latin typeface="Open Sans" panose="020B0606030504020204" pitchFamily="34" charset="0"/>
                <a:cs typeface="Arial" panose="020B0604020202020204" pitchFamily="34" charset="0"/>
              </a:rPr>
              <a:t>Authentcation</a:t>
            </a:r>
            <a:endParaRPr lang="en-US" sz="1400" dirty="0">
              <a:solidFill>
                <a:schemeClr val="bg1"/>
              </a:solidFill>
              <a:latin typeface="Open Sans" panose="020B0606030504020204" pitchFamily="34" charset="0"/>
              <a:cs typeface="Arial" panose="020B0604020202020204" pitchFamily="34" charset="0"/>
            </a:endParaRPr>
          </a:p>
          <a:p>
            <a:pPr algn="ctr"/>
            <a:r>
              <a:rPr lang="en-US" sz="1400" dirty="0">
                <a:solidFill>
                  <a:schemeClr val="bg1"/>
                </a:solidFill>
                <a:latin typeface="Open Sans" panose="020B0606030504020204" pitchFamily="34" charset="0"/>
                <a:cs typeface="Arial" panose="020B0604020202020204" pitchFamily="34" charset="0"/>
              </a:rPr>
              <a:t>Secure database(</a:t>
            </a:r>
            <a:r>
              <a:rPr lang="en-US" sz="1400" dirty="0" err="1">
                <a:solidFill>
                  <a:schemeClr val="bg1"/>
                </a:solidFill>
                <a:latin typeface="Open Sans" panose="020B0606030504020204" pitchFamily="34" charset="0"/>
                <a:cs typeface="Arial" panose="020B0604020202020204" pitchFamily="34" charset="0"/>
              </a:rPr>
              <a:t>Mongn</a:t>
            </a:r>
            <a:r>
              <a:rPr lang="en-US" sz="1400" dirty="0">
                <a:solidFill>
                  <a:schemeClr val="bg1"/>
                </a:solidFill>
                <a:latin typeface="Open Sans" panose="020B0606030504020204" pitchFamily="34" charset="0"/>
                <a:cs typeface="Arial" panose="020B0604020202020204" pitchFamily="34" charset="0"/>
              </a:rPr>
              <a:t> atlas) </a:t>
            </a:r>
          </a:p>
          <a:p>
            <a:pPr algn="ctr"/>
            <a:r>
              <a:rPr lang="en-US" sz="1400" dirty="0">
                <a:solidFill>
                  <a:schemeClr val="bg1"/>
                </a:solidFill>
                <a:latin typeface="Open Sans" panose="020B0606030504020204" pitchFamily="34" charset="0"/>
                <a:cs typeface="Arial" panose="020B0604020202020204" pitchFamily="34" charset="0"/>
              </a:rPr>
              <a:t>Secure Tokens with </a:t>
            </a:r>
            <a:r>
              <a:rPr lang="en-US" sz="1400" dirty="0" err="1">
                <a:solidFill>
                  <a:schemeClr val="bg1"/>
                </a:solidFill>
                <a:latin typeface="Open Sans" panose="020B0606030504020204" pitchFamily="34" charset="0"/>
                <a:cs typeface="Arial" panose="020B0604020202020204" pitchFamily="34" charset="0"/>
              </a:rPr>
              <a:t>preventation</a:t>
            </a:r>
            <a:r>
              <a:rPr lang="en-US" sz="1400" dirty="0">
                <a:solidFill>
                  <a:schemeClr val="bg1"/>
                </a:solidFill>
                <a:latin typeface="Open Sans" panose="020B0606030504020204" pitchFamily="34" charset="0"/>
                <a:cs typeface="Arial" panose="020B0604020202020204" pitchFamily="34" charset="0"/>
              </a:rPr>
              <a:t>  </a:t>
            </a:r>
            <a:endParaRPr lang="en-US" sz="1400" dirty="0">
              <a:solidFill>
                <a:schemeClr val="bg1"/>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A0BB74E7-7EA0-47E8-9282-C0538237D581}"/>
              </a:ext>
            </a:extLst>
          </p:cNvPr>
          <p:cNvSpPr txBox="1"/>
          <p:nvPr/>
        </p:nvSpPr>
        <p:spPr>
          <a:xfrm>
            <a:off x="243678" y="186363"/>
            <a:ext cx="6523877" cy="461665"/>
          </a:xfrm>
          <a:prstGeom prst="rect">
            <a:avLst/>
          </a:prstGeom>
          <a:noFill/>
        </p:spPr>
        <p:txBody>
          <a:bodyPr wrap="square" rtlCol="0">
            <a:spAutoFit/>
          </a:bodyPr>
          <a:lstStyle/>
          <a:p>
            <a:r>
              <a:rPr lang="en-US" sz="2400" b="1" dirty="0">
                <a:solidFill>
                  <a:schemeClr val="bg1"/>
                </a:solidFill>
              </a:rPr>
              <a:t>System Requirements</a:t>
            </a:r>
          </a:p>
        </p:txBody>
      </p:sp>
    </p:spTree>
    <p:extLst>
      <p:ext uri="{BB962C8B-B14F-4D97-AF65-F5344CB8AC3E}">
        <p14:creationId xmlns:p14="http://schemas.microsoft.com/office/powerpoint/2010/main" val="1331309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8"/>
            </p:par>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79D001-FEE6-4D6A-A0E1-6CAF30BE2F05}"/>
              </a:ext>
            </a:extLst>
          </p:cNvPr>
          <p:cNvSpPr txBox="1"/>
          <p:nvPr/>
        </p:nvSpPr>
        <p:spPr>
          <a:xfrm>
            <a:off x="689812" y="1507960"/>
            <a:ext cx="10924672" cy="5863144"/>
          </a:xfrm>
          <a:prstGeom prst="rect">
            <a:avLst/>
          </a:prstGeom>
          <a:noFill/>
        </p:spPr>
        <p:txBody>
          <a:bodyPr wrap="square" rtlCol="0" anchor="ctr">
            <a:spAutoFit/>
          </a:bodyPr>
          <a:lstStyle/>
          <a:p>
            <a:pPr algn="ctr"/>
            <a:r>
              <a:rPr lang="en-US" sz="12500" b="1" dirty="0">
                <a:solidFill>
                  <a:schemeClr val="bg1">
                    <a:lumMod val="95000"/>
                  </a:schemeClr>
                </a:solidFill>
                <a:latin typeface="Georgia Pro" panose="02040502050405020303" pitchFamily="18" charset="0"/>
              </a:rPr>
              <a:t>SYSTEM DESIGN</a:t>
            </a:r>
          </a:p>
          <a:p>
            <a:pPr algn="ctr"/>
            <a:endParaRPr lang="en-US" sz="12500" b="1" dirty="0">
              <a:solidFill>
                <a:schemeClr val="bg1">
                  <a:lumMod val="95000"/>
                </a:schemeClr>
              </a:solidFill>
              <a:latin typeface="Georgia Pro" panose="02040502050405020303" pitchFamily="18" charset="0"/>
            </a:endParaRPr>
          </a:p>
        </p:txBody>
      </p:sp>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8A0342F-4B90-4B17-90E1-DCEF3B262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9231" y="1507960"/>
            <a:ext cx="5391535" cy="4025101"/>
          </a:xfrm>
          <a:prstGeom prst="rect">
            <a:avLst/>
          </a:prstGeom>
        </p:spPr>
      </p:pic>
    </p:spTree>
    <p:extLst>
      <p:ext uri="{BB962C8B-B14F-4D97-AF65-F5344CB8AC3E}">
        <p14:creationId xmlns:p14="http://schemas.microsoft.com/office/powerpoint/2010/main" val="222982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506FEE-F860-4A1D-8CC8-1C88F4230AAB}"/>
              </a:ext>
            </a:extLst>
          </p:cNvPr>
          <p:cNvCxnSpPr/>
          <p:nvPr/>
        </p:nvCxnSpPr>
        <p:spPr>
          <a:xfrm>
            <a:off x="220280" y="7421002"/>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2A5C5DE-223F-40FE-86B3-829F29A8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289" y="1976741"/>
            <a:ext cx="5391535" cy="3087539"/>
          </a:xfrm>
          <a:prstGeom prst="rect">
            <a:avLst/>
          </a:prstGeom>
        </p:spPr>
      </p:pic>
      <p:sp>
        <p:nvSpPr>
          <p:cNvPr id="7" name="TextBox 6">
            <a:extLst>
              <a:ext uri="{FF2B5EF4-FFF2-40B4-BE49-F238E27FC236}">
                <a16:creationId xmlns:a16="http://schemas.microsoft.com/office/drawing/2014/main" id="{A52A1FDD-111E-4429-83E3-C1BA8E20FB69}"/>
              </a:ext>
            </a:extLst>
          </p:cNvPr>
          <p:cNvSpPr txBox="1"/>
          <p:nvPr/>
        </p:nvSpPr>
        <p:spPr>
          <a:xfrm>
            <a:off x="494600" y="2921168"/>
            <a:ext cx="5705540" cy="1015663"/>
          </a:xfrm>
          <a:prstGeom prst="rect">
            <a:avLst/>
          </a:prstGeom>
          <a:noFill/>
        </p:spPr>
        <p:txBody>
          <a:bodyPr wrap="square" rtlCol="0">
            <a:spAutoFit/>
          </a:bodyPr>
          <a:lstStyle/>
          <a:p>
            <a:r>
              <a:rPr lang="en-US" sz="6000" b="1" dirty="0">
                <a:solidFill>
                  <a:schemeClr val="bg1"/>
                </a:solidFill>
              </a:rPr>
              <a:t>SYSTEM</a:t>
            </a:r>
            <a:r>
              <a:rPr lang="en-US" sz="4800" b="1" dirty="0">
                <a:solidFill>
                  <a:schemeClr val="bg1"/>
                </a:solidFill>
              </a:rPr>
              <a:t> </a:t>
            </a:r>
            <a:r>
              <a:rPr lang="en-US" sz="6000" b="1" dirty="0">
                <a:solidFill>
                  <a:schemeClr val="bg1"/>
                </a:solidFill>
              </a:rPr>
              <a:t>DESIGN</a:t>
            </a:r>
            <a:endParaRPr lang="en-US" sz="4800" b="1" dirty="0">
              <a:solidFill>
                <a:schemeClr val="bg1"/>
              </a:solidFill>
            </a:endParaRPr>
          </a:p>
        </p:txBody>
      </p:sp>
    </p:spTree>
    <p:extLst>
      <p:ext uri="{BB962C8B-B14F-4D97-AF65-F5344CB8AC3E}">
        <p14:creationId xmlns:p14="http://schemas.microsoft.com/office/powerpoint/2010/main" val="49259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E47D307-3D46-4DF6-9030-2841E880D6C1}"/>
              </a:ext>
            </a:extLst>
          </p:cNvPr>
          <p:cNvSpPr/>
          <p:nvPr/>
        </p:nvSpPr>
        <p:spPr>
          <a:xfrm>
            <a:off x="1213118" y="5365270"/>
            <a:ext cx="1341546" cy="56267"/>
          </a:xfrm>
          <a:prstGeom prst="rect">
            <a:avLst/>
          </a:prstGeom>
          <a:solidFill>
            <a:srgbClr val="1DBA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9" name="Rectangle 38">
            <a:extLst>
              <a:ext uri="{FF2B5EF4-FFF2-40B4-BE49-F238E27FC236}">
                <a16:creationId xmlns:a16="http://schemas.microsoft.com/office/drawing/2014/main" id="{771C5314-9A7D-4191-AA6F-E0A319BCE49A}"/>
              </a:ext>
            </a:extLst>
          </p:cNvPr>
          <p:cNvSpPr/>
          <p:nvPr/>
        </p:nvSpPr>
        <p:spPr>
          <a:xfrm>
            <a:off x="1213118" y="3383281"/>
            <a:ext cx="1090048" cy="45719"/>
          </a:xfrm>
          <a:prstGeom prst="rect">
            <a:avLst/>
          </a:prstGeom>
          <a:solidFill>
            <a:srgbClr val="1DBA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Straight Connector 7">
            <a:extLst>
              <a:ext uri="{FF2B5EF4-FFF2-40B4-BE49-F238E27FC236}">
                <a16:creationId xmlns:a16="http://schemas.microsoft.com/office/drawing/2014/main" id="{09592184-7A73-403E-9888-A7D1C81FEDE3}"/>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4636038-B650-43F4-A601-96586597142E}"/>
              </a:ext>
            </a:extLst>
          </p:cNvPr>
          <p:cNvSpPr txBox="1"/>
          <p:nvPr/>
        </p:nvSpPr>
        <p:spPr>
          <a:xfrm>
            <a:off x="220280" y="292313"/>
            <a:ext cx="5705540" cy="461665"/>
          </a:xfrm>
          <a:prstGeom prst="rect">
            <a:avLst/>
          </a:prstGeom>
          <a:noFill/>
        </p:spPr>
        <p:txBody>
          <a:bodyPr wrap="square" rtlCol="0">
            <a:spAutoFit/>
          </a:bodyPr>
          <a:lstStyle/>
          <a:p>
            <a:r>
              <a:rPr lang="en-US" sz="2400" b="1" dirty="0">
                <a:solidFill>
                  <a:schemeClr val="bg1"/>
                </a:solidFill>
              </a:rPr>
              <a:t>SYSTEM</a:t>
            </a:r>
            <a:r>
              <a:rPr lang="en-US" b="1" dirty="0">
                <a:solidFill>
                  <a:schemeClr val="bg1"/>
                </a:solidFill>
              </a:rPr>
              <a:t> </a:t>
            </a:r>
            <a:r>
              <a:rPr lang="en-US" sz="2400" b="1" dirty="0">
                <a:solidFill>
                  <a:schemeClr val="bg1"/>
                </a:solidFill>
              </a:rPr>
              <a:t>DESIGN</a:t>
            </a:r>
            <a:endParaRPr lang="en-US" b="1" dirty="0">
              <a:solidFill>
                <a:schemeClr val="bg1"/>
              </a:solidFill>
            </a:endParaRPr>
          </a:p>
        </p:txBody>
      </p:sp>
      <p:sp>
        <p:nvSpPr>
          <p:cNvPr id="16" name="Rectangle 15">
            <a:extLst>
              <a:ext uri="{FF2B5EF4-FFF2-40B4-BE49-F238E27FC236}">
                <a16:creationId xmlns:a16="http://schemas.microsoft.com/office/drawing/2014/main" id="{9EE0BD94-CBEC-4237-AB0A-2FB7A16A1922}"/>
              </a:ext>
            </a:extLst>
          </p:cNvPr>
          <p:cNvSpPr/>
          <p:nvPr/>
        </p:nvSpPr>
        <p:spPr>
          <a:xfrm>
            <a:off x="388008" y="970830"/>
            <a:ext cx="5289397" cy="523220"/>
          </a:xfrm>
          <a:prstGeom prst="rect">
            <a:avLst/>
          </a:prstGeom>
        </p:spPr>
        <p:txBody>
          <a:bodyPr wrap="none">
            <a:spAutoFit/>
          </a:bodyPr>
          <a:lstStyle/>
          <a:p>
            <a:r>
              <a:rPr lang="en-US" sz="2800" b="1" dirty="0">
                <a:solidFill>
                  <a:srgbClr val="FEC630"/>
                </a:solidFill>
                <a:latin typeface="Tw Cen MT" panose="020B0602020104020603" pitchFamily="34" charset="0"/>
              </a:rPr>
              <a:t>Entity Relationship Diagram (ERD)</a:t>
            </a:r>
          </a:p>
        </p:txBody>
      </p:sp>
      <p:sp>
        <p:nvSpPr>
          <p:cNvPr id="3" name="TextBox 2">
            <a:extLst>
              <a:ext uri="{FF2B5EF4-FFF2-40B4-BE49-F238E27FC236}">
                <a16:creationId xmlns:a16="http://schemas.microsoft.com/office/drawing/2014/main" id="{FE07C6BF-6A6E-4B83-B587-A9ABA37CB905}"/>
              </a:ext>
            </a:extLst>
          </p:cNvPr>
          <p:cNvSpPr txBox="1"/>
          <p:nvPr/>
        </p:nvSpPr>
        <p:spPr>
          <a:xfrm>
            <a:off x="1578254" y="2021925"/>
            <a:ext cx="4843868" cy="461665"/>
          </a:xfrm>
          <a:prstGeom prst="rect">
            <a:avLst/>
          </a:prstGeom>
          <a:noFill/>
        </p:spPr>
        <p:txBody>
          <a:bodyPr wrap="square" rtlCol="0">
            <a:spAutoFit/>
          </a:bodyPr>
          <a:lstStyle/>
          <a:p>
            <a:r>
              <a:rPr lang="en-US" sz="2400" b="1" dirty="0">
                <a:solidFill>
                  <a:schemeClr val="bg1"/>
                </a:solidFill>
              </a:rPr>
              <a:t>Case Study</a:t>
            </a:r>
          </a:p>
        </p:txBody>
      </p:sp>
      <p:pic>
        <p:nvPicPr>
          <p:cNvPr id="5" name="Picture 4">
            <a:extLst>
              <a:ext uri="{FF2B5EF4-FFF2-40B4-BE49-F238E27FC236}">
                <a16:creationId xmlns:a16="http://schemas.microsoft.com/office/drawing/2014/main" id="{CB037EBC-C609-4216-8B0E-B68AC43F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440" y="1897350"/>
            <a:ext cx="710814" cy="710814"/>
          </a:xfrm>
          <a:prstGeom prst="rect">
            <a:avLst/>
          </a:prstGeom>
        </p:spPr>
      </p:pic>
      <p:sp>
        <p:nvSpPr>
          <p:cNvPr id="37" name="Rectangle 36">
            <a:extLst>
              <a:ext uri="{FF2B5EF4-FFF2-40B4-BE49-F238E27FC236}">
                <a16:creationId xmlns:a16="http://schemas.microsoft.com/office/drawing/2014/main" id="{503F051C-5AA0-4D20-A448-19D95ED77616}"/>
              </a:ext>
            </a:extLst>
          </p:cNvPr>
          <p:cNvSpPr/>
          <p:nvPr/>
        </p:nvSpPr>
        <p:spPr>
          <a:xfrm rot="5400000">
            <a:off x="-199509" y="3984800"/>
            <a:ext cx="2802825" cy="49552"/>
          </a:xfrm>
          <a:prstGeom prst="rect">
            <a:avLst/>
          </a:prstGeom>
          <a:solidFill>
            <a:srgbClr val="BA1C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extBox 5">
            <a:extLst>
              <a:ext uri="{FF2B5EF4-FFF2-40B4-BE49-F238E27FC236}">
                <a16:creationId xmlns:a16="http://schemas.microsoft.com/office/drawing/2014/main" id="{946C8FB4-BF8A-4AA2-B34B-506365EB0A17}"/>
              </a:ext>
            </a:extLst>
          </p:cNvPr>
          <p:cNvSpPr txBox="1"/>
          <p:nvPr/>
        </p:nvSpPr>
        <p:spPr>
          <a:xfrm>
            <a:off x="3726374" y="2921616"/>
            <a:ext cx="4617396" cy="923330"/>
          </a:xfrm>
          <a:prstGeom prst="rect">
            <a:avLst/>
          </a:prstGeom>
          <a:noFill/>
        </p:spPr>
        <p:txBody>
          <a:bodyPr wrap="square" rtlCol="0">
            <a:spAutoFit/>
          </a:bodyPr>
          <a:lstStyle/>
          <a:p>
            <a:r>
              <a:rPr lang="en-US" dirty="0">
                <a:solidFill>
                  <a:schemeClr val="bg2"/>
                </a:solidFill>
              </a:rPr>
              <a:t>The Recipe Recommendation System suggests recipes based on ingredients, user preferences, and cuisine style.</a:t>
            </a:r>
          </a:p>
        </p:txBody>
      </p:sp>
      <p:pic>
        <p:nvPicPr>
          <p:cNvPr id="1027" name="Picture 3" descr="https://d33wubrfki0l68.cloudfront.net/909e1c77f45a95795dd405d8bba48ad02ebf754b/74a2b/public/static/images/recomendationsystem.png">
            <a:extLst>
              <a:ext uri="{FF2B5EF4-FFF2-40B4-BE49-F238E27FC236}">
                <a16:creationId xmlns:a16="http://schemas.microsoft.com/office/drawing/2014/main" id="{08705A01-87F5-427E-93D7-BD496A372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008" y="2742224"/>
            <a:ext cx="1792559" cy="112490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B00FA04-C08A-47F8-9E17-DEEE4B4B4884}"/>
              </a:ext>
            </a:extLst>
          </p:cNvPr>
          <p:cNvSpPr txBox="1"/>
          <p:nvPr/>
        </p:nvSpPr>
        <p:spPr>
          <a:xfrm>
            <a:off x="3781567" y="4855496"/>
            <a:ext cx="4617396" cy="646331"/>
          </a:xfrm>
          <a:prstGeom prst="rect">
            <a:avLst/>
          </a:prstGeom>
          <a:noFill/>
        </p:spPr>
        <p:txBody>
          <a:bodyPr wrap="square" rtlCol="0">
            <a:spAutoFit/>
          </a:bodyPr>
          <a:lstStyle/>
          <a:p>
            <a:r>
              <a:rPr lang="en-US" dirty="0">
                <a:solidFill>
                  <a:schemeClr val="bg2"/>
                </a:solidFill>
              </a:rPr>
              <a:t>Users can buy ingredients, submit reviews, and apply discount coupons.</a:t>
            </a:r>
          </a:p>
        </p:txBody>
      </p:sp>
      <p:pic>
        <p:nvPicPr>
          <p:cNvPr id="10" name="Picture 9">
            <a:extLst>
              <a:ext uri="{FF2B5EF4-FFF2-40B4-BE49-F238E27FC236}">
                <a16:creationId xmlns:a16="http://schemas.microsoft.com/office/drawing/2014/main" id="{98612E38-DC80-4844-81BD-B354B55AC5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7434" y="4508187"/>
            <a:ext cx="1090048" cy="1090048"/>
          </a:xfrm>
          <a:prstGeom prst="rect">
            <a:avLst/>
          </a:prstGeom>
        </p:spPr>
      </p:pic>
      <p:sp>
        <p:nvSpPr>
          <p:cNvPr id="45" name="TextBox 44">
            <a:extLst>
              <a:ext uri="{FF2B5EF4-FFF2-40B4-BE49-F238E27FC236}">
                <a16:creationId xmlns:a16="http://schemas.microsoft.com/office/drawing/2014/main" id="{4FD47A4A-64CA-46E9-A060-7F9C4DB9C164}"/>
              </a:ext>
            </a:extLst>
          </p:cNvPr>
          <p:cNvSpPr txBox="1"/>
          <p:nvPr/>
        </p:nvSpPr>
        <p:spPr>
          <a:xfrm>
            <a:off x="505640" y="8161253"/>
            <a:ext cx="11122900" cy="707886"/>
          </a:xfrm>
          <a:prstGeom prst="rect">
            <a:avLst/>
          </a:prstGeom>
          <a:noFill/>
        </p:spPr>
        <p:txBody>
          <a:bodyPr wrap="square" rtlCol="0">
            <a:spAutoFit/>
          </a:bodyPr>
          <a:lstStyle/>
          <a:p>
            <a:pPr algn="ctr"/>
            <a:r>
              <a:rPr lang="es-CO" sz="4000" dirty="0" err="1">
                <a:solidFill>
                  <a:srgbClr val="BA1C6C"/>
                </a:solidFill>
                <a:latin typeface="Montserrat ExtraBold" panose="00000900000000000000" pitchFamily="50" charset="0"/>
              </a:rPr>
              <a:t>Database</a:t>
            </a:r>
            <a:r>
              <a:rPr lang="es-CO" sz="4000" dirty="0">
                <a:solidFill>
                  <a:schemeClr val="bg1"/>
                </a:solidFill>
                <a:latin typeface="Montserrat ExtraBold" panose="00000900000000000000" pitchFamily="50" charset="0"/>
              </a:rPr>
              <a:t> </a:t>
            </a:r>
            <a:r>
              <a:rPr lang="es-CO" sz="4000" dirty="0" err="1">
                <a:solidFill>
                  <a:schemeClr val="bg1"/>
                </a:solidFill>
                <a:latin typeface="Montserrat ExtraBold" panose="00000900000000000000" pitchFamily="50" charset="0"/>
              </a:rPr>
              <a:t>Design</a:t>
            </a:r>
            <a:r>
              <a:rPr lang="es-CO" sz="4000" dirty="0">
                <a:solidFill>
                  <a:schemeClr val="bg1"/>
                </a:solidFill>
                <a:latin typeface="Montserrat ExtraBold" panose="00000900000000000000" pitchFamily="50" charset="0"/>
              </a:rPr>
              <a:t> </a:t>
            </a:r>
            <a:r>
              <a:rPr lang="es-CO" sz="4000" dirty="0" err="1">
                <a:solidFill>
                  <a:srgbClr val="BA1C6C"/>
                </a:solidFill>
                <a:latin typeface="Montserrat ExtraBold" panose="00000900000000000000" pitchFamily="50" charset="0"/>
              </a:rPr>
              <a:t>Benefits</a:t>
            </a:r>
            <a:endParaRPr lang="es-CO" sz="4000" dirty="0">
              <a:solidFill>
                <a:srgbClr val="BA1C6C"/>
              </a:solidFill>
              <a:latin typeface="Montserrat ExtraBold" panose="00000900000000000000" pitchFamily="50" charset="0"/>
            </a:endParaRPr>
          </a:p>
        </p:txBody>
      </p:sp>
    </p:spTree>
    <p:extLst>
      <p:ext uri="{BB962C8B-B14F-4D97-AF65-F5344CB8AC3E}">
        <p14:creationId xmlns:p14="http://schemas.microsoft.com/office/powerpoint/2010/main" val="86030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circle(in)">
                                      <p:cBhvr>
                                        <p:cTn id="22" dur="20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circle(in)">
                                      <p:cBhvr>
                                        <p:cTn id="27" dur="20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7"/>
                                        </p:tgtEl>
                                        <p:attrNameLst>
                                          <p:attrName>style.visibility</p:attrName>
                                        </p:attrNameLst>
                                      </p:cBhvr>
                                      <p:to>
                                        <p:strVal val="visible"/>
                                      </p:to>
                                    </p:set>
                                    <p:animEffect transition="in" filter="fade">
                                      <p:cBhvr>
                                        <p:cTn id="32" dur="500"/>
                                        <p:tgtEl>
                                          <p:spTgt spid="10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circle(in)">
                                      <p:cBhvr>
                                        <p:cTn id="42" dur="20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9" grpId="0" animBg="1"/>
      <p:bldP spid="16" grpId="0"/>
      <p:bldP spid="3" grpId="0"/>
      <p:bldP spid="37" grpId="0" animBg="1"/>
      <p:bldP spid="6" grpId="0"/>
      <p:bldP spid="4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88EA87-2516-7014-9B8C-23F7916CD2AC}"/>
              </a:ext>
            </a:extLst>
          </p:cNvPr>
          <p:cNvSpPr/>
          <p:nvPr/>
        </p:nvSpPr>
        <p:spPr>
          <a:xfrm>
            <a:off x="0" y="0"/>
            <a:ext cx="3060000" cy="6858000"/>
          </a:xfrm>
          <a:prstGeom prst="rect">
            <a:avLst/>
          </a:prstGeom>
          <a:solidFill>
            <a:srgbClr val="BA1C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angle 2">
            <a:extLst>
              <a:ext uri="{FF2B5EF4-FFF2-40B4-BE49-F238E27FC236}">
                <a16:creationId xmlns:a16="http://schemas.microsoft.com/office/drawing/2014/main" id="{B6724238-6C44-BCF5-F259-642EB2807A9D}"/>
              </a:ext>
            </a:extLst>
          </p:cNvPr>
          <p:cNvSpPr/>
          <p:nvPr/>
        </p:nvSpPr>
        <p:spPr>
          <a:xfrm>
            <a:off x="3060000" y="0"/>
            <a:ext cx="3060000" cy="6858000"/>
          </a:xfrm>
          <a:prstGeom prst="rect">
            <a:avLst/>
          </a:prstGeom>
          <a:solidFill>
            <a:srgbClr val="70C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angle 3">
            <a:extLst>
              <a:ext uri="{FF2B5EF4-FFF2-40B4-BE49-F238E27FC236}">
                <a16:creationId xmlns:a16="http://schemas.microsoft.com/office/drawing/2014/main" id="{A6037618-364A-10D3-9F1A-5A400D4C24B6}"/>
              </a:ext>
            </a:extLst>
          </p:cNvPr>
          <p:cNvSpPr/>
          <p:nvPr/>
        </p:nvSpPr>
        <p:spPr>
          <a:xfrm>
            <a:off x="6120000" y="0"/>
            <a:ext cx="3060000" cy="6858000"/>
          </a:xfrm>
          <a:prstGeom prst="rect">
            <a:avLst/>
          </a:prstGeom>
          <a:solidFill>
            <a:srgbClr val="895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angle 4">
            <a:extLst>
              <a:ext uri="{FF2B5EF4-FFF2-40B4-BE49-F238E27FC236}">
                <a16:creationId xmlns:a16="http://schemas.microsoft.com/office/drawing/2014/main" id="{D299727B-C8F7-E7AC-0A4E-E3170CACC933}"/>
              </a:ext>
            </a:extLst>
          </p:cNvPr>
          <p:cNvSpPr/>
          <p:nvPr/>
        </p:nvSpPr>
        <p:spPr>
          <a:xfrm>
            <a:off x="9132000" y="0"/>
            <a:ext cx="3060000" cy="6858000"/>
          </a:xfrm>
          <a:prstGeom prst="rect">
            <a:avLst/>
          </a:prstGeom>
          <a:solidFill>
            <a:srgbClr val="4860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angle 5">
            <a:extLst>
              <a:ext uri="{FF2B5EF4-FFF2-40B4-BE49-F238E27FC236}">
                <a16:creationId xmlns:a16="http://schemas.microsoft.com/office/drawing/2014/main" id="{F9509F5E-B554-3BF6-D11B-D7E8C1096427}"/>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Picture Placeholder 34">
            <a:extLst>
              <a:ext uri="{FF2B5EF4-FFF2-40B4-BE49-F238E27FC236}">
                <a16:creationId xmlns:a16="http://schemas.microsoft.com/office/drawing/2014/main" id="{2FC575EA-6CC4-3CAA-7CC2-5B06BDD65C1F}"/>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6371"/>
          <a:stretch/>
        </p:blipFill>
        <p:spPr>
          <a:xfrm>
            <a:off x="0" y="1723927"/>
            <a:ext cx="3049499" cy="3048000"/>
          </a:xfrm>
          <a:prstGeom prst="rect">
            <a:avLst/>
          </a:prstGeom>
        </p:spPr>
      </p:pic>
      <p:pic>
        <p:nvPicPr>
          <p:cNvPr id="8" name="Picture Placeholder 41">
            <a:extLst>
              <a:ext uri="{FF2B5EF4-FFF2-40B4-BE49-F238E27FC236}">
                <a16:creationId xmlns:a16="http://schemas.microsoft.com/office/drawing/2014/main" id="{FE135C9E-82E0-ED89-56B4-4A88194803B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48000" y="1724611"/>
            <a:ext cx="3048000" cy="3045373"/>
          </a:xfrm>
          <a:prstGeom prst="rect">
            <a:avLst/>
          </a:prstGeom>
        </p:spPr>
      </p:pic>
      <p:pic>
        <p:nvPicPr>
          <p:cNvPr id="10" name="Picture Placeholder 47">
            <a:extLst>
              <a:ext uri="{FF2B5EF4-FFF2-40B4-BE49-F238E27FC236}">
                <a16:creationId xmlns:a16="http://schemas.microsoft.com/office/drawing/2014/main" id="{3C456284-CACB-47B7-B23A-8E99DC96C27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144000" y="1724612"/>
            <a:ext cx="3048000" cy="3045372"/>
          </a:xfrm>
          <a:prstGeom prst="rect">
            <a:avLst/>
          </a:prstGeom>
        </p:spPr>
      </p:pic>
      <p:sp>
        <p:nvSpPr>
          <p:cNvPr id="13" name="TextBox 116">
            <a:extLst>
              <a:ext uri="{FF2B5EF4-FFF2-40B4-BE49-F238E27FC236}">
                <a16:creationId xmlns:a16="http://schemas.microsoft.com/office/drawing/2014/main" id="{4FE6F1D2-6E0A-62F5-A2B2-C050977A910E}"/>
              </a:ext>
            </a:extLst>
          </p:cNvPr>
          <p:cNvSpPr txBox="1">
            <a:spLocks noChangeArrowheads="1"/>
          </p:cNvSpPr>
          <p:nvPr/>
        </p:nvSpPr>
        <p:spPr bwMode="auto">
          <a:xfrm>
            <a:off x="128074" y="5477807"/>
            <a:ext cx="2791852" cy="3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t>Allows</a:t>
            </a:r>
            <a:r>
              <a:rPr lang="es-CO" sz="1400" dirty="0"/>
              <a:t> </a:t>
            </a:r>
            <a:r>
              <a:rPr lang="es-CO" sz="1400" dirty="0" err="1"/>
              <a:t>future</a:t>
            </a:r>
            <a:r>
              <a:rPr lang="es-CO" sz="1400" dirty="0"/>
              <a:t> </a:t>
            </a:r>
            <a:r>
              <a:rPr lang="es-CO" sz="1400" dirty="0" err="1"/>
              <a:t>expansion</a:t>
            </a:r>
            <a:r>
              <a:rPr lang="es-CO" sz="1400" dirty="0"/>
              <a:t>.</a:t>
            </a:r>
            <a:endParaRPr lang="en-US" altLang="es-MX" sz="1400" dirty="0">
              <a:latin typeface="Calibri Light" panose="020F0302020204030204" pitchFamily="34" charset="0"/>
              <a:cs typeface="Calibri Light" panose="020F0302020204030204" pitchFamily="34" charset="0"/>
            </a:endParaRPr>
          </a:p>
        </p:txBody>
      </p:sp>
      <p:grpSp>
        <p:nvGrpSpPr>
          <p:cNvPr id="14" name="Group 13">
            <a:extLst>
              <a:ext uri="{FF2B5EF4-FFF2-40B4-BE49-F238E27FC236}">
                <a16:creationId xmlns:a16="http://schemas.microsoft.com/office/drawing/2014/main" id="{52DD3C04-043C-3A44-E2E7-733142727418}"/>
              </a:ext>
            </a:extLst>
          </p:cNvPr>
          <p:cNvGrpSpPr/>
          <p:nvPr/>
        </p:nvGrpSpPr>
        <p:grpSpPr>
          <a:xfrm>
            <a:off x="3304148" y="5139271"/>
            <a:ext cx="2791852" cy="909508"/>
            <a:chOff x="1006046" y="4301071"/>
            <a:chExt cx="2791852" cy="909508"/>
          </a:xfrm>
        </p:grpSpPr>
        <p:sp>
          <p:nvSpPr>
            <p:cNvPr id="15" name="TextBox 115">
              <a:extLst>
                <a:ext uri="{FF2B5EF4-FFF2-40B4-BE49-F238E27FC236}">
                  <a16:creationId xmlns:a16="http://schemas.microsoft.com/office/drawing/2014/main" id="{E13D4C26-70A6-608F-B614-45A1033E90B1}"/>
                </a:ext>
              </a:extLst>
            </p:cNvPr>
            <p:cNvSpPr txBox="1">
              <a:spLocks noChangeArrowheads="1"/>
            </p:cNvSpPr>
            <p:nvPr/>
          </p:nvSpPr>
          <p:spPr bwMode="auto">
            <a:xfrm>
              <a:off x="2019777" y="4301071"/>
              <a:ext cx="598205"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s-CO" altLang="es-MX" sz="1600" b="1" dirty="0">
                  <a:latin typeface="Source Sans Pro" panose="020B0503030403020204" pitchFamily="34" charset="0"/>
                </a:rPr>
                <a:t>Title</a:t>
              </a:r>
              <a:endParaRPr lang="id-ID" altLang="es-MX" sz="1600" b="1" dirty="0">
                <a:latin typeface="Source Sans Pro" panose="020B0503030403020204" pitchFamily="34" charset="0"/>
              </a:endParaRPr>
            </a:p>
          </p:txBody>
        </p:sp>
        <p:sp>
          <p:nvSpPr>
            <p:cNvPr id="16" name="TextBox 116">
              <a:extLst>
                <a:ext uri="{FF2B5EF4-FFF2-40B4-BE49-F238E27FC236}">
                  <a16:creationId xmlns:a16="http://schemas.microsoft.com/office/drawing/2014/main" id="{933049D3-01FA-9284-DF06-C000DB974E4D}"/>
                </a:ext>
              </a:extLst>
            </p:cNvPr>
            <p:cNvSpPr txBox="1">
              <a:spLocks noChangeArrowheads="1"/>
            </p:cNvSpPr>
            <p:nvPr/>
          </p:nvSpPr>
          <p:spPr bwMode="auto">
            <a:xfrm>
              <a:off x="1006046" y="4639607"/>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a:t>Lorem ipsum dolor sit amet, consectetur adipiscing elit. </a:t>
              </a:r>
              <a:endParaRPr lang="en-US" altLang="es-MX" sz="1400" dirty="0">
                <a:latin typeface="Calibri Light" panose="020F0302020204030204" pitchFamily="34" charset="0"/>
                <a:cs typeface="Calibri Light" panose="020F0302020204030204" pitchFamily="34" charset="0"/>
              </a:endParaRPr>
            </a:p>
          </p:txBody>
        </p:sp>
      </p:grpSp>
      <p:grpSp>
        <p:nvGrpSpPr>
          <p:cNvPr id="17" name="Group 16">
            <a:extLst>
              <a:ext uri="{FF2B5EF4-FFF2-40B4-BE49-F238E27FC236}">
                <a16:creationId xmlns:a16="http://schemas.microsoft.com/office/drawing/2014/main" id="{5C60D32D-D1E4-5108-ED6F-B0F20511E36F}"/>
              </a:ext>
            </a:extLst>
          </p:cNvPr>
          <p:cNvGrpSpPr/>
          <p:nvPr/>
        </p:nvGrpSpPr>
        <p:grpSpPr>
          <a:xfrm>
            <a:off x="6233586" y="5139271"/>
            <a:ext cx="2791852" cy="909508"/>
            <a:chOff x="1006046" y="4301071"/>
            <a:chExt cx="2791852" cy="909508"/>
          </a:xfrm>
        </p:grpSpPr>
        <p:sp>
          <p:nvSpPr>
            <p:cNvPr id="18" name="TextBox 115">
              <a:extLst>
                <a:ext uri="{FF2B5EF4-FFF2-40B4-BE49-F238E27FC236}">
                  <a16:creationId xmlns:a16="http://schemas.microsoft.com/office/drawing/2014/main" id="{1B331957-797A-418C-BB60-D8F0D18CF20E}"/>
                </a:ext>
              </a:extLst>
            </p:cNvPr>
            <p:cNvSpPr txBox="1">
              <a:spLocks noChangeArrowheads="1"/>
            </p:cNvSpPr>
            <p:nvPr/>
          </p:nvSpPr>
          <p:spPr bwMode="auto">
            <a:xfrm>
              <a:off x="2019777" y="4301071"/>
              <a:ext cx="598205"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s-CO" altLang="es-MX" sz="1600" b="1" dirty="0">
                  <a:latin typeface="Source Sans Pro" panose="020B0503030403020204" pitchFamily="34" charset="0"/>
                </a:rPr>
                <a:t>Title</a:t>
              </a:r>
              <a:endParaRPr lang="id-ID" altLang="es-MX" sz="1600" b="1" dirty="0">
                <a:latin typeface="Source Sans Pro" panose="020B0503030403020204" pitchFamily="34" charset="0"/>
              </a:endParaRPr>
            </a:p>
          </p:txBody>
        </p:sp>
        <p:sp>
          <p:nvSpPr>
            <p:cNvPr id="19" name="TextBox 116">
              <a:extLst>
                <a:ext uri="{FF2B5EF4-FFF2-40B4-BE49-F238E27FC236}">
                  <a16:creationId xmlns:a16="http://schemas.microsoft.com/office/drawing/2014/main" id="{5CFA73AC-76E1-1F9E-9E2F-3B8CDD609A35}"/>
                </a:ext>
              </a:extLst>
            </p:cNvPr>
            <p:cNvSpPr txBox="1">
              <a:spLocks noChangeArrowheads="1"/>
            </p:cNvSpPr>
            <p:nvPr/>
          </p:nvSpPr>
          <p:spPr bwMode="auto">
            <a:xfrm>
              <a:off x="1006046" y="4639607"/>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a:t>Lorem ipsum dolor sit amet, consectetur adipiscing elit. </a:t>
              </a:r>
              <a:endParaRPr lang="en-US" altLang="es-MX" sz="1400" dirty="0">
                <a:latin typeface="Calibri Light" panose="020F0302020204030204" pitchFamily="34" charset="0"/>
                <a:cs typeface="Calibri Light" panose="020F0302020204030204" pitchFamily="34" charset="0"/>
              </a:endParaRPr>
            </a:p>
          </p:txBody>
        </p:sp>
      </p:grpSp>
      <p:grpSp>
        <p:nvGrpSpPr>
          <p:cNvPr id="20" name="Group 19">
            <a:extLst>
              <a:ext uri="{FF2B5EF4-FFF2-40B4-BE49-F238E27FC236}">
                <a16:creationId xmlns:a16="http://schemas.microsoft.com/office/drawing/2014/main" id="{2E19CA77-7C91-C5B8-199C-51E33B1C69FF}"/>
              </a:ext>
            </a:extLst>
          </p:cNvPr>
          <p:cNvGrpSpPr/>
          <p:nvPr/>
        </p:nvGrpSpPr>
        <p:grpSpPr>
          <a:xfrm>
            <a:off x="9262562" y="5139271"/>
            <a:ext cx="2791852" cy="909508"/>
            <a:chOff x="1006046" y="4301071"/>
            <a:chExt cx="2791852" cy="909508"/>
          </a:xfrm>
        </p:grpSpPr>
        <p:sp>
          <p:nvSpPr>
            <p:cNvPr id="21" name="TextBox 115">
              <a:extLst>
                <a:ext uri="{FF2B5EF4-FFF2-40B4-BE49-F238E27FC236}">
                  <a16:creationId xmlns:a16="http://schemas.microsoft.com/office/drawing/2014/main" id="{D0B08063-3EE4-2A9D-73BD-12B94D52584D}"/>
                </a:ext>
              </a:extLst>
            </p:cNvPr>
            <p:cNvSpPr txBox="1">
              <a:spLocks noChangeArrowheads="1"/>
            </p:cNvSpPr>
            <p:nvPr/>
          </p:nvSpPr>
          <p:spPr bwMode="auto">
            <a:xfrm>
              <a:off x="2019777" y="4301071"/>
              <a:ext cx="598205"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s-CO" altLang="es-MX" sz="1600" b="1" dirty="0">
                  <a:latin typeface="Source Sans Pro" panose="020B0503030403020204" pitchFamily="34" charset="0"/>
                </a:rPr>
                <a:t>Title</a:t>
              </a:r>
              <a:endParaRPr lang="id-ID" altLang="es-MX" sz="1600" b="1" dirty="0">
                <a:latin typeface="Source Sans Pro" panose="020B0503030403020204" pitchFamily="34" charset="0"/>
              </a:endParaRPr>
            </a:p>
          </p:txBody>
        </p:sp>
        <p:sp>
          <p:nvSpPr>
            <p:cNvPr id="22" name="TextBox 116">
              <a:extLst>
                <a:ext uri="{FF2B5EF4-FFF2-40B4-BE49-F238E27FC236}">
                  <a16:creationId xmlns:a16="http://schemas.microsoft.com/office/drawing/2014/main" id="{813D2893-B1D3-DFE6-4D5D-A0A5815E36FD}"/>
                </a:ext>
              </a:extLst>
            </p:cNvPr>
            <p:cNvSpPr txBox="1">
              <a:spLocks noChangeArrowheads="1"/>
            </p:cNvSpPr>
            <p:nvPr/>
          </p:nvSpPr>
          <p:spPr bwMode="auto">
            <a:xfrm>
              <a:off x="1006046" y="4639607"/>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a:t>Lorem ipsum dolor sit amet, consectetur adipiscing elit. </a:t>
              </a:r>
              <a:endParaRPr lang="en-US" altLang="es-MX" sz="1400" dirty="0">
                <a:latin typeface="Calibri Light" panose="020F0302020204030204" pitchFamily="34" charset="0"/>
                <a:cs typeface="Calibri Light" panose="020F0302020204030204" pitchFamily="34" charset="0"/>
              </a:endParaRPr>
            </a:p>
          </p:txBody>
        </p:sp>
      </p:grpSp>
      <p:grpSp>
        <p:nvGrpSpPr>
          <p:cNvPr id="23" name="Group 4">
            <a:extLst>
              <a:ext uri="{FF2B5EF4-FFF2-40B4-BE49-F238E27FC236}">
                <a16:creationId xmlns:a16="http://schemas.microsoft.com/office/drawing/2014/main" id="{FDBA3AA5-7689-7D06-6209-D04E57AAD134}"/>
              </a:ext>
            </a:extLst>
          </p:cNvPr>
          <p:cNvGrpSpPr>
            <a:grpSpLocks noChangeAspect="1"/>
          </p:cNvGrpSpPr>
          <p:nvPr/>
        </p:nvGrpSpPr>
        <p:grpSpPr bwMode="auto">
          <a:xfrm>
            <a:off x="1033573" y="475310"/>
            <a:ext cx="706437" cy="714383"/>
            <a:chOff x="-1" y="-2"/>
            <a:chExt cx="978" cy="989"/>
          </a:xfrm>
          <a:solidFill>
            <a:schemeClr val="tx1"/>
          </a:solidFill>
        </p:grpSpPr>
        <p:sp>
          <p:nvSpPr>
            <p:cNvPr id="24" name="Freeform 5">
              <a:extLst>
                <a:ext uri="{FF2B5EF4-FFF2-40B4-BE49-F238E27FC236}">
                  <a16:creationId xmlns:a16="http://schemas.microsoft.com/office/drawing/2014/main" id="{C0B2951A-8986-8578-BFA6-5E8387FEC413}"/>
                </a:ext>
              </a:extLst>
            </p:cNvPr>
            <p:cNvSpPr>
              <a:spLocks noEditPoints="1"/>
            </p:cNvSpPr>
            <p:nvPr/>
          </p:nvSpPr>
          <p:spPr bwMode="auto">
            <a:xfrm>
              <a:off x="97" y="88"/>
              <a:ext cx="88" cy="89"/>
            </a:xfrm>
            <a:custGeom>
              <a:avLst/>
              <a:gdLst>
                <a:gd name="T0" fmla="*/ 19 w 37"/>
                <a:gd name="T1" fmla="*/ 37 h 37"/>
                <a:gd name="T2" fmla="*/ 0 w 37"/>
                <a:gd name="T3" fmla="*/ 18 h 37"/>
                <a:gd name="T4" fmla="*/ 19 w 37"/>
                <a:gd name="T5" fmla="*/ 0 h 37"/>
                <a:gd name="T6" fmla="*/ 37 w 37"/>
                <a:gd name="T7" fmla="*/ 18 h 37"/>
                <a:gd name="T8" fmla="*/ 19 w 37"/>
                <a:gd name="T9" fmla="*/ 37 h 37"/>
                <a:gd name="T10" fmla="*/ 19 w 37"/>
                <a:gd name="T11" fmla="*/ 12 h 37"/>
                <a:gd name="T12" fmla="*/ 12 w 37"/>
                <a:gd name="T13" fmla="*/ 18 h 37"/>
                <a:gd name="T14" fmla="*/ 19 w 37"/>
                <a:gd name="T15" fmla="*/ 25 h 37"/>
                <a:gd name="T16" fmla="*/ 25 w 37"/>
                <a:gd name="T17" fmla="*/ 18 h 37"/>
                <a:gd name="T18" fmla="*/ 19 w 37"/>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37"/>
                  </a:moveTo>
                  <a:cubicBezTo>
                    <a:pt x="8" y="37"/>
                    <a:pt x="0" y="29"/>
                    <a:pt x="0" y="18"/>
                  </a:cubicBezTo>
                  <a:cubicBezTo>
                    <a:pt x="0" y="8"/>
                    <a:pt x="8" y="0"/>
                    <a:pt x="19" y="0"/>
                  </a:cubicBezTo>
                  <a:cubicBezTo>
                    <a:pt x="29" y="0"/>
                    <a:pt x="37" y="8"/>
                    <a:pt x="37" y="18"/>
                  </a:cubicBezTo>
                  <a:cubicBezTo>
                    <a:pt x="37" y="29"/>
                    <a:pt x="29" y="37"/>
                    <a:pt x="19" y="37"/>
                  </a:cubicBezTo>
                  <a:close/>
                  <a:moveTo>
                    <a:pt x="19" y="12"/>
                  </a:moveTo>
                  <a:cubicBezTo>
                    <a:pt x="15" y="12"/>
                    <a:pt x="12" y="15"/>
                    <a:pt x="12" y="18"/>
                  </a:cubicBezTo>
                  <a:cubicBezTo>
                    <a:pt x="12" y="22"/>
                    <a:pt x="15" y="25"/>
                    <a:pt x="19" y="25"/>
                  </a:cubicBezTo>
                  <a:cubicBezTo>
                    <a:pt x="22" y="25"/>
                    <a:pt x="25" y="22"/>
                    <a:pt x="25" y="18"/>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B453AC99-C3D6-88AB-19FB-09D5D7D9C279}"/>
                </a:ext>
              </a:extLst>
            </p:cNvPr>
            <p:cNvSpPr>
              <a:spLocks/>
            </p:cNvSpPr>
            <p:nvPr/>
          </p:nvSpPr>
          <p:spPr bwMode="auto">
            <a:xfrm>
              <a:off x="533"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075D8E4-5D26-1F40-9EEC-CE74C6DF6657}"/>
                </a:ext>
              </a:extLst>
            </p:cNvPr>
            <p:cNvSpPr>
              <a:spLocks/>
            </p:cNvSpPr>
            <p:nvPr/>
          </p:nvSpPr>
          <p:spPr bwMode="auto">
            <a:xfrm>
              <a:off x="634"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C2B96076-C9C3-80F3-6382-43125F2C5930}"/>
                </a:ext>
              </a:extLst>
            </p:cNvPr>
            <p:cNvSpPr>
              <a:spLocks/>
            </p:cNvSpPr>
            <p:nvPr/>
          </p:nvSpPr>
          <p:spPr bwMode="auto">
            <a:xfrm>
              <a:off x="734"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10" y="0"/>
                    <a:pt x="12" y="3"/>
                    <a:pt x="12" y="6"/>
                  </a:cubicBezTo>
                  <a:cubicBezTo>
                    <a:pt x="12" y="42"/>
                    <a:pt x="12" y="42"/>
                    <a:pt x="12" y="42"/>
                  </a:cubicBezTo>
                  <a:cubicBezTo>
                    <a:pt x="12" y="46"/>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3FF1A57E-2D6F-6F7D-5EDC-832D6EA44DDB}"/>
                </a:ext>
              </a:extLst>
            </p:cNvPr>
            <p:cNvSpPr>
              <a:spLocks/>
            </p:cNvSpPr>
            <p:nvPr/>
          </p:nvSpPr>
          <p:spPr bwMode="auto">
            <a:xfrm>
              <a:off x="837"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6"/>
                    <a:pt x="0" y="42"/>
                  </a:cubicBezTo>
                  <a:cubicBezTo>
                    <a:pt x="0" y="6"/>
                    <a:pt x="0" y="6"/>
                    <a:pt x="0" y="6"/>
                  </a:cubicBezTo>
                  <a:cubicBezTo>
                    <a:pt x="0" y="3"/>
                    <a:pt x="2"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0775BB29-A628-BEF5-1549-5C6C10BFA456}"/>
                </a:ext>
              </a:extLst>
            </p:cNvPr>
            <p:cNvSpPr>
              <a:spLocks noEditPoints="1"/>
            </p:cNvSpPr>
            <p:nvPr/>
          </p:nvSpPr>
          <p:spPr bwMode="auto">
            <a:xfrm>
              <a:off x="97" y="404"/>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29"/>
                    <a:pt x="0" y="19"/>
                  </a:cubicBezTo>
                  <a:cubicBezTo>
                    <a:pt x="0" y="8"/>
                    <a:pt x="8" y="0"/>
                    <a:pt x="19" y="0"/>
                  </a:cubicBezTo>
                  <a:cubicBezTo>
                    <a:pt x="29" y="0"/>
                    <a:pt x="37" y="8"/>
                    <a:pt x="37" y="19"/>
                  </a:cubicBezTo>
                  <a:cubicBezTo>
                    <a:pt x="37" y="29"/>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212FB335-BA49-060A-F7EA-BBAA304DFD8D}"/>
                </a:ext>
              </a:extLst>
            </p:cNvPr>
            <p:cNvSpPr>
              <a:spLocks/>
            </p:cNvSpPr>
            <p:nvPr/>
          </p:nvSpPr>
          <p:spPr bwMode="auto">
            <a:xfrm>
              <a:off x="533"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DC1FE826-C72A-0B29-A8FD-BC32B705254A}"/>
                </a:ext>
              </a:extLst>
            </p:cNvPr>
            <p:cNvSpPr>
              <a:spLocks/>
            </p:cNvSpPr>
            <p:nvPr/>
          </p:nvSpPr>
          <p:spPr bwMode="auto">
            <a:xfrm>
              <a:off x="634"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408A9902-8664-97AE-FD2A-BED7014E8049}"/>
                </a:ext>
              </a:extLst>
            </p:cNvPr>
            <p:cNvSpPr>
              <a:spLocks/>
            </p:cNvSpPr>
            <p:nvPr/>
          </p:nvSpPr>
          <p:spPr bwMode="auto">
            <a:xfrm>
              <a:off x="734"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10" y="0"/>
                    <a:pt x="12" y="3"/>
                    <a:pt x="12" y="6"/>
                  </a:cubicBezTo>
                  <a:cubicBezTo>
                    <a:pt x="12" y="43"/>
                    <a:pt x="12" y="43"/>
                    <a:pt x="12" y="43"/>
                  </a:cubicBezTo>
                  <a:cubicBezTo>
                    <a:pt x="12" y="46"/>
                    <a:pt x="10"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09715853-146F-6F8C-BA91-B5247872867A}"/>
                </a:ext>
              </a:extLst>
            </p:cNvPr>
            <p:cNvSpPr>
              <a:spLocks/>
            </p:cNvSpPr>
            <p:nvPr/>
          </p:nvSpPr>
          <p:spPr bwMode="auto">
            <a:xfrm>
              <a:off x="837"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2" y="49"/>
                    <a:pt x="0" y="46"/>
                    <a:pt x="0" y="43"/>
                  </a:cubicBezTo>
                  <a:cubicBezTo>
                    <a:pt x="0" y="6"/>
                    <a:pt x="0" y="6"/>
                    <a:pt x="0" y="6"/>
                  </a:cubicBezTo>
                  <a:cubicBezTo>
                    <a:pt x="0" y="3"/>
                    <a:pt x="2"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4B7E33AB-3BA1-E94A-45E2-CA891044020E}"/>
                </a:ext>
              </a:extLst>
            </p:cNvPr>
            <p:cNvSpPr>
              <a:spLocks noEditPoints="1"/>
            </p:cNvSpPr>
            <p:nvPr/>
          </p:nvSpPr>
          <p:spPr bwMode="auto">
            <a:xfrm>
              <a:off x="97" y="719"/>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30"/>
                    <a:pt x="0" y="19"/>
                  </a:cubicBezTo>
                  <a:cubicBezTo>
                    <a:pt x="0" y="9"/>
                    <a:pt x="8" y="0"/>
                    <a:pt x="19" y="0"/>
                  </a:cubicBezTo>
                  <a:cubicBezTo>
                    <a:pt x="29" y="0"/>
                    <a:pt x="37" y="9"/>
                    <a:pt x="37" y="19"/>
                  </a:cubicBezTo>
                  <a:cubicBezTo>
                    <a:pt x="37" y="30"/>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840B4B02-29EC-BCEA-B0EC-7E6C737B852F}"/>
                </a:ext>
              </a:extLst>
            </p:cNvPr>
            <p:cNvSpPr>
              <a:spLocks/>
            </p:cNvSpPr>
            <p:nvPr/>
          </p:nvSpPr>
          <p:spPr bwMode="auto">
            <a:xfrm>
              <a:off x="533"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2E38CCB6-61EA-E41B-E8BB-EBE23F03809D}"/>
                </a:ext>
              </a:extLst>
            </p:cNvPr>
            <p:cNvSpPr>
              <a:spLocks/>
            </p:cNvSpPr>
            <p:nvPr/>
          </p:nvSpPr>
          <p:spPr bwMode="auto">
            <a:xfrm>
              <a:off x="634"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038076C5-5A93-807F-7260-64FFD3883B39}"/>
                </a:ext>
              </a:extLst>
            </p:cNvPr>
            <p:cNvSpPr>
              <a:spLocks/>
            </p:cNvSpPr>
            <p:nvPr/>
          </p:nvSpPr>
          <p:spPr bwMode="auto">
            <a:xfrm>
              <a:off x="734"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10" y="0"/>
                    <a:pt x="12" y="2"/>
                    <a:pt x="12" y="6"/>
                  </a:cubicBezTo>
                  <a:cubicBezTo>
                    <a:pt x="12" y="42"/>
                    <a:pt x="12" y="42"/>
                    <a:pt x="12" y="42"/>
                  </a:cubicBezTo>
                  <a:cubicBezTo>
                    <a:pt x="12" y="45"/>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856E4E70-A1C3-6150-80A0-BBB45B4BAD80}"/>
                </a:ext>
              </a:extLst>
            </p:cNvPr>
            <p:cNvSpPr>
              <a:spLocks/>
            </p:cNvSpPr>
            <p:nvPr/>
          </p:nvSpPr>
          <p:spPr bwMode="auto">
            <a:xfrm>
              <a:off x="837"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5"/>
                    <a:pt x="0" y="42"/>
                  </a:cubicBezTo>
                  <a:cubicBezTo>
                    <a:pt x="0" y="6"/>
                    <a:pt x="0" y="6"/>
                    <a:pt x="0" y="6"/>
                  </a:cubicBezTo>
                  <a:cubicBezTo>
                    <a:pt x="0" y="2"/>
                    <a:pt x="2"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C7181A79-5988-59A2-5311-2B99C262C84D}"/>
                </a:ext>
              </a:extLst>
            </p:cNvPr>
            <p:cNvSpPr>
              <a:spLocks noEditPoints="1"/>
            </p:cNvSpPr>
            <p:nvPr/>
          </p:nvSpPr>
          <p:spPr bwMode="auto">
            <a:xfrm>
              <a:off x="-1" y="-2"/>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1">
              <a:extLst>
                <a:ext uri="{FF2B5EF4-FFF2-40B4-BE49-F238E27FC236}">
                  <a16:creationId xmlns:a16="http://schemas.microsoft.com/office/drawing/2014/main" id="{648F5883-8685-683A-09C3-BA2A80FDA781}"/>
                </a:ext>
              </a:extLst>
            </p:cNvPr>
            <p:cNvSpPr>
              <a:spLocks noEditPoints="1"/>
            </p:cNvSpPr>
            <p:nvPr/>
          </p:nvSpPr>
          <p:spPr bwMode="auto">
            <a:xfrm>
              <a:off x="-1" y="631"/>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2">
              <a:extLst>
                <a:ext uri="{FF2B5EF4-FFF2-40B4-BE49-F238E27FC236}">
                  <a16:creationId xmlns:a16="http://schemas.microsoft.com/office/drawing/2014/main" id="{16587154-FBAC-A8D9-AE25-41F36CE328B6}"/>
                </a:ext>
              </a:extLst>
            </p:cNvPr>
            <p:cNvSpPr>
              <a:spLocks noEditPoints="1"/>
            </p:cNvSpPr>
            <p:nvPr/>
          </p:nvSpPr>
          <p:spPr bwMode="auto">
            <a:xfrm>
              <a:off x="111" y="569"/>
              <a:ext cx="754" cy="90"/>
            </a:xfrm>
            <a:custGeom>
              <a:avLst/>
              <a:gdLst>
                <a:gd name="T0" fmla="*/ 310 w 316"/>
                <a:gd name="T1" fmla="*/ 38 h 38"/>
                <a:gd name="T2" fmla="*/ 6 w 316"/>
                <a:gd name="T3" fmla="*/ 38 h 38"/>
                <a:gd name="T4" fmla="*/ 0 w 316"/>
                <a:gd name="T5" fmla="*/ 32 h 38"/>
                <a:gd name="T6" fmla="*/ 0 w 316"/>
                <a:gd name="T7" fmla="*/ 6 h 38"/>
                <a:gd name="T8" fmla="*/ 6 w 316"/>
                <a:gd name="T9" fmla="*/ 0 h 38"/>
                <a:gd name="T10" fmla="*/ 310 w 316"/>
                <a:gd name="T11" fmla="*/ 0 h 38"/>
                <a:gd name="T12" fmla="*/ 316 w 316"/>
                <a:gd name="T13" fmla="*/ 6 h 38"/>
                <a:gd name="T14" fmla="*/ 316 w 316"/>
                <a:gd name="T15" fmla="*/ 32 h 38"/>
                <a:gd name="T16" fmla="*/ 310 w 316"/>
                <a:gd name="T17" fmla="*/ 38 h 38"/>
                <a:gd name="T18" fmla="*/ 12 w 316"/>
                <a:gd name="T19" fmla="*/ 26 h 38"/>
                <a:gd name="T20" fmla="*/ 304 w 316"/>
                <a:gd name="T21" fmla="*/ 26 h 38"/>
                <a:gd name="T22" fmla="*/ 304 w 316"/>
                <a:gd name="T23" fmla="*/ 12 h 38"/>
                <a:gd name="T24" fmla="*/ 12 w 316"/>
                <a:gd name="T25" fmla="*/ 12 h 38"/>
                <a:gd name="T26" fmla="*/ 12 w 316"/>
                <a:gd name="T2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8">
                  <a:moveTo>
                    <a:pt x="310" y="38"/>
                  </a:moveTo>
                  <a:cubicBezTo>
                    <a:pt x="6" y="38"/>
                    <a:pt x="6" y="38"/>
                    <a:pt x="6" y="38"/>
                  </a:cubicBezTo>
                  <a:cubicBezTo>
                    <a:pt x="3" y="38"/>
                    <a:pt x="0" y="35"/>
                    <a:pt x="0" y="32"/>
                  </a:cubicBezTo>
                  <a:cubicBezTo>
                    <a:pt x="0" y="6"/>
                    <a:pt x="0" y="6"/>
                    <a:pt x="0" y="6"/>
                  </a:cubicBezTo>
                  <a:cubicBezTo>
                    <a:pt x="0" y="3"/>
                    <a:pt x="3" y="0"/>
                    <a:pt x="6" y="0"/>
                  </a:cubicBezTo>
                  <a:cubicBezTo>
                    <a:pt x="310" y="0"/>
                    <a:pt x="310" y="0"/>
                    <a:pt x="310" y="0"/>
                  </a:cubicBezTo>
                  <a:cubicBezTo>
                    <a:pt x="313" y="0"/>
                    <a:pt x="316" y="3"/>
                    <a:pt x="316" y="6"/>
                  </a:cubicBezTo>
                  <a:cubicBezTo>
                    <a:pt x="316" y="32"/>
                    <a:pt x="316" y="32"/>
                    <a:pt x="316" y="32"/>
                  </a:cubicBezTo>
                  <a:cubicBezTo>
                    <a:pt x="316" y="35"/>
                    <a:pt x="313" y="38"/>
                    <a:pt x="310" y="38"/>
                  </a:cubicBezTo>
                  <a:close/>
                  <a:moveTo>
                    <a:pt x="12" y="26"/>
                  </a:moveTo>
                  <a:cubicBezTo>
                    <a:pt x="304" y="26"/>
                    <a:pt x="304" y="26"/>
                    <a:pt x="304" y="26"/>
                  </a:cubicBezTo>
                  <a:cubicBezTo>
                    <a:pt x="304" y="12"/>
                    <a:pt x="304" y="12"/>
                    <a:pt x="304" y="12"/>
                  </a:cubicBezTo>
                  <a:cubicBezTo>
                    <a:pt x="12" y="12"/>
                    <a:pt x="12" y="12"/>
                    <a:pt x="12" y="12"/>
                  </a:cubicBezTo>
                  <a:lnTo>
                    <a:pt x="12"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3">
              <a:extLst>
                <a:ext uri="{FF2B5EF4-FFF2-40B4-BE49-F238E27FC236}">
                  <a16:creationId xmlns:a16="http://schemas.microsoft.com/office/drawing/2014/main" id="{68691E95-7A41-139C-E2B4-CFE4B7DBDBEA}"/>
                </a:ext>
              </a:extLst>
            </p:cNvPr>
            <p:cNvSpPr>
              <a:spLocks noEditPoints="1"/>
            </p:cNvSpPr>
            <p:nvPr/>
          </p:nvSpPr>
          <p:spPr bwMode="auto">
            <a:xfrm>
              <a:off x="111" y="251"/>
              <a:ext cx="754" cy="93"/>
            </a:xfrm>
            <a:custGeom>
              <a:avLst/>
              <a:gdLst>
                <a:gd name="T0" fmla="*/ 310 w 316"/>
                <a:gd name="T1" fmla="*/ 39 h 39"/>
                <a:gd name="T2" fmla="*/ 6 w 316"/>
                <a:gd name="T3" fmla="*/ 39 h 39"/>
                <a:gd name="T4" fmla="*/ 0 w 316"/>
                <a:gd name="T5" fmla="*/ 33 h 39"/>
                <a:gd name="T6" fmla="*/ 0 w 316"/>
                <a:gd name="T7" fmla="*/ 6 h 39"/>
                <a:gd name="T8" fmla="*/ 6 w 316"/>
                <a:gd name="T9" fmla="*/ 0 h 39"/>
                <a:gd name="T10" fmla="*/ 310 w 316"/>
                <a:gd name="T11" fmla="*/ 0 h 39"/>
                <a:gd name="T12" fmla="*/ 316 w 316"/>
                <a:gd name="T13" fmla="*/ 6 h 39"/>
                <a:gd name="T14" fmla="*/ 316 w 316"/>
                <a:gd name="T15" fmla="*/ 33 h 39"/>
                <a:gd name="T16" fmla="*/ 310 w 316"/>
                <a:gd name="T17" fmla="*/ 39 h 39"/>
                <a:gd name="T18" fmla="*/ 12 w 316"/>
                <a:gd name="T19" fmla="*/ 27 h 39"/>
                <a:gd name="T20" fmla="*/ 304 w 316"/>
                <a:gd name="T21" fmla="*/ 27 h 39"/>
                <a:gd name="T22" fmla="*/ 304 w 316"/>
                <a:gd name="T23" fmla="*/ 12 h 39"/>
                <a:gd name="T24" fmla="*/ 12 w 316"/>
                <a:gd name="T25" fmla="*/ 12 h 39"/>
                <a:gd name="T26" fmla="*/ 12 w 316"/>
                <a:gd name="T2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9">
                  <a:moveTo>
                    <a:pt x="310" y="39"/>
                  </a:moveTo>
                  <a:cubicBezTo>
                    <a:pt x="6" y="39"/>
                    <a:pt x="6" y="39"/>
                    <a:pt x="6" y="39"/>
                  </a:cubicBezTo>
                  <a:cubicBezTo>
                    <a:pt x="3" y="39"/>
                    <a:pt x="0" y="36"/>
                    <a:pt x="0" y="33"/>
                  </a:cubicBezTo>
                  <a:cubicBezTo>
                    <a:pt x="0" y="6"/>
                    <a:pt x="0" y="6"/>
                    <a:pt x="0" y="6"/>
                  </a:cubicBezTo>
                  <a:cubicBezTo>
                    <a:pt x="0" y="3"/>
                    <a:pt x="3" y="0"/>
                    <a:pt x="6" y="0"/>
                  </a:cubicBezTo>
                  <a:cubicBezTo>
                    <a:pt x="310" y="0"/>
                    <a:pt x="310" y="0"/>
                    <a:pt x="310" y="0"/>
                  </a:cubicBezTo>
                  <a:cubicBezTo>
                    <a:pt x="313" y="0"/>
                    <a:pt x="316" y="3"/>
                    <a:pt x="316" y="6"/>
                  </a:cubicBezTo>
                  <a:cubicBezTo>
                    <a:pt x="316" y="33"/>
                    <a:pt x="316" y="33"/>
                    <a:pt x="316" y="33"/>
                  </a:cubicBezTo>
                  <a:cubicBezTo>
                    <a:pt x="316" y="36"/>
                    <a:pt x="313" y="39"/>
                    <a:pt x="310" y="39"/>
                  </a:cubicBezTo>
                  <a:close/>
                  <a:moveTo>
                    <a:pt x="12" y="27"/>
                  </a:moveTo>
                  <a:cubicBezTo>
                    <a:pt x="304" y="27"/>
                    <a:pt x="304" y="27"/>
                    <a:pt x="304" y="27"/>
                  </a:cubicBezTo>
                  <a:cubicBezTo>
                    <a:pt x="304" y="12"/>
                    <a:pt x="304" y="12"/>
                    <a:pt x="304" y="12"/>
                  </a:cubicBezTo>
                  <a:cubicBezTo>
                    <a:pt x="12" y="12"/>
                    <a:pt x="12" y="12"/>
                    <a:pt x="12" y="12"/>
                  </a:cubicBezTo>
                  <a:lnTo>
                    <a:pt x="12"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
              <a:extLst>
                <a:ext uri="{FF2B5EF4-FFF2-40B4-BE49-F238E27FC236}">
                  <a16:creationId xmlns:a16="http://schemas.microsoft.com/office/drawing/2014/main" id="{CFF5A647-B041-536D-EB26-08346C344668}"/>
                </a:ext>
              </a:extLst>
            </p:cNvPr>
            <p:cNvSpPr>
              <a:spLocks noEditPoints="1"/>
            </p:cNvSpPr>
            <p:nvPr/>
          </p:nvSpPr>
          <p:spPr bwMode="auto">
            <a:xfrm>
              <a:off x="-1" y="315"/>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5"/>
                    <a:pt x="0" y="112"/>
                  </a:cubicBezTo>
                  <a:cubicBezTo>
                    <a:pt x="0" y="6"/>
                    <a:pt x="0" y="6"/>
                    <a:pt x="0" y="6"/>
                  </a:cubicBezTo>
                  <a:cubicBezTo>
                    <a:pt x="0" y="2"/>
                    <a:pt x="2" y="0"/>
                    <a:pt x="6" y="0"/>
                  </a:cubicBezTo>
                  <a:cubicBezTo>
                    <a:pt x="404" y="0"/>
                    <a:pt x="404" y="0"/>
                    <a:pt x="404" y="0"/>
                  </a:cubicBezTo>
                  <a:cubicBezTo>
                    <a:pt x="408" y="0"/>
                    <a:pt x="410" y="2"/>
                    <a:pt x="410" y="6"/>
                  </a:cubicBezTo>
                  <a:cubicBezTo>
                    <a:pt x="410" y="112"/>
                    <a:pt x="410" y="112"/>
                    <a:pt x="410" y="112"/>
                  </a:cubicBezTo>
                  <a:cubicBezTo>
                    <a:pt x="410" y="115"/>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5">
              <a:extLst>
                <a:ext uri="{FF2B5EF4-FFF2-40B4-BE49-F238E27FC236}">
                  <a16:creationId xmlns:a16="http://schemas.microsoft.com/office/drawing/2014/main" id="{1F76F505-5070-12A4-AC67-5755AA07DAD5}"/>
                </a:ext>
              </a:extLst>
            </p:cNvPr>
            <p:cNvSpPr>
              <a:spLocks noEditPoints="1"/>
            </p:cNvSpPr>
            <p:nvPr/>
          </p:nvSpPr>
          <p:spPr bwMode="auto">
            <a:xfrm>
              <a:off x="99"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2" y="43"/>
                    <a:pt x="0" y="40"/>
                    <a:pt x="0" y="37"/>
                  </a:cubicBezTo>
                  <a:cubicBezTo>
                    <a:pt x="0" y="6"/>
                    <a:pt x="0" y="6"/>
                    <a:pt x="0" y="6"/>
                  </a:cubicBezTo>
                  <a:cubicBezTo>
                    <a:pt x="0" y="3"/>
                    <a:pt x="2" y="0"/>
                    <a:pt x="6" y="0"/>
                  </a:cubicBezTo>
                  <a:cubicBezTo>
                    <a:pt x="48" y="0"/>
                    <a:pt x="48" y="0"/>
                    <a:pt x="48" y="0"/>
                  </a:cubicBezTo>
                  <a:cubicBezTo>
                    <a:pt x="51" y="0"/>
                    <a:pt x="54" y="3"/>
                    <a:pt x="54" y="6"/>
                  </a:cubicBezTo>
                  <a:cubicBezTo>
                    <a:pt x="54" y="37"/>
                    <a:pt x="54" y="37"/>
                    <a:pt x="54" y="37"/>
                  </a:cubicBezTo>
                  <a:cubicBezTo>
                    <a:pt x="54" y="40"/>
                    <a:pt x="51"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6">
              <a:extLst>
                <a:ext uri="{FF2B5EF4-FFF2-40B4-BE49-F238E27FC236}">
                  <a16:creationId xmlns:a16="http://schemas.microsoft.com/office/drawing/2014/main" id="{1D870918-8EBC-0526-CF55-45712818ED78}"/>
                </a:ext>
              </a:extLst>
            </p:cNvPr>
            <p:cNvSpPr>
              <a:spLocks noEditPoints="1"/>
            </p:cNvSpPr>
            <p:nvPr/>
          </p:nvSpPr>
          <p:spPr bwMode="auto">
            <a:xfrm>
              <a:off x="748"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3" y="43"/>
                    <a:pt x="0" y="40"/>
                    <a:pt x="0" y="37"/>
                  </a:cubicBezTo>
                  <a:cubicBezTo>
                    <a:pt x="0" y="6"/>
                    <a:pt x="0" y="6"/>
                    <a:pt x="0" y="6"/>
                  </a:cubicBezTo>
                  <a:cubicBezTo>
                    <a:pt x="0" y="3"/>
                    <a:pt x="3" y="0"/>
                    <a:pt x="6" y="0"/>
                  </a:cubicBezTo>
                  <a:cubicBezTo>
                    <a:pt x="48" y="0"/>
                    <a:pt x="48" y="0"/>
                    <a:pt x="48" y="0"/>
                  </a:cubicBezTo>
                  <a:cubicBezTo>
                    <a:pt x="52" y="0"/>
                    <a:pt x="54" y="3"/>
                    <a:pt x="54" y="6"/>
                  </a:cubicBezTo>
                  <a:cubicBezTo>
                    <a:pt x="54" y="37"/>
                    <a:pt x="54" y="37"/>
                    <a:pt x="54" y="37"/>
                  </a:cubicBezTo>
                  <a:cubicBezTo>
                    <a:pt x="54" y="40"/>
                    <a:pt x="52"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29">
            <a:extLst>
              <a:ext uri="{FF2B5EF4-FFF2-40B4-BE49-F238E27FC236}">
                <a16:creationId xmlns:a16="http://schemas.microsoft.com/office/drawing/2014/main" id="{2BB6BC3D-9BE2-D184-C079-F75271079D12}"/>
              </a:ext>
            </a:extLst>
          </p:cNvPr>
          <p:cNvGrpSpPr>
            <a:grpSpLocks noChangeAspect="1"/>
          </p:cNvGrpSpPr>
          <p:nvPr/>
        </p:nvGrpSpPr>
        <p:grpSpPr bwMode="auto">
          <a:xfrm>
            <a:off x="4377284" y="507226"/>
            <a:ext cx="738369" cy="761068"/>
            <a:chOff x="2651" y="150"/>
            <a:chExt cx="553" cy="570"/>
          </a:xfrm>
          <a:solidFill>
            <a:schemeClr val="tx1"/>
          </a:solidFill>
        </p:grpSpPr>
        <p:sp>
          <p:nvSpPr>
            <p:cNvPr id="47" name="Freeform 30">
              <a:extLst>
                <a:ext uri="{FF2B5EF4-FFF2-40B4-BE49-F238E27FC236}">
                  <a16:creationId xmlns:a16="http://schemas.microsoft.com/office/drawing/2014/main" id="{36B317CD-DC53-C879-BE31-96226B25F681}"/>
                </a:ext>
              </a:extLst>
            </p:cNvPr>
            <p:cNvSpPr>
              <a:spLocks/>
            </p:cNvSpPr>
            <p:nvPr/>
          </p:nvSpPr>
          <p:spPr bwMode="auto">
            <a:xfrm>
              <a:off x="2886" y="399"/>
              <a:ext cx="125" cy="127"/>
            </a:xfrm>
            <a:custGeom>
              <a:avLst/>
              <a:gdLst>
                <a:gd name="T0" fmla="*/ 64 w 91"/>
                <a:gd name="T1" fmla="*/ 92 h 92"/>
                <a:gd name="T2" fmla="*/ 59 w 91"/>
                <a:gd name="T3" fmla="*/ 90 h 92"/>
                <a:gd name="T4" fmla="*/ 6 w 91"/>
                <a:gd name="T5" fmla="*/ 36 h 92"/>
                <a:gd name="T6" fmla="*/ 0 w 91"/>
                <a:gd name="T7" fmla="*/ 22 h 92"/>
                <a:gd name="T8" fmla="*/ 6 w 91"/>
                <a:gd name="T9" fmla="*/ 8 h 92"/>
                <a:gd name="T10" fmla="*/ 34 w 91"/>
                <a:gd name="T11" fmla="*/ 8 h 92"/>
                <a:gd name="T12" fmla="*/ 88 w 91"/>
                <a:gd name="T13" fmla="*/ 61 h 92"/>
                <a:gd name="T14" fmla="*/ 88 w 91"/>
                <a:gd name="T15" fmla="*/ 70 h 92"/>
                <a:gd name="T16" fmla="*/ 80 w 91"/>
                <a:gd name="T17" fmla="*/ 70 h 92"/>
                <a:gd name="T18" fmla="*/ 26 w 91"/>
                <a:gd name="T19" fmla="*/ 16 h 92"/>
                <a:gd name="T20" fmla="*/ 14 w 91"/>
                <a:gd name="T21" fmla="*/ 16 h 92"/>
                <a:gd name="T22" fmla="*/ 14 w 91"/>
                <a:gd name="T23" fmla="*/ 28 h 92"/>
                <a:gd name="T24" fmla="*/ 68 w 91"/>
                <a:gd name="T25" fmla="*/ 82 h 92"/>
                <a:gd name="T26" fmla="*/ 68 w 91"/>
                <a:gd name="T27" fmla="*/ 90 h 92"/>
                <a:gd name="T28" fmla="*/ 64 w 91"/>
                <a:gd name="T2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2">
                  <a:moveTo>
                    <a:pt x="64" y="92"/>
                  </a:moveTo>
                  <a:cubicBezTo>
                    <a:pt x="62" y="92"/>
                    <a:pt x="61" y="91"/>
                    <a:pt x="59" y="90"/>
                  </a:cubicBezTo>
                  <a:cubicBezTo>
                    <a:pt x="6" y="36"/>
                    <a:pt x="6" y="36"/>
                    <a:pt x="6" y="36"/>
                  </a:cubicBezTo>
                  <a:cubicBezTo>
                    <a:pt x="2" y="32"/>
                    <a:pt x="0" y="27"/>
                    <a:pt x="0" y="22"/>
                  </a:cubicBezTo>
                  <a:cubicBezTo>
                    <a:pt x="0" y="16"/>
                    <a:pt x="2" y="11"/>
                    <a:pt x="6" y="8"/>
                  </a:cubicBezTo>
                  <a:cubicBezTo>
                    <a:pt x="13" y="0"/>
                    <a:pt x="26" y="0"/>
                    <a:pt x="34" y="8"/>
                  </a:cubicBezTo>
                  <a:cubicBezTo>
                    <a:pt x="88" y="61"/>
                    <a:pt x="88" y="61"/>
                    <a:pt x="88" y="61"/>
                  </a:cubicBezTo>
                  <a:cubicBezTo>
                    <a:pt x="91" y="64"/>
                    <a:pt x="91" y="67"/>
                    <a:pt x="88" y="70"/>
                  </a:cubicBezTo>
                  <a:cubicBezTo>
                    <a:pt x="86" y="72"/>
                    <a:pt x="82" y="72"/>
                    <a:pt x="80" y="70"/>
                  </a:cubicBezTo>
                  <a:cubicBezTo>
                    <a:pt x="26" y="16"/>
                    <a:pt x="26" y="16"/>
                    <a:pt x="26" y="16"/>
                  </a:cubicBezTo>
                  <a:cubicBezTo>
                    <a:pt x="23" y="13"/>
                    <a:pt x="17" y="13"/>
                    <a:pt x="14" y="16"/>
                  </a:cubicBezTo>
                  <a:cubicBezTo>
                    <a:pt x="11" y="19"/>
                    <a:pt x="11" y="25"/>
                    <a:pt x="14" y="28"/>
                  </a:cubicBezTo>
                  <a:cubicBezTo>
                    <a:pt x="68" y="82"/>
                    <a:pt x="68" y="82"/>
                    <a:pt x="68" y="82"/>
                  </a:cubicBezTo>
                  <a:cubicBezTo>
                    <a:pt x="70" y="84"/>
                    <a:pt x="70" y="88"/>
                    <a:pt x="68" y="90"/>
                  </a:cubicBezTo>
                  <a:cubicBezTo>
                    <a:pt x="67" y="91"/>
                    <a:pt x="65" y="92"/>
                    <a:pt x="6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FD84E55-9A87-176B-802C-B4E85994BE8F}"/>
                </a:ext>
              </a:extLst>
            </p:cNvPr>
            <p:cNvSpPr>
              <a:spLocks/>
            </p:cNvSpPr>
            <p:nvPr/>
          </p:nvSpPr>
          <p:spPr bwMode="auto">
            <a:xfrm>
              <a:off x="2928" y="387"/>
              <a:ext cx="111" cy="110"/>
            </a:xfrm>
            <a:custGeom>
              <a:avLst/>
              <a:gdLst>
                <a:gd name="T0" fmla="*/ 53 w 81"/>
                <a:gd name="T1" fmla="*/ 80 h 80"/>
                <a:gd name="T2" fmla="*/ 49 w 81"/>
                <a:gd name="T3" fmla="*/ 78 h 80"/>
                <a:gd name="T4" fmla="*/ 8 w 81"/>
                <a:gd name="T5" fmla="*/ 37 h 80"/>
                <a:gd name="T6" fmla="*/ 8 w 81"/>
                <a:gd name="T7" fmla="*/ 8 h 80"/>
                <a:gd name="T8" fmla="*/ 36 w 81"/>
                <a:gd name="T9" fmla="*/ 8 h 80"/>
                <a:gd name="T10" fmla="*/ 78 w 81"/>
                <a:gd name="T11" fmla="*/ 50 h 80"/>
                <a:gd name="T12" fmla="*/ 78 w 81"/>
                <a:gd name="T13" fmla="*/ 59 h 80"/>
                <a:gd name="T14" fmla="*/ 70 w 81"/>
                <a:gd name="T15" fmla="*/ 59 h 80"/>
                <a:gd name="T16" fmla="*/ 28 w 81"/>
                <a:gd name="T17" fmla="*/ 16 h 80"/>
                <a:gd name="T18" fmla="*/ 16 w 81"/>
                <a:gd name="T19" fmla="*/ 16 h 80"/>
                <a:gd name="T20" fmla="*/ 16 w 81"/>
                <a:gd name="T21" fmla="*/ 28 h 80"/>
                <a:gd name="T22" fmla="*/ 57 w 81"/>
                <a:gd name="T23" fmla="*/ 69 h 80"/>
                <a:gd name="T24" fmla="*/ 57 w 81"/>
                <a:gd name="T25" fmla="*/ 78 h 80"/>
                <a:gd name="T26" fmla="*/ 53 w 81"/>
                <a:gd name="T2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0">
                  <a:moveTo>
                    <a:pt x="53" y="80"/>
                  </a:moveTo>
                  <a:cubicBezTo>
                    <a:pt x="52" y="80"/>
                    <a:pt x="50" y="79"/>
                    <a:pt x="49" y="78"/>
                  </a:cubicBezTo>
                  <a:cubicBezTo>
                    <a:pt x="8" y="37"/>
                    <a:pt x="8" y="37"/>
                    <a:pt x="8" y="37"/>
                  </a:cubicBezTo>
                  <a:cubicBezTo>
                    <a:pt x="0" y="29"/>
                    <a:pt x="0" y="16"/>
                    <a:pt x="8" y="8"/>
                  </a:cubicBezTo>
                  <a:cubicBezTo>
                    <a:pt x="16" y="0"/>
                    <a:pt x="29" y="0"/>
                    <a:pt x="36" y="8"/>
                  </a:cubicBezTo>
                  <a:cubicBezTo>
                    <a:pt x="78" y="50"/>
                    <a:pt x="78" y="50"/>
                    <a:pt x="78" y="50"/>
                  </a:cubicBezTo>
                  <a:cubicBezTo>
                    <a:pt x="81" y="52"/>
                    <a:pt x="81" y="56"/>
                    <a:pt x="78" y="59"/>
                  </a:cubicBezTo>
                  <a:cubicBezTo>
                    <a:pt x="76" y="61"/>
                    <a:pt x="72" y="61"/>
                    <a:pt x="70" y="59"/>
                  </a:cubicBezTo>
                  <a:cubicBezTo>
                    <a:pt x="28" y="16"/>
                    <a:pt x="28" y="16"/>
                    <a:pt x="28" y="16"/>
                  </a:cubicBezTo>
                  <a:cubicBezTo>
                    <a:pt x="25" y="13"/>
                    <a:pt x="19" y="13"/>
                    <a:pt x="16" y="16"/>
                  </a:cubicBezTo>
                  <a:cubicBezTo>
                    <a:pt x="13" y="20"/>
                    <a:pt x="13" y="25"/>
                    <a:pt x="16" y="28"/>
                  </a:cubicBezTo>
                  <a:cubicBezTo>
                    <a:pt x="57" y="69"/>
                    <a:pt x="57" y="69"/>
                    <a:pt x="57" y="69"/>
                  </a:cubicBezTo>
                  <a:cubicBezTo>
                    <a:pt x="60" y="72"/>
                    <a:pt x="60" y="75"/>
                    <a:pt x="57" y="78"/>
                  </a:cubicBezTo>
                  <a:cubicBezTo>
                    <a:pt x="56" y="79"/>
                    <a:pt x="55" y="80"/>
                    <a:pt x="53"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A17C89CE-5599-70BC-349F-CD53F5BA5E3B}"/>
                </a:ext>
              </a:extLst>
            </p:cNvPr>
            <p:cNvSpPr>
              <a:spLocks/>
            </p:cNvSpPr>
            <p:nvPr/>
          </p:nvSpPr>
          <p:spPr bwMode="auto">
            <a:xfrm>
              <a:off x="2795" y="367"/>
              <a:ext cx="357" cy="301"/>
            </a:xfrm>
            <a:custGeom>
              <a:avLst/>
              <a:gdLst>
                <a:gd name="T0" fmla="*/ 179 w 259"/>
                <a:gd name="T1" fmla="*/ 218 h 218"/>
                <a:gd name="T2" fmla="*/ 174 w 259"/>
                <a:gd name="T3" fmla="*/ 216 h 218"/>
                <a:gd name="T4" fmla="*/ 174 w 259"/>
                <a:gd name="T5" fmla="*/ 216 h 218"/>
                <a:gd name="T6" fmla="*/ 154 w 259"/>
                <a:gd name="T7" fmla="*/ 206 h 218"/>
                <a:gd name="T8" fmla="*/ 83 w 259"/>
                <a:gd name="T9" fmla="*/ 170 h 218"/>
                <a:gd name="T10" fmla="*/ 39 w 259"/>
                <a:gd name="T11" fmla="*/ 144 h 218"/>
                <a:gd name="T12" fmla="*/ 38 w 259"/>
                <a:gd name="T13" fmla="*/ 143 h 218"/>
                <a:gd name="T14" fmla="*/ 34 w 259"/>
                <a:gd name="T15" fmla="*/ 120 h 218"/>
                <a:gd name="T16" fmla="*/ 73 w 259"/>
                <a:gd name="T17" fmla="*/ 118 h 218"/>
                <a:gd name="T18" fmla="*/ 73 w 259"/>
                <a:gd name="T19" fmla="*/ 118 h 218"/>
                <a:gd name="T20" fmla="*/ 91 w 259"/>
                <a:gd name="T21" fmla="*/ 124 h 218"/>
                <a:gd name="T22" fmla="*/ 8 w 259"/>
                <a:gd name="T23" fmla="*/ 37 h 218"/>
                <a:gd name="T24" fmla="*/ 8 w 259"/>
                <a:gd name="T25" fmla="*/ 8 h 218"/>
                <a:gd name="T26" fmla="*/ 37 w 259"/>
                <a:gd name="T27" fmla="*/ 8 h 218"/>
                <a:gd name="T28" fmla="*/ 134 w 259"/>
                <a:gd name="T29" fmla="*/ 105 h 218"/>
                <a:gd name="T30" fmla="*/ 134 w 259"/>
                <a:gd name="T31" fmla="*/ 113 h 218"/>
                <a:gd name="T32" fmla="*/ 125 w 259"/>
                <a:gd name="T33" fmla="*/ 113 h 218"/>
                <a:gd name="T34" fmla="*/ 29 w 259"/>
                <a:gd name="T35" fmla="*/ 17 h 218"/>
                <a:gd name="T36" fmla="*/ 17 w 259"/>
                <a:gd name="T37" fmla="*/ 17 h 218"/>
                <a:gd name="T38" fmla="*/ 14 w 259"/>
                <a:gd name="T39" fmla="*/ 22 h 218"/>
                <a:gd name="T40" fmla="*/ 17 w 259"/>
                <a:gd name="T41" fmla="*/ 28 h 218"/>
                <a:gd name="T42" fmla="*/ 105 w 259"/>
                <a:gd name="T43" fmla="*/ 122 h 218"/>
                <a:gd name="T44" fmla="*/ 107 w 259"/>
                <a:gd name="T45" fmla="*/ 132 h 218"/>
                <a:gd name="T46" fmla="*/ 97 w 259"/>
                <a:gd name="T47" fmla="*/ 137 h 218"/>
                <a:gd name="T48" fmla="*/ 69 w 259"/>
                <a:gd name="T49" fmla="*/ 129 h 218"/>
                <a:gd name="T50" fmla="*/ 44 w 259"/>
                <a:gd name="T51" fmla="*/ 127 h 218"/>
                <a:gd name="T52" fmla="*/ 45 w 259"/>
                <a:gd name="T53" fmla="*/ 133 h 218"/>
                <a:gd name="T54" fmla="*/ 93 w 259"/>
                <a:gd name="T55" fmla="*/ 163 h 218"/>
                <a:gd name="T56" fmla="*/ 156 w 259"/>
                <a:gd name="T57" fmla="*/ 194 h 218"/>
                <a:gd name="T58" fmla="*/ 178 w 259"/>
                <a:gd name="T59" fmla="*/ 203 h 218"/>
                <a:gd name="T60" fmla="*/ 244 w 259"/>
                <a:gd name="T61" fmla="*/ 137 h 218"/>
                <a:gd name="T62" fmla="*/ 237 w 259"/>
                <a:gd name="T63" fmla="*/ 131 h 218"/>
                <a:gd name="T64" fmla="*/ 227 w 259"/>
                <a:gd name="T65" fmla="*/ 111 h 218"/>
                <a:gd name="T66" fmla="*/ 216 w 259"/>
                <a:gd name="T67" fmla="*/ 82 h 218"/>
                <a:gd name="T68" fmla="*/ 154 w 259"/>
                <a:gd name="T69" fmla="*/ 21 h 218"/>
                <a:gd name="T70" fmla="*/ 145 w 259"/>
                <a:gd name="T71" fmla="*/ 19 h 218"/>
                <a:gd name="T72" fmla="*/ 143 w 259"/>
                <a:gd name="T73" fmla="*/ 21 h 218"/>
                <a:gd name="T74" fmla="*/ 143 w 259"/>
                <a:gd name="T75" fmla="*/ 33 h 218"/>
                <a:gd name="T76" fmla="*/ 174 w 259"/>
                <a:gd name="T77" fmla="*/ 64 h 218"/>
                <a:gd name="T78" fmla="*/ 174 w 259"/>
                <a:gd name="T79" fmla="*/ 73 h 218"/>
                <a:gd name="T80" fmla="*/ 166 w 259"/>
                <a:gd name="T81" fmla="*/ 73 h 218"/>
                <a:gd name="T82" fmla="*/ 134 w 259"/>
                <a:gd name="T83" fmla="*/ 41 h 218"/>
                <a:gd name="T84" fmla="*/ 134 w 259"/>
                <a:gd name="T85" fmla="*/ 12 h 218"/>
                <a:gd name="T86" fmla="*/ 140 w 259"/>
                <a:gd name="T87" fmla="*/ 8 h 218"/>
                <a:gd name="T88" fmla="*/ 163 w 259"/>
                <a:gd name="T89" fmla="*/ 12 h 218"/>
                <a:gd name="T90" fmla="*/ 224 w 259"/>
                <a:gd name="T91" fmla="*/ 73 h 218"/>
                <a:gd name="T92" fmla="*/ 239 w 259"/>
                <a:gd name="T93" fmla="*/ 109 h 218"/>
                <a:gd name="T94" fmla="*/ 246 w 259"/>
                <a:gd name="T95" fmla="*/ 122 h 218"/>
                <a:gd name="T96" fmla="*/ 257 w 259"/>
                <a:gd name="T97" fmla="*/ 133 h 218"/>
                <a:gd name="T98" fmla="*/ 259 w 259"/>
                <a:gd name="T99" fmla="*/ 137 h 218"/>
                <a:gd name="T100" fmla="*/ 257 w 259"/>
                <a:gd name="T101" fmla="*/ 142 h 218"/>
                <a:gd name="T102" fmla="*/ 183 w 259"/>
                <a:gd name="T103" fmla="*/ 216 h 218"/>
                <a:gd name="T104" fmla="*/ 179 w 259"/>
                <a:gd name="T105"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9" h="218">
                  <a:moveTo>
                    <a:pt x="179" y="218"/>
                  </a:moveTo>
                  <a:cubicBezTo>
                    <a:pt x="177" y="218"/>
                    <a:pt x="176" y="217"/>
                    <a:pt x="174" y="216"/>
                  </a:cubicBezTo>
                  <a:cubicBezTo>
                    <a:pt x="174" y="216"/>
                    <a:pt x="174" y="216"/>
                    <a:pt x="174" y="216"/>
                  </a:cubicBezTo>
                  <a:cubicBezTo>
                    <a:pt x="169" y="210"/>
                    <a:pt x="162" y="207"/>
                    <a:pt x="154" y="206"/>
                  </a:cubicBezTo>
                  <a:cubicBezTo>
                    <a:pt x="136" y="204"/>
                    <a:pt x="102" y="196"/>
                    <a:pt x="83" y="170"/>
                  </a:cubicBezTo>
                  <a:cubicBezTo>
                    <a:pt x="80" y="165"/>
                    <a:pt x="58" y="153"/>
                    <a:pt x="39" y="144"/>
                  </a:cubicBezTo>
                  <a:cubicBezTo>
                    <a:pt x="39" y="144"/>
                    <a:pt x="38" y="143"/>
                    <a:pt x="38" y="143"/>
                  </a:cubicBezTo>
                  <a:cubicBezTo>
                    <a:pt x="31" y="138"/>
                    <a:pt x="29" y="127"/>
                    <a:pt x="34" y="120"/>
                  </a:cubicBezTo>
                  <a:cubicBezTo>
                    <a:pt x="45" y="106"/>
                    <a:pt x="63" y="114"/>
                    <a:pt x="73" y="118"/>
                  </a:cubicBezTo>
                  <a:cubicBezTo>
                    <a:pt x="73" y="118"/>
                    <a:pt x="73" y="118"/>
                    <a:pt x="73" y="118"/>
                  </a:cubicBezTo>
                  <a:cubicBezTo>
                    <a:pt x="74" y="118"/>
                    <a:pt x="82" y="121"/>
                    <a:pt x="91" y="124"/>
                  </a:cubicBezTo>
                  <a:cubicBezTo>
                    <a:pt x="8" y="37"/>
                    <a:pt x="8" y="37"/>
                    <a:pt x="8" y="37"/>
                  </a:cubicBezTo>
                  <a:cubicBezTo>
                    <a:pt x="0" y="29"/>
                    <a:pt x="0" y="16"/>
                    <a:pt x="8" y="8"/>
                  </a:cubicBezTo>
                  <a:cubicBezTo>
                    <a:pt x="16" y="0"/>
                    <a:pt x="29" y="0"/>
                    <a:pt x="37" y="8"/>
                  </a:cubicBezTo>
                  <a:cubicBezTo>
                    <a:pt x="134" y="105"/>
                    <a:pt x="134" y="105"/>
                    <a:pt x="134" y="105"/>
                  </a:cubicBezTo>
                  <a:cubicBezTo>
                    <a:pt x="136" y="107"/>
                    <a:pt x="136" y="111"/>
                    <a:pt x="134" y="113"/>
                  </a:cubicBezTo>
                  <a:cubicBezTo>
                    <a:pt x="132" y="115"/>
                    <a:pt x="128" y="115"/>
                    <a:pt x="125" y="113"/>
                  </a:cubicBezTo>
                  <a:cubicBezTo>
                    <a:pt x="29" y="17"/>
                    <a:pt x="29" y="17"/>
                    <a:pt x="29" y="17"/>
                  </a:cubicBezTo>
                  <a:cubicBezTo>
                    <a:pt x="26" y="13"/>
                    <a:pt x="20" y="13"/>
                    <a:pt x="17" y="17"/>
                  </a:cubicBezTo>
                  <a:cubicBezTo>
                    <a:pt x="15" y="18"/>
                    <a:pt x="14" y="20"/>
                    <a:pt x="14" y="22"/>
                  </a:cubicBezTo>
                  <a:cubicBezTo>
                    <a:pt x="14" y="25"/>
                    <a:pt x="15" y="27"/>
                    <a:pt x="17" y="28"/>
                  </a:cubicBezTo>
                  <a:cubicBezTo>
                    <a:pt x="105" y="122"/>
                    <a:pt x="105" y="122"/>
                    <a:pt x="105" y="122"/>
                  </a:cubicBezTo>
                  <a:cubicBezTo>
                    <a:pt x="108" y="124"/>
                    <a:pt x="109" y="129"/>
                    <a:pt x="107" y="132"/>
                  </a:cubicBezTo>
                  <a:cubicBezTo>
                    <a:pt x="105" y="136"/>
                    <a:pt x="101" y="138"/>
                    <a:pt x="97" y="137"/>
                  </a:cubicBezTo>
                  <a:cubicBezTo>
                    <a:pt x="85" y="135"/>
                    <a:pt x="70" y="130"/>
                    <a:pt x="69" y="129"/>
                  </a:cubicBezTo>
                  <a:cubicBezTo>
                    <a:pt x="52" y="122"/>
                    <a:pt x="47" y="123"/>
                    <a:pt x="44" y="127"/>
                  </a:cubicBezTo>
                  <a:cubicBezTo>
                    <a:pt x="43" y="129"/>
                    <a:pt x="43" y="132"/>
                    <a:pt x="45" y="133"/>
                  </a:cubicBezTo>
                  <a:cubicBezTo>
                    <a:pt x="53" y="137"/>
                    <a:pt x="86" y="154"/>
                    <a:pt x="93" y="163"/>
                  </a:cubicBezTo>
                  <a:cubicBezTo>
                    <a:pt x="109" y="186"/>
                    <a:pt x="139" y="192"/>
                    <a:pt x="156" y="194"/>
                  </a:cubicBezTo>
                  <a:cubicBezTo>
                    <a:pt x="164" y="195"/>
                    <a:pt x="172" y="198"/>
                    <a:pt x="178" y="203"/>
                  </a:cubicBezTo>
                  <a:cubicBezTo>
                    <a:pt x="244" y="137"/>
                    <a:pt x="244" y="137"/>
                    <a:pt x="244" y="137"/>
                  </a:cubicBezTo>
                  <a:cubicBezTo>
                    <a:pt x="237" y="131"/>
                    <a:pt x="237" y="131"/>
                    <a:pt x="237" y="131"/>
                  </a:cubicBezTo>
                  <a:cubicBezTo>
                    <a:pt x="232" y="125"/>
                    <a:pt x="229" y="119"/>
                    <a:pt x="227" y="111"/>
                  </a:cubicBezTo>
                  <a:cubicBezTo>
                    <a:pt x="224" y="97"/>
                    <a:pt x="220" y="87"/>
                    <a:pt x="216" y="82"/>
                  </a:cubicBezTo>
                  <a:cubicBezTo>
                    <a:pt x="154" y="21"/>
                    <a:pt x="154" y="21"/>
                    <a:pt x="154" y="21"/>
                  </a:cubicBezTo>
                  <a:cubicBezTo>
                    <a:pt x="152" y="18"/>
                    <a:pt x="148" y="18"/>
                    <a:pt x="145" y="19"/>
                  </a:cubicBezTo>
                  <a:cubicBezTo>
                    <a:pt x="144" y="20"/>
                    <a:pt x="143" y="20"/>
                    <a:pt x="143" y="21"/>
                  </a:cubicBezTo>
                  <a:cubicBezTo>
                    <a:pt x="139" y="24"/>
                    <a:pt x="139" y="29"/>
                    <a:pt x="143" y="33"/>
                  </a:cubicBezTo>
                  <a:cubicBezTo>
                    <a:pt x="174" y="64"/>
                    <a:pt x="174" y="64"/>
                    <a:pt x="174" y="64"/>
                  </a:cubicBezTo>
                  <a:cubicBezTo>
                    <a:pt x="177" y="66"/>
                    <a:pt x="177" y="70"/>
                    <a:pt x="174" y="73"/>
                  </a:cubicBezTo>
                  <a:cubicBezTo>
                    <a:pt x="172" y="75"/>
                    <a:pt x="168" y="75"/>
                    <a:pt x="166" y="73"/>
                  </a:cubicBezTo>
                  <a:cubicBezTo>
                    <a:pt x="134" y="41"/>
                    <a:pt x="134" y="41"/>
                    <a:pt x="134" y="41"/>
                  </a:cubicBezTo>
                  <a:cubicBezTo>
                    <a:pt x="126" y="33"/>
                    <a:pt x="126" y="20"/>
                    <a:pt x="134" y="12"/>
                  </a:cubicBezTo>
                  <a:cubicBezTo>
                    <a:pt x="136" y="11"/>
                    <a:pt x="138" y="9"/>
                    <a:pt x="140" y="8"/>
                  </a:cubicBezTo>
                  <a:cubicBezTo>
                    <a:pt x="147" y="5"/>
                    <a:pt x="157" y="6"/>
                    <a:pt x="163" y="12"/>
                  </a:cubicBezTo>
                  <a:cubicBezTo>
                    <a:pt x="224" y="73"/>
                    <a:pt x="224" y="73"/>
                    <a:pt x="224" y="73"/>
                  </a:cubicBezTo>
                  <a:cubicBezTo>
                    <a:pt x="232" y="82"/>
                    <a:pt x="237" y="97"/>
                    <a:pt x="239" y="109"/>
                  </a:cubicBezTo>
                  <a:cubicBezTo>
                    <a:pt x="240" y="114"/>
                    <a:pt x="242" y="118"/>
                    <a:pt x="246" y="122"/>
                  </a:cubicBezTo>
                  <a:cubicBezTo>
                    <a:pt x="257" y="133"/>
                    <a:pt x="257" y="133"/>
                    <a:pt x="257" y="133"/>
                  </a:cubicBezTo>
                  <a:cubicBezTo>
                    <a:pt x="258" y="134"/>
                    <a:pt x="259" y="136"/>
                    <a:pt x="259" y="137"/>
                  </a:cubicBezTo>
                  <a:cubicBezTo>
                    <a:pt x="259" y="139"/>
                    <a:pt x="258" y="141"/>
                    <a:pt x="257" y="142"/>
                  </a:cubicBezTo>
                  <a:cubicBezTo>
                    <a:pt x="183" y="216"/>
                    <a:pt x="183" y="216"/>
                    <a:pt x="183" y="216"/>
                  </a:cubicBezTo>
                  <a:cubicBezTo>
                    <a:pt x="182" y="217"/>
                    <a:pt x="180" y="218"/>
                    <a:pt x="17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9E5CB112-FF28-7847-747F-0BCE48FD7D28}"/>
                </a:ext>
              </a:extLst>
            </p:cNvPr>
            <p:cNvSpPr>
              <a:spLocks noEditPoints="1"/>
            </p:cNvSpPr>
            <p:nvPr/>
          </p:nvSpPr>
          <p:spPr bwMode="auto">
            <a:xfrm>
              <a:off x="3020" y="534"/>
              <a:ext cx="184" cy="186"/>
            </a:xfrm>
            <a:custGeom>
              <a:avLst/>
              <a:gdLst>
                <a:gd name="T0" fmla="*/ 34 w 134"/>
                <a:gd name="T1" fmla="*/ 135 h 135"/>
                <a:gd name="T2" fmla="*/ 30 w 134"/>
                <a:gd name="T3" fmla="*/ 133 h 135"/>
                <a:gd name="T4" fmla="*/ 1 w 134"/>
                <a:gd name="T5" fmla="*/ 105 h 135"/>
                <a:gd name="T6" fmla="*/ 0 w 134"/>
                <a:gd name="T7" fmla="*/ 101 h 135"/>
                <a:gd name="T8" fmla="*/ 1 w 134"/>
                <a:gd name="T9" fmla="*/ 96 h 135"/>
                <a:gd name="T10" fmla="*/ 95 w 134"/>
                <a:gd name="T11" fmla="*/ 2 h 135"/>
                <a:gd name="T12" fmla="*/ 104 w 134"/>
                <a:gd name="T13" fmla="*/ 2 h 135"/>
                <a:gd name="T14" fmla="*/ 133 w 134"/>
                <a:gd name="T15" fmla="*/ 31 h 135"/>
                <a:gd name="T16" fmla="*/ 134 w 134"/>
                <a:gd name="T17" fmla="*/ 35 h 135"/>
                <a:gd name="T18" fmla="*/ 133 w 134"/>
                <a:gd name="T19" fmla="*/ 39 h 135"/>
                <a:gd name="T20" fmla="*/ 38 w 134"/>
                <a:gd name="T21" fmla="*/ 133 h 135"/>
                <a:gd name="T22" fmla="*/ 34 w 134"/>
                <a:gd name="T23" fmla="*/ 135 h 135"/>
                <a:gd name="T24" fmla="*/ 14 w 134"/>
                <a:gd name="T25" fmla="*/ 101 h 135"/>
                <a:gd name="T26" fmla="*/ 34 w 134"/>
                <a:gd name="T27" fmla="*/ 121 h 135"/>
                <a:gd name="T28" fmla="*/ 120 w 134"/>
                <a:gd name="T29" fmla="*/ 35 h 135"/>
                <a:gd name="T30" fmla="*/ 100 w 134"/>
                <a:gd name="T31" fmla="*/ 15 h 135"/>
                <a:gd name="T32" fmla="*/ 14 w 134"/>
                <a:gd name="T33"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34" y="135"/>
                  </a:moveTo>
                  <a:cubicBezTo>
                    <a:pt x="33" y="135"/>
                    <a:pt x="31" y="135"/>
                    <a:pt x="30" y="133"/>
                  </a:cubicBezTo>
                  <a:cubicBezTo>
                    <a:pt x="1" y="105"/>
                    <a:pt x="1" y="105"/>
                    <a:pt x="1" y="105"/>
                  </a:cubicBezTo>
                  <a:cubicBezTo>
                    <a:pt x="0" y="104"/>
                    <a:pt x="0" y="102"/>
                    <a:pt x="0" y="101"/>
                  </a:cubicBezTo>
                  <a:cubicBezTo>
                    <a:pt x="0" y="99"/>
                    <a:pt x="0" y="98"/>
                    <a:pt x="1" y="96"/>
                  </a:cubicBezTo>
                  <a:cubicBezTo>
                    <a:pt x="95" y="2"/>
                    <a:pt x="95" y="2"/>
                    <a:pt x="95" y="2"/>
                  </a:cubicBezTo>
                  <a:cubicBezTo>
                    <a:pt x="98" y="0"/>
                    <a:pt x="102" y="0"/>
                    <a:pt x="104" y="2"/>
                  </a:cubicBezTo>
                  <a:cubicBezTo>
                    <a:pt x="133" y="31"/>
                    <a:pt x="133" y="31"/>
                    <a:pt x="133" y="31"/>
                  </a:cubicBezTo>
                  <a:cubicBezTo>
                    <a:pt x="134" y="32"/>
                    <a:pt x="134" y="33"/>
                    <a:pt x="134" y="35"/>
                  </a:cubicBezTo>
                  <a:cubicBezTo>
                    <a:pt x="134" y="37"/>
                    <a:pt x="134" y="38"/>
                    <a:pt x="133" y="39"/>
                  </a:cubicBezTo>
                  <a:cubicBezTo>
                    <a:pt x="38" y="133"/>
                    <a:pt x="38" y="133"/>
                    <a:pt x="38" y="133"/>
                  </a:cubicBezTo>
                  <a:cubicBezTo>
                    <a:pt x="37" y="135"/>
                    <a:pt x="36" y="135"/>
                    <a:pt x="34" y="135"/>
                  </a:cubicBezTo>
                  <a:close/>
                  <a:moveTo>
                    <a:pt x="14" y="101"/>
                  </a:moveTo>
                  <a:cubicBezTo>
                    <a:pt x="34" y="121"/>
                    <a:pt x="34" y="121"/>
                    <a:pt x="34" y="121"/>
                  </a:cubicBezTo>
                  <a:cubicBezTo>
                    <a:pt x="120" y="35"/>
                    <a:pt x="120" y="35"/>
                    <a:pt x="120" y="35"/>
                  </a:cubicBezTo>
                  <a:cubicBezTo>
                    <a:pt x="100" y="15"/>
                    <a:pt x="100" y="15"/>
                    <a:pt x="100" y="15"/>
                  </a:cubicBezTo>
                  <a:lnTo>
                    <a:pt x="1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a:extLst>
                <a:ext uri="{FF2B5EF4-FFF2-40B4-BE49-F238E27FC236}">
                  <a16:creationId xmlns:a16="http://schemas.microsoft.com/office/drawing/2014/main" id="{6C9FE9BA-D903-5F9B-C7FD-4C483C5FC372}"/>
                </a:ext>
              </a:extLst>
            </p:cNvPr>
            <p:cNvSpPr>
              <a:spLocks/>
            </p:cNvSpPr>
            <p:nvPr/>
          </p:nvSpPr>
          <p:spPr bwMode="auto">
            <a:xfrm>
              <a:off x="2651" y="222"/>
              <a:ext cx="283" cy="424"/>
            </a:xfrm>
            <a:custGeom>
              <a:avLst/>
              <a:gdLst>
                <a:gd name="T0" fmla="*/ 200 w 206"/>
                <a:gd name="T1" fmla="*/ 308 h 308"/>
                <a:gd name="T2" fmla="*/ 6 w 206"/>
                <a:gd name="T3" fmla="*/ 308 h 308"/>
                <a:gd name="T4" fmla="*/ 0 w 206"/>
                <a:gd name="T5" fmla="*/ 302 h 308"/>
                <a:gd name="T6" fmla="*/ 0 w 206"/>
                <a:gd name="T7" fmla="*/ 6 h 308"/>
                <a:gd name="T8" fmla="*/ 6 w 206"/>
                <a:gd name="T9" fmla="*/ 0 h 308"/>
                <a:gd name="T10" fmla="*/ 200 w 206"/>
                <a:gd name="T11" fmla="*/ 0 h 308"/>
                <a:gd name="T12" fmla="*/ 206 w 206"/>
                <a:gd name="T13" fmla="*/ 6 h 308"/>
                <a:gd name="T14" fmla="*/ 206 w 206"/>
                <a:gd name="T15" fmla="*/ 139 h 308"/>
                <a:gd name="T16" fmla="*/ 200 w 206"/>
                <a:gd name="T17" fmla="*/ 145 h 308"/>
                <a:gd name="T18" fmla="*/ 194 w 206"/>
                <a:gd name="T19" fmla="*/ 139 h 308"/>
                <a:gd name="T20" fmla="*/ 194 w 206"/>
                <a:gd name="T21" fmla="*/ 12 h 308"/>
                <a:gd name="T22" fmla="*/ 12 w 206"/>
                <a:gd name="T23" fmla="*/ 12 h 308"/>
                <a:gd name="T24" fmla="*/ 12 w 206"/>
                <a:gd name="T25" fmla="*/ 296 h 308"/>
                <a:gd name="T26" fmla="*/ 194 w 206"/>
                <a:gd name="T27" fmla="*/ 296 h 308"/>
                <a:gd name="T28" fmla="*/ 194 w 206"/>
                <a:gd name="T29" fmla="*/ 281 h 308"/>
                <a:gd name="T30" fmla="*/ 200 w 206"/>
                <a:gd name="T31" fmla="*/ 275 h 308"/>
                <a:gd name="T32" fmla="*/ 206 w 206"/>
                <a:gd name="T33" fmla="*/ 281 h 308"/>
                <a:gd name="T34" fmla="*/ 206 w 206"/>
                <a:gd name="T35" fmla="*/ 302 h 308"/>
                <a:gd name="T36" fmla="*/ 200 w 206"/>
                <a:gd name="T3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308">
                  <a:moveTo>
                    <a:pt x="200" y="308"/>
                  </a:moveTo>
                  <a:cubicBezTo>
                    <a:pt x="6" y="308"/>
                    <a:pt x="6" y="308"/>
                    <a:pt x="6" y="308"/>
                  </a:cubicBezTo>
                  <a:cubicBezTo>
                    <a:pt x="2" y="308"/>
                    <a:pt x="0" y="305"/>
                    <a:pt x="0" y="302"/>
                  </a:cubicBezTo>
                  <a:cubicBezTo>
                    <a:pt x="0" y="6"/>
                    <a:pt x="0" y="6"/>
                    <a:pt x="0" y="6"/>
                  </a:cubicBezTo>
                  <a:cubicBezTo>
                    <a:pt x="0" y="3"/>
                    <a:pt x="2" y="0"/>
                    <a:pt x="6" y="0"/>
                  </a:cubicBezTo>
                  <a:cubicBezTo>
                    <a:pt x="200" y="0"/>
                    <a:pt x="200" y="0"/>
                    <a:pt x="200" y="0"/>
                  </a:cubicBezTo>
                  <a:cubicBezTo>
                    <a:pt x="204" y="0"/>
                    <a:pt x="206" y="3"/>
                    <a:pt x="206" y="6"/>
                  </a:cubicBezTo>
                  <a:cubicBezTo>
                    <a:pt x="206" y="139"/>
                    <a:pt x="206" y="139"/>
                    <a:pt x="206" y="139"/>
                  </a:cubicBezTo>
                  <a:cubicBezTo>
                    <a:pt x="206" y="143"/>
                    <a:pt x="204" y="145"/>
                    <a:pt x="200" y="145"/>
                  </a:cubicBezTo>
                  <a:cubicBezTo>
                    <a:pt x="197" y="145"/>
                    <a:pt x="194" y="143"/>
                    <a:pt x="194" y="139"/>
                  </a:cubicBezTo>
                  <a:cubicBezTo>
                    <a:pt x="194" y="12"/>
                    <a:pt x="194" y="12"/>
                    <a:pt x="194" y="12"/>
                  </a:cubicBezTo>
                  <a:cubicBezTo>
                    <a:pt x="12" y="12"/>
                    <a:pt x="12" y="12"/>
                    <a:pt x="12" y="12"/>
                  </a:cubicBezTo>
                  <a:cubicBezTo>
                    <a:pt x="12" y="296"/>
                    <a:pt x="12" y="296"/>
                    <a:pt x="12" y="296"/>
                  </a:cubicBezTo>
                  <a:cubicBezTo>
                    <a:pt x="194" y="296"/>
                    <a:pt x="194" y="296"/>
                    <a:pt x="194" y="296"/>
                  </a:cubicBezTo>
                  <a:cubicBezTo>
                    <a:pt x="194" y="281"/>
                    <a:pt x="194" y="281"/>
                    <a:pt x="194" y="281"/>
                  </a:cubicBezTo>
                  <a:cubicBezTo>
                    <a:pt x="194" y="278"/>
                    <a:pt x="197" y="275"/>
                    <a:pt x="200" y="275"/>
                  </a:cubicBezTo>
                  <a:cubicBezTo>
                    <a:pt x="204" y="275"/>
                    <a:pt x="206" y="278"/>
                    <a:pt x="206" y="281"/>
                  </a:cubicBezTo>
                  <a:cubicBezTo>
                    <a:pt x="206" y="302"/>
                    <a:pt x="206" y="302"/>
                    <a:pt x="206" y="302"/>
                  </a:cubicBezTo>
                  <a:cubicBezTo>
                    <a:pt x="206" y="305"/>
                    <a:pt x="204" y="308"/>
                    <a:pt x="200"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6ECE3FCD-1324-B319-88DD-7EBCFF81E9CE}"/>
                </a:ext>
              </a:extLst>
            </p:cNvPr>
            <p:cNvSpPr>
              <a:spLocks noEditPoints="1"/>
            </p:cNvSpPr>
            <p:nvPr/>
          </p:nvSpPr>
          <p:spPr bwMode="auto">
            <a:xfrm>
              <a:off x="2651" y="150"/>
              <a:ext cx="283" cy="88"/>
            </a:xfrm>
            <a:custGeom>
              <a:avLst/>
              <a:gdLst>
                <a:gd name="T0" fmla="*/ 200 w 206"/>
                <a:gd name="T1" fmla="*/ 64 h 64"/>
                <a:gd name="T2" fmla="*/ 6 w 206"/>
                <a:gd name="T3" fmla="*/ 64 h 64"/>
                <a:gd name="T4" fmla="*/ 0 w 206"/>
                <a:gd name="T5" fmla="*/ 58 h 64"/>
                <a:gd name="T6" fmla="*/ 0 w 206"/>
                <a:gd name="T7" fmla="*/ 31 h 64"/>
                <a:gd name="T8" fmla="*/ 30 w 206"/>
                <a:gd name="T9" fmla="*/ 0 h 64"/>
                <a:gd name="T10" fmla="*/ 176 w 206"/>
                <a:gd name="T11" fmla="*/ 0 h 64"/>
                <a:gd name="T12" fmla="*/ 206 w 206"/>
                <a:gd name="T13" fmla="*/ 31 h 64"/>
                <a:gd name="T14" fmla="*/ 206 w 206"/>
                <a:gd name="T15" fmla="*/ 58 h 64"/>
                <a:gd name="T16" fmla="*/ 200 w 206"/>
                <a:gd name="T17" fmla="*/ 64 h 64"/>
                <a:gd name="T18" fmla="*/ 12 w 206"/>
                <a:gd name="T19" fmla="*/ 52 h 64"/>
                <a:gd name="T20" fmla="*/ 194 w 206"/>
                <a:gd name="T21" fmla="*/ 52 h 64"/>
                <a:gd name="T22" fmla="*/ 194 w 206"/>
                <a:gd name="T23" fmla="*/ 31 h 64"/>
                <a:gd name="T24" fmla="*/ 176 w 206"/>
                <a:gd name="T25" fmla="*/ 12 h 64"/>
                <a:gd name="T26" fmla="*/ 30 w 206"/>
                <a:gd name="T27" fmla="*/ 12 h 64"/>
                <a:gd name="T28" fmla="*/ 12 w 206"/>
                <a:gd name="T29" fmla="*/ 31 h 64"/>
                <a:gd name="T30" fmla="*/ 12 w 206"/>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4">
                  <a:moveTo>
                    <a:pt x="200" y="64"/>
                  </a:moveTo>
                  <a:cubicBezTo>
                    <a:pt x="6" y="64"/>
                    <a:pt x="6" y="64"/>
                    <a:pt x="6" y="64"/>
                  </a:cubicBezTo>
                  <a:cubicBezTo>
                    <a:pt x="2" y="64"/>
                    <a:pt x="0" y="62"/>
                    <a:pt x="0" y="58"/>
                  </a:cubicBezTo>
                  <a:cubicBezTo>
                    <a:pt x="0" y="31"/>
                    <a:pt x="0" y="31"/>
                    <a:pt x="0" y="31"/>
                  </a:cubicBezTo>
                  <a:cubicBezTo>
                    <a:pt x="0" y="14"/>
                    <a:pt x="13" y="0"/>
                    <a:pt x="30" y="0"/>
                  </a:cubicBezTo>
                  <a:cubicBezTo>
                    <a:pt x="176" y="0"/>
                    <a:pt x="176" y="0"/>
                    <a:pt x="176" y="0"/>
                  </a:cubicBezTo>
                  <a:cubicBezTo>
                    <a:pt x="193" y="0"/>
                    <a:pt x="206" y="14"/>
                    <a:pt x="206" y="31"/>
                  </a:cubicBezTo>
                  <a:cubicBezTo>
                    <a:pt x="206" y="58"/>
                    <a:pt x="206" y="58"/>
                    <a:pt x="206" y="58"/>
                  </a:cubicBezTo>
                  <a:cubicBezTo>
                    <a:pt x="206" y="62"/>
                    <a:pt x="204" y="64"/>
                    <a:pt x="200" y="64"/>
                  </a:cubicBezTo>
                  <a:close/>
                  <a:moveTo>
                    <a:pt x="12" y="52"/>
                  </a:moveTo>
                  <a:cubicBezTo>
                    <a:pt x="194" y="52"/>
                    <a:pt x="194" y="52"/>
                    <a:pt x="194" y="52"/>
                  </a:cubicBezTo>
                  <a:cubicBezTo>
                    <a:pt x="194" y="31"/>
                    <a:pt x="194" y="31"/>
                    <a:pt x="194" y="31"/>
                  </a:cubicBezTo>
                  <a:cubicBezTo>
                    <a:pt x="194" y="21"/>
                    <a:pt x="186" y="12"/>
                    <a:pt x="176" y="12"/>
                  </a:cubicBezTo>
                  <a:cubicBezTo>
                    <a:pt x="30" y="12"/>
                    <a:pt x="30" y="12"/>
                    <a:pt x="30" y="12"/>
                  </a:cubicBezTo>
                  <a:cubicBezTo>
                    <a:pt x="20" y="12"/>
                    <a:pt x="12" y="21"/>
                    <a:pt x="12" y="31"/>
                  </a:cubicBezTo>
                  <a:lnTo>
                    <a:pt x="1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a:extLst>
                <a:ext uri="{FF2B5EF4-FFF2-40B4-BE49-F238E27FC236}">
                  <a16:creationId xmlns:a16="http://schemas.microsoft.com/office/drawing/2014/main" id="{F0F96AB5-81DC-549A-EC85-8F07A6755CAE}"/>
                </a:ext>
              </a:extLst>
            </p:cNvPr>
            <p:cNvSpPr>
              <a:spLocks noEditPoints="1"/>
            </p:cNvSpPr>
            <p:nvPr/>
          </p:nvSpPr>
          <p:spPr bwMode="auto">
            <a:xfrm>
              <a:off x="2651" y="629"/>
              <a:ext cx="283" cy="87"/>
            </a:xfrm>
            <a:custGeom>
              <a:avLst/>
              <a:gdLst>
                <a:gd name="T0" fmla="*/ 176 w 206"/>
                <a:gd name="T1" fmla="*/ 63 h 63"/>
                <a:gd name="T2" fmla="*/ 30 w 206"/>
                <a:gd name="T3" fmla="*/ 63 h 63"/>
                <a:gd name="T4" fmla="*/ 0 w 206"/>
                <a:gd name="T5" fmla="*/ 32 h 63"/>
                <a:gd name="T6" fmla="*/ 0 w 206"/>
                <a:gd name="T7" fmla="*/ 6 h 63"/>
                <a:gd name="T8" fmla="*/ 6 w 206"/>
                <a:gd name="T9" fmla="*/ 0 h 63"/>
                <a:gd name="T10" fmla="*/ 200 w 206"/>
                <a:gd name="T11" fmla="*/ 0 h 63"/>
                <a:gd name="T12" fmla="*/ 206 w 206"/>
                <a:gd name="T13" fmla="*/ 6 h 63"/>
                <a:gd name="T14" fmla="*/ 206 w 206"/>
                <a:gd name="T15" fmla="*/ 32 h 63"/>
                <a:gd name="T16" fmla="*/ 176 w 206"/>
                <a:gd name="T17" fmla="*/ 63 h 63"/>
                <a:gd name="T18" fmla="*/ 12 w 206"/>
                <a:gd name="T19" fmla="*/ 12 h 63"/>
                <a:gd name="T20" fmla="*/ 12 w 206"/>
                <a:gd name="T21" fmla="*/ 32 h 63"/>
                <a:gd name="T22" fmla="*/ 30 w 206"/>
                <a:gd name="T23" fmla="*/ 51 h 63"/>
                <a:gd name="T24" fmla="*/ 176 w 206"/>
                <a:gd name="T25" fmla="*/ 51 h 63"/>
                <a:gd name="T26" fmla="*/ 194 w 206"/>
                <a:gd name="T27" fmla="*/ 32 h 63"/>
                <a:gd name="T28" fmla="*/ 194 w 206"/>
                <a:gd name="T29" fmla="*/ 12 h 63"/>
                <a:gd name="T30" fmla="*/ 12 w 206"/>
                <a:gd name="T31"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3">
                  <a:moveTo>
                    <a:pt x="176" y="63"/>
                  </a:moveTo>
                  <a:cubicBezTo>
                    <a:pt x="30" y="63"/>
                    <a:pt x="30" y="63"/>
                    <a:pt x="30" y="63"/>
                  </a:cubicBezTo>
                  <a:cubicBezTo>
                    <a:pt x="13" y="63"/>
                    <a:pt x="0" y="49"/>
                    <a:pt x="0" y="32"/>
                  </a:cubicBezTo>
                  <a:cubicBezTo>
                    <a:pt x="0" y="6"/>
                    <a:pt x="0" y="6"/>
                    <a:pt x="0" y="6"/>
                  </a:cubicBezTo>
                  <a:cubicBezTo>
                    <a:pt x="0" y="2"/>
                    <a:pt x="2" y="0"/>
                    <a:pt x="6" y="0"/>
                  </a:cubicBezTo>
                  <a:cubicBezTo>
                    <a:pt x="200" y="0"/>
                    <a:pt x="200" y="0"/>
                    <a:pt x="200" y="0"/>
                  </a:cubicBezTo>
                  <a:cubicBezTo>
                    <a:pt x="204" y="0"/>
                    <a:pt x="206" y="2"/>
                    <a:pt x="206" y="6"/>
                  </a:cubicBezTo>
                  <a:cubicBezTo>
                    <a:pt x="206" y="32"/>
                    <a:pt x="206" y="32"/>
                    <a:pt x="206" y="32"/>
                  </a:cubicBezTo>
                  <a:cubicBezTo>
                    <a:pt x="206" y="49"/>
                    <a:pt x="193" y="63"/>
                    <a:pt x="176" y="63"/>
                  </a:cubicBezTo>
                  <a:close/>
                  <a:moveTo>
                    <a:pt x="12" y="12"/>
                  </a:moveTo>
                  <a:cubicBezTo>
                    <a:pt x="12" y="32"/>
                    <a:pt x="12" y="32"/>
                    <a:pt x="12" y="32"/>
                  </a:cubicBezTo>
                  <a:cubicBezTo>
                    <a:pt x="12" y="42"/>
                    <a:pt x="20" y="51"/>
                    <a:pt x="30" y="51"/>
                  </a:cubicBezTo>
                  <a:cubicBezTo>
                    <a:pt x="176" y="51"/>
                    <a:pt x="176" y="51"/>
                    <a:pt x="176" y="51"/>
                  </a:cubicBezTo>
                  <a:cubicBezTo>
                    <a:pt x="186" y="51"/>
                    <a:pt x="194" y="42"/>
                    <a:pt x="194" y="32"/>
                  </a:cubicBezTo>
                  <a:cubicBezTo>
                    <a:pt x="194" y="12"/>
                    <a:pt x="194" y="12"/>
                    <a:pt x="194"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38A55EA4-B4F7-5964-5FB6-FD7DDFB1E54B}"/>
                </a:ext>
              </a:extLst>
            </p:cNvPr>
            <p:cNvSpPr>
              <a:spLocks/>
            </p:cNvSpPr>
            <p:nvPr/>
          </p:nvSpPr>
          <p:spPr bwMode="auto">
            <a:xfrm>
              <a:off x="2764" y="186"/>
              <a:ext cx="59" cy="16"/>
            </a:xfrm>
            <a:custGeom>
              <a:avLst/>
              <a:gdLst>
                <a:gd name="T0" fmla="*/ 37 w 43"/>
                <a:gd name="T1" fmla="*/ 12 h 12"/>
                <a:gd name="T2" fmla="*/ 6 w 43"/>
                <a:gd name="T3" fmla="*/ 12 h 12"/>
                <a:gd name="T4" fmla="*/ 0 w 43"/>
                <a:gd name="T5" fmla="*/ 6 h 12"/>
                <a:gd name="T6" fmla="*/ 6 w 43"/>
                <a:gd name="T7" fmla="*/ 0 h 12"/>
                <a:gd name="T8" fmla="*/ 37 w 43"/>
                <a:gd name="T9" fmla="*/ 0 h 12"/>
                <a:gd name="T10" fmla="*/ 43 w 43"/>
                <a:gd name="T11" fmla="*/ 6 h 12"/>
                <a:gd name="T12" fmla="*/ 37 w 4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37" y="12"/>
                  </a:moveTo>
                  <a:cubicBezTo>
                    <a:pt x="6" y="12"/>
                    <a:pt x="6" y="12"/>
                    <a:pt x="6" y="12"/>
                  </a:cubicBezTo>
                  <a:cubicBezTo>
                    <a:pt x="2" y="12"/>
                    <a:pt x="0" y="10"/>
                    <a:pt x="0" y="6"/>
                  </a:cubicBezTo>
                  <a:cubicBezTo>
                    <a:pt x="0" y="3"/>
                    <a:pt x="2" y="0"/>
                    <a:pt x="6" y="0"/>
                  </a:cubicBezTo>
                  <a:cubicBezTo>
                    <a:pt x="37" y="0"/>
                    <a:pt x="37" y="0"/>
                    <a:pt x="37" y="0"/>
                  </a:cubicBezTo>
                  <a:cubicBezTo>
                    <a:pt x="40" y="0"/>
                    <a:pt x="43" y="3"/>
                    <a:pt x="43" y="6"/>
                  </a:cubicBezTo>
                  <a:cubicBezTo>
                    <a:pt x="43" y="10"/>
                    <a:pt x="40" y="12"/>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a:extLst>
                <a:ext uri="{FF2B5EF4-FFF2-40B4-BE49-F238E27FC236}">
                  <a16:creationId xmlns:a16="http://schemas.microsoft.com/office/drawing/2014/main" id="{AF50475F-E22C-0F85-25E0-3C03E5A4CF3E}"/>
                </a:ext>
              </a:extLst>
            </p:cNvPr>
            <p:cNvSpPr>
              <a:spLocks noEditPoints="1"/>
            </p:cNvSpPr>
            <p:nvPr/>
          </p:nvSpPr>
          <p:spPr bwMode="auto">
            <a:xfrm>
              <a:off x="2691" y="267"/>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a:extLst>
                <a:ext uri="{FF2B5EF4-FFF2-40B4-BE49-F238E27FC236}">
                  <a16:creationId xmlns:a16="http://schemas.microsoft.com/office/drawing/2014/main" id="{49CDF1D5-246A-9C32-802A-A989DC5E5CE9}"/>
                </a:ext>
              </a:extLst>
            </p:cNvPr>
            <p:cNvSpPr>
              <a:spLocks noEditPoints="1"/>
            </p:cNvSpPr>
            <p:nvPr/>
          </p:nvSpPr>
          <p:spPr bwMode="auto">
            <a:xfrm>
              <a:off x="2691" y="384"/>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2"/>
                    <a:pt x="3" y="0"/>
                    <a:pt x="6" y="0"/>
                  </a:cubicBezTo>
                  <a:cubicBezTo>
                    <a:pt x="66" y="0"/>
                    <a:pt x="66" y="0"/>
                    <a:pt x="66" y="0"/>
                  </a:cubicBezTo>
                  <a:cubicBezTo>
                    <a:pt x="69" y="0"/>
                    <a:pt x="72" y="2"/>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a:extLst>
                <a:ext uri="{FF2B5EF4-FFF2-40B4-BE49-F238E27FC236}">
                  <a16:creationId xmlns:a16="http://schemas.microsoft.com/office/drawing/2014/main" id="{9EFE7762-18BD-C832-E745-A0C0693C6EBD}"/>
                </a:ext>
              </a:extLst>
            </p:cNvPr>
            <p:cNvSpPr>
              <a:spLocks noEditPoints="1"/>
            </p:cNvSpPr>
            <p:nvPr/>
          </p:nvSpPr>
          <p:spPr bwMode="auto">
            <a:xfrm>
              <a:off x="2691" y="500"/>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70"/>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3">
            <a:extLst>
              <a:ext uri="{FF2B5EF4-FFF2-40B4-BE49-F238E27FC236}">
                <a16:creationId xmlns:a16="http://schemas.microsoft.com/office/drawing/2014/main" id="{5DF5A5C1-A532-F05A-7C7C-6F017189B8C0}"/>
              </a:ext>
            </a:extLst>
          </p:cNvPr>
          <p:cNvGrpSpPr>
            <a:grpSpLocks noChangeAspect="1"/>
          </p:cNvGrpSpPr>
          <p:nvPr/>
        </p:nvGrpSpPr>
        <p:grpSpPr bwMode="auto">
          <a:xfrm>
            <a:off x="7209255" y="501383"/>
            <a:ext cx="821485" cy="814860"/>
            <a:chOff x="4152" y="58"/>
            <a:chExt cx="992" cy="984"/>
          </a:xfrm>
          <a:solidFill>
            <a:schemeClr val="tx1"/>
          </a:solidFill>
        </p:grpSpPr>
        <p:sp>
          <p:nvSpPr>
            <p:cNvPr id="59" name="Freeform 44">
              <a:extLst>
                <a:ext uri="{FF2B5EF4-FFF2-40B4-BE49-F238E27FC236}">
                  <a16:creationId xmlns:a16="http://schemas.microsoft.com/office/drawing/2014/main" id="{251C4EFC-19B9-B411-8F21-337B5ED4962B}"/>
                </a:ext>
              </a:extLst>
            </p:cNvPr>
            <p:cNvSpPr>
              <a:spLocks noEditPoints="1"/>
            </p:cNvSpPr>
            <p:nvPr/>
          </p:nvSpPr>
          <p:spPr bwMode="auto">
            <a:xfrm>
              <a:off x="4187" y="58"/>
              <a:ext cx="607" cy="394"/>
            </a:xfrm>
            <a:custGeom>
              <a:avLst/>
              <a:gdLst>
                <a:gd name="T0" fmla="*/ 248 w 254"/>
                <a:gd name="T1" fmla="*/ 165 h 165"/>
                <a:gd name="T2" fmla="*/ 228 w 254"/>
                <a:gd name="T3" fmla="*/ 165 h 165"/>
                <a:gd name="T4" fmla="*/ 222 w 254"/>
                <a:gd name="T5" fmla="*/ 159 h 165"/>
                <a:gd name="T6" fmla="*/ 222 w 254"/>
                <a:gd name="T7" fmla="*/ 32 h 165"/>
                <a:gd name="T8" fmla="*/ 32 w 254"/>
                <a:gd name="T9" fmla="*/ 32 h 165"/>
                <a:gd name="T10" fmla="*/ 32 w 254"/>
                <a:gd name="T11" fmla="*/ 159 h 165"/>
                <a:gd name="T12" fmla="*/ 26 w 254"/>
                <a:gd name="T13" fmla="*/ 165 h 165"/>
                <a:gd name="T14" fmla="*/ 6 w 254"/>
                <a:gd name="T15" fmla="*/ 165 h 165"/>
                <a:gd name="T16" fmla="*/ 0 w 254"/>
                <a:gd name="T17" fmla="*/ 159 h 165"/>
                <a:gd name="T18" fmla="*/ 0 w 254"/>
                <a:gd name="T19" fmla="*/ 16 h 165"/>
                <a:gd name="T20" fmla="*/ 16 w 254"/>
                <a:gd name="T21" fmla="*/ 0 h 165"/>
                <a:gd name="T22" fmla="*/ 238 w 254"/>
                <a:gd name="T23" fmla="*/ 0 h 165"/>
                <a:gd name="T24" fmla="*/ 254 w 254"/>
                <a:gd name="T25" fmla="*/ 16 h 165"/>
                <a:gd name="T26" fmla="*/ 254 w 254"/>
                <a:gd name="T27" fmla="*/ 159 h 165"/>
                <a:gd name="T28" fmla="*/ 248 w 254"/>
                <a:gd name="T29" fmla="*/ 165 h 165"/>
                <a:gd name="T30" fmla="*/ 234 w 254"/>
                <a:gd name="T31" fmla="*/ 153 h 165"/>
                <a:gd name="T32" fmla="*/ 242 w 254"/>
                <a:gd name="T33" fmla="*/ 153 h 165"/>
                <a:gd name="T34" fmla="*/ 242 w 254"/>
                <a:gd name="T35" fmla="*/ 16 h 165"/>
                <a:gd name="T36" fmla="*/ 238 w 254"/>
                <a:gd name="T37" fmla="*/ 12 h 165"/>
                <a:gd name="T38" fmla="*/ 16 w 254"/>
                <a:gd name="T39" fmla="*/ 12 h 165"/>
                <a:gd name="T40" fmla="*/ 12 w 254"/>
                <a:gd name="T41" fmla="*/ 16 h 165"/>
                <a:gd name="T42" fmla="*/ 12 w 254"/>
                <a:gd name="T43" fmla="*/ 153 h 165"/>
                <a:gd name="T44" fmla="*/ 20 w 254"/>
                <a:gd name="T45" fmla="*/ 153 h 165"/>
                <a:gd name="T46" fmla="*/ 20 w 254"/>
                <a:gd name="T47" fmla="*/ 26 h 165"/>
                <a:gd name="T48" fmla="*/ 26 w 254"/>
                <a:gd name="T49" fmla="*/ 20 h 165"/>
                <a:gd name="T50" fmla="*/ 228 w 254"/>
                <a:gd name="T51" fmla="*/ 20 h 165"/>
                <a:gd name="T52" fmla="*/ 234 w 254"/>
                <a:gd name="T53" fmla="*/ 26 h 165"/>
                <a:gd name="T54" fmla="*/ 234 w 254"/>
                <a:gd name="T55" fmla="*/ 1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165">
                  <a:moveTo>
                    <a:pt x="248" y="165"/>
                  </a:moveTo>
                  <a:cubicBezTo>
                    <a:pt x="228" y="165"/>
                    <a:pt x="228" y="165"/>
                    <a:pt x="228" y="165"/>
                  </a:cubicBezTo>
                  <a:cubicBezTo>
                    <a:pt x="225" y="165"/>
                    <a:pt x="222" y="162"/>
                    <a:pt x="222" y="159"/>
                  </a:cubicBezTo>
                  <a:cubicBezTo>
                    <a:pt x="222" y="32"/>
                    <a:pt x="222" y="32"/>
                    <a:pt x="222" y="32"/>
                  </a:cubicBezTo>
                  <a:cubicBezTo>
                    <a:pt x="32" y="32"/>
                    <a:pt x="32" y="32"/>
                    <a:pt x="32" y="32"/>
                  </a:cubicBezTo>
                  <a:cubicBezTo>
                    <a:pt x="32" y="159"/>
                    <a:pt x="32" y="159"/>
                    <a:pt x="32" y="159"/>
                  </a:cubicBezTo>
                  <a:cubicBezTo>
                    <a:pt x="32" y="162"/>
                    <a:pt x="30" y="165"/>
                    <a:pt x="26" y="165"/>
                  </a:cubicBezTo>
                  <a:cubicBezTo>
                    <a:pt x="6" y="165"/>
                    <a:pt x="6" y="165"/>
                    <a:pt x="6" y="165"/>
                  </a:cubicBezTo>
                  <a:cubicBezTo>
                    <a:pt x="3" y="165"/>
                    <a:pt x="0" y="162"/>
                    <a:pt x="0" y="159"/>
                  </a:cubicBezTo>
                  <a:cubicBezTo>
                    <a:pt x="0" y="16"/>
                    <a:pt x="0" y="16"/>
                    <a:pt x="0" y="16"/>
                  </a:cubicBezTo>
                  <a:cubicBezTo>
                    <a:pt x="0" y="7"/>
                    <a:pt x="8" y="0"/>
                    <a:pt x="16" y="0"/>
                  </a:cubicBezTo>
                  <a:cubicBezTo>
                    <a:pt x="238" y="0"/>
                    <a:pt x="238" y="0"/>
                    <a:pt x="238" y="0"/>
                  </a:cubicBezTo>
                  <a:cubicBezTo>
                    <a:pt x="247" y="0"/>
                    <a:pt x="254" y="7"/>
                    <a:pt x="254" y="16"/>
                  </a:cubicBezTo>
                  <a:cubicBezTo>
                    <a:pt x="254" y="159"/>
                    <a:pt x="254" y="159"/>
                    <a:pt x="254" y="159"/>
                  </a:cubicBezTo>
                  <a:cubicBezTo>
                    <a:pt x="254" y="162"/>
                    <a:pt x="251" y="165"/>
                    <a:pt x="248" y="165"/>
                  </a:cubicBezTo>
                  <a:close/>
                  <a:moveTo>
                    <a:pt x="234" y="153"/>
                  </a:moveTo>
                  <a:cubicBezTo>
                    <a:pt x="242" y="153"/>
                    <a:pt x="242" y="153"/>
                    <a:pt x="242" y="153"/>
                  </a:cubicBezTo>
                  <a:cubicBezTo>
                    <a:pt x="242" y="16"/>
                    <a:pt x="242" y="16"/>
                    <a:pt x="242" y="16"/>
                  </a:cubicBezTo>
                  <a:cubicBezTo>
                    <a:pt x="242" y="14"/>
                    <a:pt x="240" y="12"/>
                    <a:pt x="238" y="12"/>
                  </a:cubicBezTo>
                  <a:cubicBezTo>
                    <a:pt x="16" y="12"/>
                    <a:pt x="16" y="12"/>
                    <a:pt x="16" y="12"/>
                  </a:cubicBezTo>
                  <a:cubicBezTo>
                    <a:pt x="14" y="12"/>
                    <a:pt x="12" y="14"/>
                    <a:pt x="12" y="16"/>
                  </a:cubicBezTo>
                  <a:cubicBezTo>
                    <a:pt x="12" y="153"/>
                    <a:pt x="12" y="153"/>
                    <a:pt x="12" y="153"/>
                  </a:cubicBezTo>
                  <a:cubicBezTo>
                    <a:pt x="20" y="153"/>
                    <a:pt x="20" y="153"/>
                    <a:pt x="20" y="153"/>
                  </a:cubicBezTo>
                  <a:cubicBezTo>
                    <a:pt x="20" y="26"/>
                    <a:pt x="20" y="26"/>
                    <a:pt x="20" y="26"/>
                  </a:cubicBezTo>
                  <a:cubicBezTo>
                    <a:pt x="20" y="23"/>
                    <a:pt x="23" y="20"/>
                    <a:pt x="26" y="20"/>
                  </a:cubicBezTo>
                  <a:cubicBezTo>
                    <a:pt x="228" y="20"/>
                    <a:pt x="228" y="20"/>
                    <a:pt x="228" y="20"/>
                  </a:cubicBezTo>
                  <a:cubicBezTo>
                    <a:pt x="231" y="20"/>
                    <a:pt x="234" y="23"/>
                    <a:pt x="234" y="26"/>
                  </a:cubicBezTo>
                  <a:lnTo>
                    <a:pt x="234"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5">
              <a:extLst>
                <a:ext uri="{FF2B5EF4-FFF2-40B4-BE49-F238E27FC236}">
                  <a16:creationId xmlns:a16="http://schemas.microsoft.com/office/drawing/2014/main" id="{06CA3BC3-4971-568D-5B8E-90F53E0820F3}"/>
                </a:ext>
              </a:extLst>
            </p:cNvPr>
            <p:cNvSpPr>
              <a:spLocks noEditPoints="1"/>
            </p:cNvSpPr>
            <p:nvPr/>
          </p:nvSpPr>
          <p:spPr bwMode="auto">
            <a:xfrm>
              <a:off x="4152" y="424"/>
              <a:ext cx="677" cy="95"/>
            </a:xfrm>
            <a:custGeom>
              <a:avLst/>
              <a:gdLst>
                <a:gd name="T0" fmla="*/ 250 w 284"/>
                <a:gd name="T1" fmla="*/ 40 h 40"/>
                <a:gd name="T2" fmla="*/ 34 w 284"/>
                <a:gd name="T3" fmla="*/ 40 h 40"/>
                <a:gd name="T4" fmla="*/ 0 w 284"/>
                <a:gd name="T5" fmla="*/ 6 h 40"/>
                <a:gd name="T6" fmla="*/ 6 w 284"/>
                <a:gd name="T7" fmla="*/ 0 h 40"/>
                <a:gd name="T8" fmla="*/ 278 w 284"/>
                <a:gd name="T9" fmla="*/ 0 h 40"/>
                <a:gd name="T10" fmla="*/ 284 w 284"/>
                <a:gd name="T11" fmla="*/ 6 h 40"/>
                <a:gd name="T12" fmla="*/ 250 w 284"/>
                <a:gd name="T13" fmla="*/ 40 h 40"/>
                <a:gd name="T14" fmla="*/ 13 w 284"/>
                <a:gd name="T15" fmla="*/ 12 h 40"/>
                <a:gd name="T16" fmla="*/ 34 w 284"/>
                <a:gd name="T17" fmla="*/ 28 h 40"/>
                <a:gd name="T18" fmla="*/ 250 w 284"/>
                <a:gd name="T19" fmla="*/ 28 h 40"/>
                <a:gd name="T20" fmla="*/ 272 w 284"/>
                <a:gd name="T21" fmla="*/ 12 h 40"/>
                <a:gd name="T22" fmla="*/ 13 w 284"/>
                <a:gd name="T23"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40">
                  <a:moveTo>
                    <a:pt x="250" y="40"/>
                  </a:moveTo>
                  <a:cubicBezTo>
                    <a:pt x="34" y="40"/>
                    <a:pt x="34" y="40"/>
                    <a:pt x="34" y="40"/>
                  </a:cubicBezTo>
                  <a:cubicBezTo>
                    <a:pt x="15" y="40"/>
                    <a:pt x="0" y="25"/>
                    <a:pt x="0" y="6"/>
                  </a:cubicBezTo>
                  <a:cubicBezTo>
                    <a:pt x="0" y="3"/>
                    <a:pt x="3" y="0"/>
                    <a:pt x="6" y="0"/>
                  </a:cubicBezTo>
                  <a:cubicBezTo>
                    <a:pt x="278" y="0"/>
                    <a:pt x="278" y="0"/>
                    <a:pt x="278" y="0"/>
                  </a:cubicBezTo>
                  <a:cubicBezTo>
                    <a:pt x="282" y="0"/>
                    <a:pt x="284" y="3"/>
                    <a:pt x="284" y="6"/>
                  </a:cubicBezTo>
                  <a:cubicBezTo>
                    <a:pt x="284" y="25"/>
                    <a:pt x="269" y="40"/>
                    <a:pt x="250" y="40"/>
                  </a:cubicBezTo>
                  <a:close/>
                  <a:moveTo>
                    <a:pt x="13" y="12"/>
                  </a:moveTo>
                  <a:cubicBezTo>
                    <a:pt x="15" y="21"/>
                    <a:pt x="24" y="28"/>
                    <a:pt x="34" y="28"/>
                  </a:cubicBezTo>
                  <a:cubicBezTo>
                    <a:pt x="250" y="28"/>
                    <a:pt x="250" y="28"/>
                    <a:pt x="250" y="28"/>
                  </a:cubicBezTo>
                  <a:cubicBezTo>
                    <a:pt x="260" y="28"/>
                    <a:pt x="269" y="21"/>
                    <a:pt x="27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6">
              <a:extLst>
                <a:ext uri="{FF2B5EF4-FFF2-40B4-BE49-F238E27FC236}">
                  <a16:creationId xmlns:a16="http://schemas.microsoft.com/office/drawing/2014/main" id="{2559DF51-B33E-F0CF-B7FC-A41F806F7FE1}"/>
                </a:ext>
              </a:extLst>
            </p:cNvPr>
            <p:cNvSpPr>
              <a:spLocks noEditPoints="1"/>
            </p:cNvSpPr>
            <p:nvPr/>
          </p:nvSpPr>
          <p:spPr bwMode="auto">
            <a:xfrm>
              <a:off x="4476" y="569"/>
              <a:ext cx="668" cy="473"/>
            </a:xfrm>
            <a:custGeom>
              <a:avLst/>
              <a:gdLst>
                <a:gd name="T0" fmla="*/ 257 w 280"/>
                <a:gd name="T1" fmla="*/ 198 h 198"/>
                <a:gd name="T2" fmla="*/ 23 w 280"/>
                <a:gd name="T3" fmla="*/ 198 h 198"/>
                <a:gd name="T4" fmla="*/ 0 w 280"/>
                <a:gd name="T5" fmla="*/ 175 h 198"/>
                <a:gd name="T6" fmla="*/ 0 w 280"/>
                <a:gd name="T7" fmla="*/ 23 h 198"/>
                <a:gd name="T8" fmla="*/ 23 w 280"/>
                <a:gd name="T9" fmla="*/ 0 h 198"/>
                <a:gd name="T10" fmla="*/ 257 w 280"/>
                <a:gd name="T11" fmla="*/ 0 h 198"/>
                <a:gd name="T12" fmla="*/ 280 w 280"/>
                <a:gd name="T13" fmla="*/ 23 h 198"/>
                <a:gd name="T14" fmla="*/ 280 w 280"/>
                <a:gd name="T15" fmla="*/ 175 h 198"/>
                <a:gd name="T16" fmla="*/ 257 w 280"/>
                <a:gd name="T17" fmla="*/ 198 h 198"/>
                <a:gd name="T18" fmla="*/ 23 w 280"/>
                <a:gd name="T19" fmla="*/ 12 h 198"/>
                <a:gd name="T20" fmla="*/ 12 w 280"/>
                <a:gd name="T21" fmla="*/ 23 h 198"/>
                <a:gd name="T22" fmla="*/ 12 w 280"/>
                <a:gd name="T23" fmla="*/ 175 h 198"/>
                <a:gd name="T24" fmla="*/ 23 w 280"/>
                <a:gd name="T25" fmla="*/ 186 h 198"/>
                <a:gd name="T26" fmla="*/ 257 w 280"/>
                <a:gd name="T27" fmla="*/ 186 h 198"/>
                <a:gd name="T28" fmla="*/ 268 w 280"/>
                <a:gd name="T29" fmla="*/ 175 h 198"/>
                <a:gd name="T30" fmla="*/ 268 w 280"/>
                <a:gd name="T31" fmla="*/ 23 h 198"/>
                <a:gd name="T32" fmla="*/ 257 w 280"/>
                <a:gd name="T33" fmla="*/ 12 h 198"/>
                <a:gd name="T34" fmla="*/ 23 w 280"/>
                <a:gd name="T35" fmla="*/ 1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98">
                  <a:moveTo>
                    <a:pt x="257" y="198"/>
                  </a:moveTo>
                  <a:cubicBezTo>
                    <a:pt x="23" y="198"/>
                    <a:pt x="23" y="198"/>
                    <a:pt x="23" y="198"/>
                  </a:cubicBezTo>
                  <a:cubicBezTo>
                    <a:pt x="11" y="198"/>
                    <a:pt x="0" y="188"/>
                    <a:pt x="0" y="175"/>
                  </a:cubicBezTo>
                  <a:cubicBezTo>
                    <a:pt x="0" y="23"/>
                    <a:pt x="0" y="23"/>
                    <a:pt x="0" y="23"/>
                  </a:cubicBezTo>
                  <a:cubicBezTo>
                    <a:pt x="0" y="10"/>
                    <a:pt x="11" y="0"/>
                    <a:pt x="23" y="0"/>
                  </a:cubicBezTo>
                  <a:cubicBezTo>
                    <a:pt x="257" y="0"/>
                    <a:pt x="257" y="0"/>
                    <a:pt x="257" y="0"/>
                  </a:cubicBezTo>
                  <a:cubicBezTo>
                    <a:pt x="270" y="0"/>
                    <a:pt x="280" y="10"/>
                    <a:pt x="280" y="23"/>
                  </a:cubicBezTo>
                  <a:cubicBezTo>
                    <a:pt x="280" y="175"/>
                    <a:pt x="280" y="175"/>
                    <a:pt x="280" y="175"/>
                  </a:cubicBezTo>
                  <a:cubicBezTo>
                    <a:pt x="280" y="188"/>
                    <a:pt x="270" y="198"/>
                    <a:pt x="257" y="198"/>
                  </a:cubicBezTo>
                  <a:close/>
                  <a:moveTo>
                    <a:pt x="23" y="12"/>
                  </a:moveTo>
                  <a:cubicBezTo>
                    <a:pt x="17" y="12"/>
                    <a:pt x="12" y="17"/>
                    <a:pt x="12" y="23"/>
                  </a:cubicBezTo>
                  <a:cubicBezTo>
                    <a:pt x="12" y="175"/>
                    <a:pt x="12" y="175"/>
                    <a:pt x="12" y="175"/>
                  </a:cubicBezTo>
                  <a:cubicBezTo>
                    <a:pt x="12" y="181"/>
                    <a:pt x="17" y="186"/>
                    <a:pt x="23" y="186"/>
                  </a:cubicBezTo>
                  <a:cubicBezTo>
                    <a:pt x="257" y="186"/>
                    <a:pt x="257" y="186"/>
                    <a:pt x="257" y="186"/>
                  </a:cubicBezTo>
                  <a:cubicBezTo>
                    <a:pt x="263" y="186"/>
                    <a:pt x="268" y="181"/>
                    <a:pt x="268" y="175"/>
                  </a:cubicBezTo>
                  <a:cubicBezTo>
                    <a:pt x="268" y="23"/>
                    <a:pt x="268" y="23"/>
                    <a:pt x="268" y="23"/>
                  </a:cubicBezTo>
                  <a:cubicBezTo>
                    <a:pt x="268" y="17"/>
                    <a:pt x="263" y="12"/>
                    <a:pt x="257" y="12"/>
                  </a:cubicBezTo>
                  <a:lnTo>
                    <a:pt x="2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7">
              <a:extLst>
                <a:ext uri="{FF2B5EF4-FFF2-40B4-BE49-F238E27FC236}">
                  <a16:creationId xmlns:a16="http://schemas.microsoft.com/office/drawing/2014/main" id="{FCEBECFD-34D2-F469-45C8-EC17F7583ED0}"/>
                </a:ext>
              </a:extLst>
            </p:cNvPr>
            <p:cNvSpPr>
              <a:spLocks/>
            </p:cNvSpPr>
            <p:nvPr/>
          </p:nvSpPr>
          <p:spPr bwMode="auto">
            <a:xfrm>
              <a:off x="4555" y="567"/>
              <a:ext cx="29" cy="471"/>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9" y="0"/>
                    <a:pt x="12" y="3"/>
                    <a:pt x="12" y="6"/>
                  </a:cubicBezTo>
                  <a:cubicBezTo>
                    <a:pt x="12" y="191"/>
                    <a:pt x="12" y="191"/>
                    <a:pt x="12" y="191"/>
                  </a:cubicBezTo>
                  <a:cubicBezTo>
                    <a:pt x="12" y="195"/>
                    <a:pt x="9"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8">
              <a:extLst>
                <a:ext uri="{FF2B5EF4-FFF2-40B4-BE49-F238E27FC236}">
                  <a16:creationId xmlns:a16="http://schemas.microsoft.com/office/drawing/2014/main" id="{D60B12C8-E074-5304-2BED-B87F612C6893}"/>
                </a:ext>
              </a:extLst>
            </p:cNvPr>
            <p:cNvSpPr>
              <a:spLocks/>
            </p:cNvSpPr>
            <p:nvPr/>
          </p:nvSpPr>
          <p:spPr bwMode="auto">
            <a:xfrm>
              <a:off x="5037" y="572"/>
              <a:ext cx="29" cy="470"/>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10" y="0"/>
                    <a:pt x="12" y="3"/>
                    <a:pt x="12" y="6"/>
                  </a:cubicBezTo>
                  <a:cubicBezTo>
                    <a:pt x="12" y="191"/>
                    <a:pt x="12" y="191"/>
                    <a:pt x="12" y="191"/>
                  </a:cubicBezTo>
                  <a:cubicBezTo>
                    <a:pt x="12" y="195"/>
                    <a:pt x="10"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9">
              <a:extLst>
                <a:ext uri="{FF2B5EF4-FFF2-40B4-BE49-F238E27FC236}">
                  <a16:creationId xmlns:a16="http://schemas.microsoft.com/office/drawing/2014/main" id="{763ECEBB-B550-9009-C3AA-3A9FC243590C}"/>
                </a:ext>
              </a:extLst>
            </p:cNvPr>
            <p:cNvSpPr>
              <a:spLocks/>
            </p:cNvSpPr>
            <p:nvPr/>
          </p:nvSpPr>
          <p:spPr bwMode="auto">
            <a:xfrm>
              <a:off x="5078" y="763"/>
              <a:ext cx="28" cy="81"/>
            </a:xfrm>
            <a:custGeom>
              <a:avLst/>
              <a:gdLst>
                <a:gd name="T0" fmla="*/ 6 w 12"/>
                <a:gd name="T1" fmla="*/ 34 h 34"/>
                <a:gd name="T2" fmla="*/ 0 w 12"/>
                <a:gd name="T3" fmla="*/ 28 h 34"/>
                <a:gd name="T4" fmla="*/ 0 w 12"/>
                <a:gd name="T5" fmla="*/ 6 h 34"/>
                <a:gd name="T6" fmla="*/ 6 w 12"/>
                <a:gd name="T7" fmla="*/ 0 h 34"/>
                <a:gd name="T8" fmla="*/ 12 w 12"/>
                <a:gd name="T9" fmla="*/ 6 h 34"/>
                <a:gd name="T10" fmla="*/ 12 w 12"/>
                <a:gd name="T11" fmla="*/ 28 h 34"/>
                <a:gd name="T12" fmla="*/ 6 w 1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 h="34">
                  <a:moveTo>
                    <a:pt x="6" y="34"/>
                  </a:moveTo>
                  <a:cubicBezTo>
                    <a:pt x="2" y="34"/>
                    <a:pt x="0" y="31"/>
                    <a:pt x="0" y="28"/>
                  </a:cubicBezTo>
                  <a:cubicBezTo>
                    <a:pt x="0" y="6"/>
                    <a:pt x="0" y="6"/>
                    <a:pt x="0" y="6"/>
                  </a:cubicBezTo>
                  <a:cubicBezTo>
                    <a:pt x="0" y="3"/>
                    <a:pt x="2" y="0"/>
                    <a:pt x="6" y="0"/>
                  </a:cubicBezTo>
                  <a:cubicBezTo>
                    <a:pt x="9" y="0"/>
                    <a:pt x="12" y="3"/>
                    <a:pt x="12" y="6"/>
                  </a:cubicBezTo>
                  <a:cubicBezTo>
                    <a:pt x="12" y="28"/>
                    <a:pt x="12" y="28"/>
                    <a:pt x="12" y="28"/>
                  </a:cubicBezTo>
                  <a:cubicBezTo>
                    <a:pt x="12" y="31"/>
                    <a:pt x="9" y="34"/>
                    <a:pt x="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0">
              <a:extLst>
                <a:ext uri="{FF2B5EF4-FFF2-40B4-BE49-F238E27FC236}">
                  <a16:creationId xmlns:a16="http://schemas.microsoft.com/office/drawing/2014/main" id="{7BA269D9-4F30-AF37-39DD-38A60746C21E}"/>
                </a:ext>
              </a:extLst>
            </p:cNvPr>
            <p:cNvSpPr>
              <a:spLocks/>
            </p:cNvSpPr>
            <p:nvPr/>
          </p:nvSpPr>
          <p:spPr bwMode="auto">
            <a:xfrm>
              <a:off x="4238" y="500"/>
              <a:ext cx="257" cy="301"/>
            </a:xfrm>
            <a:custGeom>
              <a:avLst/>
              <a:gdLst>
                <a:gd name="T0" fmla="*/ 102 w 108"/>
                <a:gd name="T1" fmla="*/ 126 h 126"/>
                <a:gd name="T2" fmla="*/ 6 w 108"/>
                <a:gd name="T3" fmla="*/ 126 h 126"/>
                <a:gd name="T4" fmla="*/ 0 w 108"/>
                <a:gd name="T5" fmla="*/ 120 h 126"/>
                <a:gd name="T6" fmla="*/ 0 w 108"/>
                <a:gd name="T7" fmla="*/ 6 h 126"/>
                <a:gd name="T8" fmla="*/ 6 w 108"/>
                <a:gd name="T9" fmla="*/ 0 h 126"/>
                <a:gd name="T10" fmla="*/ 12 w 108"/>
                <a:gd name="T11" fmla="*/ 6 h 126"/>
                <a:gd name="T12" fmla="*/ 12 w 108"/>
                <a:gd name="T13" fmla="*/ 114 h 126"/>
                <a:gd name="T14" fmla="*/ 102 w 108"/>
                <a:gd name="T15" fmla="*/ 114 h 126"/>
                <a:gd name="T16" fmla="*/ 108 w 108"/>
                <a:gd name="T17" fmla="*/ 120 h 126"/>
                <a:gd name="T18" fmla="*/ 102 w 108"/>
                <a:gd name="T1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26">
                  <a:moveTo>
                    <a:pt x="102" y="126"/>
                  </a:moveTo>
                  <a:cubicBezTo>
                    <a:pt x="6" y="126"/>
                    <a:pt x="6" y="126"/>
                    <a:pt x="6" y="126"/>
                  </a:cubicBezTo>
                  <a:cubicBezTo>
                    <a:pt x="2" y="126"/>
                    <a:pt x="0" y="123"/>
                    <a:pt x="0" y="120"/>
                  </a:cubicBezTo>
                  <a:cubicBezTo>
                    <a:pt x="0" y="6"/>
                    <a:pt x="0" y="6"/>
                    <a:pt x="0" y="6"/>
                  </a:cubicBezTo>
                  <a:cubicBezTo>
                    <a:pt x="0" y="3"/>
                    <a:pt x="2" y="0"/>
                    <a:pt x="6" y="0"/>
                  </a:cubicBezTo>
                  <a:cubicBezTo>
                    <a:pt x="9" y="0"/>
                    <a:pt x="12" y="3"/>
                    <a:pt x="12" y="6"/>
                  </a:cubicBezTo>
                  <a:cubicBezTo>
                    <a:pt x="12" y="114"/>
                    <a:pt x="12" y="114"/>
                    <a:pt x="12" y="114"/>
                  </a:cubicBezTo>
                  <a:cubicBezTo>
                    <a:pt x="102" y="114"/>
                    <a:pt x="102" y="114"/>
                    <a:pt x="102" y="114"/>
                  </a:cubicBezTo>
                  <a:cubicBezTo>
                    <a:pt x="106" y="114"/>
                    <a:pt x="108" y="117"/>
                    <a:pt x="108" y="120"/>
                  </a:cubicBezTo>
                  <a:cubicBezTo>
                    <a:pt x="108" y="123"/>
                    <a:pt x="106" y="126"/>
                    <a:pt x="102"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93E9489-390B-3141-0649-5ADC3B8DACB2}"/>
                </a:ext>
              </a:extLst>
            </p:cNvPr>
            <p:cNvSpPr>
              <a:spLocks/>
            </p:cNvSpPr>
            <p:nvPr/>
          </p:nvSpPr>
          <p:spPr bwMode="auto">
            <a:xfrm>
              <a:off x="4187" y="500"/>
              <a:ext cx="127" cy="79"/>
            </a:xfrm>
            <a:custGeom>
              <a:avLst/>
              <a:gdLst>
                <a:gd name="T0" fmla="*/ 47 w 53"/>
                <a:gd name="T1" fmla="*/ 32 h 33"/>
                <a:gd name="T2" fmla="*/ 42 w 53"/>
                <a:gd name="T3" fmla="*/ 30 h 33"/>
                <a:gd name="T4" fmla="*/ 27 w 53"/>
                <a:gd name="T5" fmla="*/ 15 h 33"/>
                <a:gd name="T6" fmla="*/ 11 w 53"/>
                <a:gd name="T7" fmla="*/ 30 h 33"/>
                <a:gd name="T8" fmla="*/ 3 w 53"/>
                <a:gd name="T9" fmla="*/ 30 h 33"/>
                <a:gd name="T10" fmla="*/ 3 w 53"/>
                <a:gd name="T11" fmla="*/ 22 h 33"/>
                <a:gd name="T12" fmla="*/ 23 w 53"/>
                <a:gd name="T13" fmla="*/ 2 h 33"/>
                <a:gd name="T14" fmla="*/ 31 w 53"/>
                <a:gd name="T15" fmla="*/ 2 h 33"/>
                <a:gd name="T16" fmla="*/ 51 w 53"/>
                <a:gd name="T17" fmla="*/ 22 h 33"/>
                <a:gd name="T18" fmla="*/ 51 w 53"/>
                <a:gd name="T19" fmla="*/ 30 h 33"/>
                <a:gd name="T20" fmla="*/ 47 w 53"/>
                <a:gd name="T21"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47" y="32"/>
                  </a:moveTo>
                  <a:cubicBezTo>
                    <a:pt x="45" y="32"/>
                    <a:pt x="44" y="31"/>
                    <a:pt x="42" y="30"/>
                  </a:cubicBezTo>
                  <a:cubicBezTo>
                    <a:pt x="27" y="15"/>
                    <a:pt x="27" y="15"/>
                    <a:pt x="27" y="15"/>
                  </a:cubicBezTo>
                  <a:cubicBezTo>
                    <a:pt x="11" y="30"/>
                    <a:pt x="11" y="30"/>
                    <a:pt x="11" y="30"/>
                  </a:cubicBezTo>
                  <a:cubicBezTo>
                    <a:pt x="9" y="33"/>
                    <a:pt x="5" y="33"/>
                    <a:pt x="3" y="30"/>
                  </a:cubicBezTo>
                  <a:cubicBezTo>
                    <a:pt x="0" y="28"/>
                    <a:pt x="0" y="24"/>
                    <a:pt x="3" y="22"/>
                  </a:cubicBezTo>
                  <a:cubicBezTo>
                    <a:pt x="23" y="2"/>
                    <a:pt x="23" y="2"/>
                    <a:pt x="23" y="2"/>
                  </a:cubicBezTo>
                  <a:cubicBezTo>
                    <a:pt x="25" y="0"/>
                    <a:pt x="29" y="0"/>
                    <a:pt x="31" y="2"/>
                  </a:cubicBezTo>
                  <a:cubicBezTo>
                    <a:pt x="51" y="22"/>
                    <a:pt x="51" y="22"/>
                    <a:pt x="51" y="22"/>
                  </a:cubicBezTo>
                  <a:cubicBezTo>
                    <a:pt x="53" y="24"/>
                    <a:pt x="53" y="28"/>
                    <a:pt x="51" y="30"/>
                  </a:cubicBezTo>
                  <a:cubicBezTo>
                    <a:pt x="50" y="31"/>
                    <a:pt x="48" y="32"/>
                    <a:pt x="4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2">
              <a:extLst>
                <a:ext uri="{FF2B5EF4-FFF2-40B4-BE49-F238E27FC236}">
                  <a16:creationId xmlns:a16="http://schemas.microsoft.com/office/drawing/2014/main" id="{B69BF61A-60BF-BC12-2812-49735CA7F1B9}"/>
                </a:ext>
              </a:extLst>
            </p:cNvPr>
            <p:cNvSpPr>
              <a:spLocks/>
            </p:cNvSpPr>
            <p:nvPr/>
          </p:nvSpPr>
          <p:spPr bwMode="auto">
            <a:xfrm>
              <a:off x="4419" y="725"/>
              <a:ext cx="79" cy="124"/>
            </a:xfrm>
            <a:custGeom>
              <a:avLst/>
              <a:gdLst>
                <a:gd name="T0" fmla="*/ 6 w 33"/>
                <a:gd name="T1" fmla="*/ 52 h 52"/>
                <a:gd name="T2" fmla="*/ 2 w 33"/>
                <a:gd name="T3" fmla="*/ 50 h 52"/>
                <a:gd name="T4" fmla="*/ 2 w 33"/>
                <a:gd name="T5" fmla="*/ 42 h 52"/>
                <a:gd name="T6" fmla="*/ 18 w 33"/>
                <a:gd name="T7" fmla="*/ 26 h 52"/>
                <a:gd name="T8" fmla="*/ 2 w 33"/>
                <a:gd name="T9" fmla="*/ 10 h 52"/>
                <a:gd name="T10" fmla="*/ 2 w 33"/>
                <a:gd name="T11" fmla="*/ 2 h 52"/>
                <a:gd name="T12" fmla="*/ 11 w 33"/>
                <a:gd name="T13" fmla="*/ 2 h 52"/>
                <a:gd name="T14" fmla="*/ 30 w 33"/>
                <a:gd name="T15" fmla="*/ 22 h 52"/>
                <a:gd name="T16" fmla="*/ 30 w 33"/>
                <a:gd name="T17" fmla="*/ 30 h 52"/>
                <a:gd name="T18" fmla="*/ 11 w 33"/>
                <a:gd name="T19" fmla="*/ 50 h 52"/>
                <a:gd name="T20" fmla="*/ 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6" y="52"/>
                  </a:moveTo>
                  <a:cubicBezTo>
                    <a:pt x="5" y="52"/>
                    <a:pt x="3" y="51"/>
                    <a:pt x="2" y="50"/>
                  </a:cubicBezTo>
                  <a:cubicBezTo>
                    <a:pt x="0" y="48"/>
                    <a:pt x="0" y="44"/>
                    <a:pt x="2" y="42"/>
                  </a:cubicBezTo>
                  <a:cubicBezTo>
                    <a:pt x="18" y="26"/>
                    <a:pt x="18" y="26"/>
                    <a:pt x="18" y="26"/>
                  </a:cubicBezTo>
                  <a:cubicBezTo>
                    <a:pt x="2" y="10"/>
                    <a:pt x="2" y="10"/>
                    <a:pt x="2" y="10"/>
                  </a:cubicBezTo>
                  <a:cubicBezTo>
                    <a:pt x="0" y="8"/>
                    <a:pt x="0" y="4"/>
                    <a:pt x="2" y="2"/>
                  </a:cubicBezTo>
                  <a:cubicBezTo>
                    <a:pt x="5" y="0"/>
                    <a:pt x="8" y="0"/>
                    <a:pt x="11" y="2"/>
                  </a:cubicBezTo>
                  <a:cubicBezTo>
                    <a:pt x="30" y="22"/>
                    <a:pt x="30" y="22"/>
                    <a:pt x="30" y="22"/>
                  </a:cubicBezTo>
                  <a:cubicBezTo>
                    <a:pt x="33" y="24"/>
                    <a:pt x="33" y="28"/>
                    <a:pt x="30" y="30"/>
                  </a:cubicBezTo>
                  <a:cubicBezTo>
                    <a:pt x="11" y="50"/>
                    <a:pt x="11" y="50"/>
                    <a:pt x="11" y="50"/>
                  </a:cubicBezTo>
                  <a:cubicBezTo>
                    <a:pt x="9" y="51"/>
                    <a:pt x="8"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3">
              <a:extLst>
                <a:ext uri="{FF2B5EF4-FFF2-40B4-BE49-F238E27FC236}">
                  <a16:creationId xmlns:a16="http://schemas.microsoft.com/office/drawing/2014/main" id="{9FCD2053-F136-903F-1329-00EA617E2450}"/>
                </a:ext>
              </a:extLst>
            </p:cNvPr>
            <p:cNvSpPr>
              <a:spLocks/>
            </p:cNvSpPr>
            <p:nvPr/>
          </p:nvSpPr>
          <p:spPr bwMode="auto">
            <a:xfrm>
              <a:off x="4782" y="206"/>
              <a:ext cx="281" cy="366"/>
            </a:xfrm>
            <a:custGeom>
              <a:avLst/>
              <a:gdLst>
                <a:gd name="T0" fmla="*/ 112 w 118"/>
                <a:gd name="T1" fmla="*/ 153 h 153"/>
                <a:gd name="T2" fmla="*/ 106 w 118"/>
                <a:gd name="T3" fmla="*/ 147 h 153"/>
                <a:gd name="T4" fmla="*/ 106 w 118"/>
                <a:gd name="T5" fmla="*/ 12 h 153"/>
                <a:gd name="T6" fmla="*/ 6 w 118"/>
                <a:gd name="T7" fmla="*/ 12 h 153"/>
                <a:gd name="T8" fmla="*/ 0 w 118"/>
                <a:gd name="T9" fmla="*/ 6 h 153"/>
                <a:gd name="T10" fmla="*/ 6 w 118"/>
                <a:gd name="T11" fmla="*/ 0 h 153"/>
                <a:gd name="T12" fmla="*/ 112 w 118"/>
                <a:gd name="T13" fmla="*/ 0 h 153"/>
                <a:gd name="T14" fmla="*/ 118 w 118"/>
                <a:gd name="T15" fmla="*/ 6 h 153"/>
                <a:gd name="T16" fmla="*/ 118 w 118"/>
                <a:gd name="T17" fmla="*/ 147 h 153"/>
                <a:gd name="T18" fmla="*/ 112 w 118"/>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53">
                  <a:moveTo>
                    <a:pt x="112" y="153"/>
                  </a:moveTo>
                  <a:cubicBezTo>
                    <a:pt x="109" y="153"/>
                    <a:pt x="106" y="150"/>
                    <a:pt x="106" y="147"/>
                  </a:cubicBezTo>
                  <a:cubicBezTo>
                    <a:pt x="106" y="12"/>
                    <a:pt x="106" y="12"/>
                    <a:pt x="106" y="12"/>
                  </a:cubicBezTo>
                  <a:cubicBezTo>
                    <a:pt x="6" y="12"/>
                    <a:pt x="6" y="12"/>
                    <a:pt x="6" y="12"/>
                  </a:cubicBezTo>
                  <a:cubicBezTo>
                    <a:pt x="3" y="12"/>
                    <a:pt x="0" y="10"/>
                    <a:pt x="0" y="6"/>
                  </a:cubicBezTo>
                  <a:cubicBezTo>
                    <a:pt x="0" y="3"/>
                    <a:pt x="3" y="0"/>
                    <a:pt x="6" y="0"/>
                  </a:cubicBezTo>
                  <a:cubicBezTo>
                    <a:pt x="112" y="0"/>
                    <a:pt x="112" y="0"/>
                    <a:pt x="112" y="0"/>
                  </a:cubicBezTo>
                  <a:cubicBezTo>
                    <a:pt x="115" y="0"/>
                    <a:pt x="118" y="3"/>
                    <a:pt x="118" y="6"/>
                  </a:cubicBezTo>
                  <a:cubicBezTo>
                    <a:pt x="118" y="147"/>
                    <a:pt x="118" y="147"/>
                    <a:pt x="118" y="147"/>
                  </a:cubicBezTo>
                  <a:cubicBezTo>
                    <a:pt x="118" y="150"/>
                    <a:pt x="115" y="153"/>
                    <a:pt x="112"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4">
              <a:extLst>
                <a:ext uri="{FF2B5EF4-FFF2-40B4-BE49-F238E27FC236}">
                  <a16:creationId xmlns:a16="http://schemas.microsoft.com/office/drawing/2014/main" id="{CB792C15-1A40-047D-DAA9-3A05CA6ADF55}"/>
                </a:ext>
              </a:extLst>
            </p:cNvPr>
            <p:cNvSpPr>
              <a:spLocks/>
            </p:cNvSpPr>
            <p:nvPr/>
          </p:nvSpPr>
          <p:spPr bwMode="auto">
            <a:xfrm>
              <a:off x="4782" y="158"/>
              <a:ext cx="78" cy="125"/>
            </a:xfrm>
            <a:custGeom>
              <a:avLst/>
              <a:gdLst>
                <a:gd name="T0" fmla="*/ 26 w 33"/>
                <a:gd name="T1" fmla="*/ 52 h 52"/>
                <a:gd name="T2" fmla="*/ 22 w 33"/>
                <a:gd name="T3" fmla="*/ 50 h 52"/>
                <a:gd name="T4" fmla="*/ 2 w 33"/>
                <a:gd name="T5" fmla="*/ 31 h 52"/>
                <a:gd name="T6" fmla="*/ 2 w 33"/>
                <a:gd name="T7" fmla="*/ 22 h 52"/>
                <a:gd name="T8" fmla="*/ 22 w 33"/>
                <a:gd name="T9" fmla="*/ 2 h 52"/>
                <a:gd name="T10" fmla="*/ 31 w 33"/>
                <a:gd name="T11" fmla="*/ 2 h 52"/>
                <a:gd name="T12" fmla="*/ 31 w 33"/>
                <a:gd name="T13" fmla="*/ 11 h 52"/>
                <a:gd name="T14" fmla="*/ 15 w 33"/>
                <a:gd name="T15" fmla="*/ 26 h 52"/>
                <a:gd name="T16" fmla="*/ 31 w 33"/>
                <a:gd name="T17" fmla="*/ 42 h 52"/>
                <a:gd name="T18" fmla="*/ 31 w 33"/>
                <a:gd name="T19" fmla="*/ 50 h 52"/>
                <a:gd name="T20" fmla="*/ 2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26" y="52"/>
                  </a:moveTo>
                  <a:cubicBezTo>
                    <a:pt x="25" y="52"/>
                    <a:pt x="23" y="52"/>
                    <a:pt x="22" y="50"/>
                  </a:cubicBezTo>
                  <a:cubicBezTo>
                    <a:pt x="2" y="31"/>
                    <a:pt x="2" y="31"/>
                    <a:pt x="2" y="31"/>
                  </a:cubicBezTo>
                  <a:cubicBezTo>
                    <a:pt x="0" y="28"/>
                    <a:pt x="0" y="25"/>
                    <a:pt x="2" y="22"/>
                  </a:cubicBezTo>
                  <a:cubicBezTo>
                    <a:pt x="22" y="2"/>
                    <a:pt x="22" y="2"/>
                    <a:pt x="22" y="2"/>
                  </a:cubicBezTo>
                  <a:cubicBezTo>
                    <a:pt x="24" y="0"/>
                    <a:pt x="28" y="0"/>
                    <a:pt x="31" y="2"/>
                  </a:cubicBezTo>
                  <a:cubicBezTo>
                    <a:pt x="33" y="5"/>
                    <a:pt x="33" y="9"/>
                    <a:pt x="31" y="11"/>
                  </a:cubicBezTo>
                  <a:cubicBezTo>
                    <a:pt x="15" y="26"/>
                    <a:pt x="15" y="26"/>
                    <a:pt x="15" y="26"/>
                  </a:cubicBezTo>
                  <a:cubicBezTo>
                    <a:pt x="31" y="42"/>
                    <a:pt x="31" y="42"/>
                    <a:pt x="31" y="42"/>
                  </a:cubicBezTo>
                  <a:cubicBezTo>
                    <a:pt x="33" y="44"/>
                    <a:pt x="33" y="48"/>
                    <a:pt x="31" y="50"/>
                  </a:cubicBezTo>
                  <a:cubicBezTo>
                    <a:pt x="29" y="52"/>
                    <a:pt x="28"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5">
              <a:extLst>
                <a:ext uri="{FF2B5EF4-FFF2-40B4-BE49-F238E27FC236}">
                  <a16:creationId xmlns:a16="http://schemas.microsoft.com/office/drawing/2014/main" id="{05A1A94C-F5AE-F232-B532-C90BAA08CAC3}"/>
                </a:ext>
              </a:extLst>
            </p:cNvPr>
            <p:cNvSpPr>
              <a:spLocks/>
            </p:cNvSpPr>
            <p:nvPr/>
          </p:nvSpPr>
          <p:spPr bwMode="auto">
            <a:xfrm>
              <a:off x="4987" y="495"/>
              <a:ext cx="126" cy="77"/>
            </a:xfrm>
            <a:custGeom>
              <a:avLst/>
              <a:gdLst>
                <a:gd name="T0" fmla="*/ 26 w 53"/>
                <a:gd name="T1" fmla="*/ 32 h 32"/>
                <a:gd name="T2" fmla="*/ 22 w 53"/>
                <a:gd name="T3" fmla="*/ 30 h 32"/>
                <a:gd name="T4" fmla="*/ 2 w 53"/>
                <a:gd name="T5" fmla="*/ 10 h 32"/>
                <a:gd name="T6" fmla="*/ 2 w 53"/>
                <a:gd name="T7" fmla="*/ 2 h 32"/>
                <a:gd name="T8" fmla="*/ 11 w 53"/>
                <a:gd name="T9" fmla="*/ 2 h 32"/>
                <a:gd name="T10" fmla="*/ 26 w 53"/>
                <a:gd name="T11" fmla="*/ 17 h 32"/>
                <a:gd name="T12" fmla="*/ 42 w 53"/>
                <a:gd name="T13" fmla="*/ 2 h 32"/>
                <a:gd name="T14" fmla="*/ 50 w 53"/>
                <a:gd name="T15" fmla="*/ 2 h 32"/>
                <a:gd name="T16" fmla="*/ 50 w 53"/>
                <a:gd name="T17" fmla="*/ 10 h 32"/>
                <a:gd name="T18" fmla="*/ 30 w 53"/>
                <a:gd name="T19" fmla="*/ 30 h 32"/>
                <a:gd name="T20" fmla="*/ 26 w 53"/>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2">
                  <a:moveTo>
                    <a:pt x="26" y="32"/>
                  </a:moveTo>
                  <a:cubicBezTo>
                    <a:pt x="25" y="32"/>
                    <a:pt x="23" y="31"/>
                    <a:pt x="22" y="30"/>
                  </a:cubicBezTo>
                  <a:cubicBezTo>
                    <a:pt x="2" y="10"/>
                    <a:pt x="2" y="10"/>
                    <a:pt x="2" y="10"/>
                  </a:cubicBezTo>
                  <a:cubicBezTo>
                    <a:pt x="0" y="8"/>
                    <a:pt x="0" y="4"/>
                    <a:pt x="2" y="2"/>
                  </a:cubicBezTo>
                  <a:cubicBezTo>
                    <a:pt x="4" y="0"/>
                    <a:pt x="8" y="0"/>
                    <a:pt x="11" y="2"/>
                  </a:cubicBezTo>
                  <a:cubicBezTo>
                    <a:pt x="26" y="17"/>
                    <a:pt x="26" y="17"/>
                    <a:pt x="26" y="17"/>
                  </a:cubicBezTo>
                  <a:cubicBezTo>
                    <a:pt x="42" y="2"/>
                    <a:pt x="42" y="2"/>
                    <a:pt x="42" y="2"/>
                  </a:cubicBezTo>
                  <a:cubicBezTo>
                    <a:pt x="44" y="0"/>
                    <a:pt x="48" y="0"/>
                    <a:pt x="50" y="2"/>
                  </a:cubicBezTo>
                  <a:cubicBezTo>
                    <a:pt x="53" y="4"/>
                    <a:pt x="53" y="8"/>
                    <a:pt x="50" y="10"/>
                  </a:cubicBezTo>
                  <a:cubicBezTo>
                    <a:pt x="30" y="30"/>
                    <a:pt x="30" y="30"/>
                    <a:pt x="30" y="30"/>
                  </a:cubicBezTo>
                  <a:cubicBezTo>
                    <a:pt x="29" y="31"/>
                    <a:pt x="28" y="32"/>
                    <a:pt x="2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58">
            <a:extLst>
              <a:ext uri="{FF2B5EF4-FFF2-40B4-BE49-F238E27FC236}">
                <a16:creationId xmlns:a16="http://schemas.microsoft.com/office/drawing/2014/main" id="{D2416FE3-82D0-A049-9C26-DD6D956B2DF0}"/>
              </a:ext>
            </a:extLst>
          </p:cNvPr>
          <p:cNvGrpSpPr>
            <a:grpSpLocks noChangeAspect="1"/>
          </p:cNvGrpSpPr>
          <p:nvPr/>
        </p:nvGrpSpPr>
        <p:grpSpPr bwMode="auto">
          <a:xfrm>
            <a:off x="10346530" y="587037"/>
            <a:ext cx="706437" cy="696386"/>
            <a:chOff x="3" y="2"/>
            <a:chExt cx="984" cy="970"/>
          </a:xfrm>
          <a:solidFill>
            <a:schemeClr val="tx1"/>
          </a:solidFill>
        </p:grpSpPr>
        <p:sp>
          <p:nvSpPr>
            <p:cNvPr id="72" name="Freeform 59">
              <a:extLst>
                <a:ext uri="{FF2B5EF4-FFF2-40B4-BE49-F238E27FC236}">
                  <a16:creationId xmlns:a16="http://schemas.microsoft.com/office/drawing/2014/main" id="{58F0D72D-C21B-0EAD-4609-E2B2AD2147F8}"/>
                </a:ext>
              </a:extLst>
            </p:cNvPr>
            <p:cNvSpPr>
              <a:spLocks noEditPoints="1"/>
            </p:cNvSpPr>
            <p:nvPr/>
          </p:nvSpPr>
          <p:spPr bwMode="auto">
            <a:xfrm>
              <a:off x="3" y="2"/>
              <a:ext cx="717" cy="970"/>
            </a:xfrm>
            <a:custGeom>
              <a:avLst/>
              <a:gdLst>
                <a:gd name="T0" fmla="*/ 150 w 300"/>
                <a:gd name="T1" fmla="*/ 406 h 406"/>
                <a:gd name="T2" fmla="*/ 147 w 300"/>
                <a:gd name="T3" fmla="*/ 406 h 406"/>
                <a:gd name="T4" fmla="*/ 37 w 300"/>
                <a:gd name="T5" fmla="*/ 344 h 406"/>
                <a:gd name="T6" fmla="*/ 0 w 300"/>
                <a:gd name="T7" fmla="*/ 279 h 406"/>
                <a:gd name="T8" fmla="*/ 0 w 300"/>
                <a:gd name="T9" fmla="*/ 32 h 406"/>
                <a:gd name="T10" fmla="*/ 6 w 300"/>
                <a:gd name="T11" fmla="*/ 26 h 406"/>
                <a:gd name="T12" fmla="*/ 69 w 300"/>
                <a:gd name="T13" fmla="*/ 26 h 406"/>
                <a:gd name="T14" fmla="*/ 69 w 300"/>
                <a:gd name="T15" fmla="*/ 6 h 406"/>
                <a:gd name="T16" fmla="*/ 75 w 300"/>
                <a:gd name="T17" fmla="*/ 0 h 406"/>
                <a:gd name="T18" fmla="*/ 225 w 300"/>
                <a:gd name="T19" fmla="*/ 0 h 406"/>
                <a:gd name="T20" fmla="*/ 231 w 300"/>
                <a:gd name="T21" fmla="*/ 6 h 406"/>
                <a:gd name="T22" fmla="*/ 231 w 300"/>
                <a:gd name="T23" fmla="*/ 26 h 406"/>
                <a:gd name="T24" fmla="*/ 294 w 300"/>
                <a:gd name="T25" fmla="*/ 26 h 406"/>
                <a:gd name="T26" fmla="*/ 300 w 300"/>
                <a:gd name="T27" fmla="*/ 32 h 406"/>
                <a:gd name="T28" fmla="*/ 300 w 300"/>
                <a:gd name="T29" fmla="*/ 98 h 406"/>
                <a:gd name="T30" fmla="*/ 294 w 300"/>
                <a:gd name="T31" fmla="*/ 104 h 406"/>
                <a:gd name="T32" fmla="*/ 243 w 300"/>
                <a:gd name="T33" fmla="*/ 104 h 406"/>
                <a:gd name="T34" fmla="*/ 243 w 300"/>
                <a:gd name="T35" fmla="*/ 218 h 406"/>
                <a:gd name="T36" fmla="*/ 242 w 300"/>
                <a:gd name="T37" fmla="*/ 221 h 406"/>
                <a:gd name="T38" fmla="*/ 242 w 300"/>
                <a:gd name="T39" fmla="*/ 273 h 406"/>
                <a:gd name="T40" fmla="*/ 294 w 300"/>
                <a:gd name="T41" fmla="*/ 273 h 406"/>
                <a:gd name="T42" fmla="*/ 300 w 300"/>
                <a:gd name="T43" fmla="*/ 279 h 406"/>
                <a:gd name="T44" fmla="*/ 264 w 300"/>
                <a:gd name="T45" fmla="*/ 344 h 406"/>
                <a:gd name="T46" fmla="*/ 153 w 300"/>
                <a:gd name="T47" fmla="*/ 406 h 406"/>
                <a:gd name="T48" fmla="*/ 150 w 300"/>
                <a:gd name="T49" fmla="*/ 406 h 406"/>
                <a:gd name="T50" fmla="*/ 12 w 300"/>
                <a:gd name="T51" fmla="*/ 38 h 406"/>
                <a:gd name="T52" fmla="*/ 12 w 300"/>
                <a:gd name="T53" fmla="*/ 279 h 406"/>
                <a:gd name="T54" fmla="*/ 43 w 300"/>
                <a:gd name="T55" fmla="*/ 334 h 406"/>
                <a:gd name="T56" fmla="*/ 150 w 300"/>
                <a:gd name="T57" fmla="*/ 393 h 406"/>
                <a:gd name="T58" fmla="*/ 258 w 300"/>
                <a:gd name="T59" fmla="*/ 334 h 406"/>
                <a:gd name="T60" fmla="*/ 288 w 300"/>
                <a:gd name="T61" fmla="*/ 285 h 406"/>
                <a:gd name="T62" fmla="*/ 236 w 300"/>
                <a:gd name="T63" fmla="*/ 285 h 406"/>
                <a:gd name="T64" fmla="*/ 230 w 300"/>
                <a:gd name="T65" fmla="*/ 279 h 406"/>
                <a:gd name="T66" fmla="*/ 230 w 300"/>
                <a:gd name="T67" fmla="*/ 218 h 406"/>
                <a:gd name="T68" fmla="*/ 231 w 300"/>
                <a:gd name="T69" fmla="*/ 216 h 406"/>
                <a:gd name="T70" fmla="*/ 231 w 300"/>
                <a:gd name="T71" fmla="*/ 98 h 406"/>
                <a:gd name="T72" fmla="*/ 237 w 300"/>
                <a:gd name="T73" fmla="*/ 92 h 406"/>
                <a:gd name="T74" fmla="*/ 288 w 300"/>
                <a:gd name="T75" fmla="*/ 92 h 406"/>
                <a:gd name="T76" fmla="*/ 288 w 300"/>
                <a:gd name="T77" fmla="*/ 38 h 406"/>
                <a:gd name="T78" fmla="*/ 225 w 300"/>
                <a:gd name="T79" fmla="*/ 38 h 406"/>
                <a:gd name="T80" fmla="*/ 219 w 300"/>
                <a:gd name="T81" fmla="*/ 32 h 406"/>
                <a:gd name="T82" fmla="*/ 219 w 300"/>
                <a:gd name="T83" fmla="*/ 12 h 406"/>
                <a:gd name="T84" fmla="*/ 81 w 300"/>
                <a:gd name="T85" fmla="*/ 12 h 406"/>
                <a:gd name="T86" fmla="*/ 81 w 300"/>
                <a:gd name="T87" fmla="*/ 32 h 406"/>
                <a:gd name="T88" fmla="*/ 75 w 300"/>
                <a:gd name="T89" fmla="*/ 38 h 406"/>
                <a:gd name="T90" fmla="*/ 12 w 300"/>
                <a:gd name="T91" fmla="*/ 3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406">
                  <a:moveTo>
                    <a:pt x="150" y="406"/>
                  </a:moveTo>
                  <a:cubicBezTo>
                    <a:pt x="149" y="406"/>
                    <a:pt x="148" y="406"/>
                    <a:pt x="147" y="406"/>
                  </a:cubicBezTo>
                  <a:cubicBezTo>
                    <a:pt x="37" y="344"/>
                    <a:pt x="37" y="344"/>
                    <a:pt x="37" y="344"/>
                  </a:cubicBezTo>
                  <a:cubicBezTo>
                    <a:pt x="14" y="332"/>
                    <a:pt x="0" y="307"/>
                    <a:pt x="0" y="279"/>
                  </a:cubicBezTo>
                  <a:cubicBezTo>
                    <a:pt x="0" y="32"/>
                    <a:pt x="0" y="32"/>
                    <a:pt x="0" y="32"/>
                  </a:cubicBezTo>
                  <a:cubicBezTo>
                    <a:pt x="0" y="28"/>
                    <a:pt x="3" y="26"/>
                    <a:pt x="6" y="26"/>
                  </a:cubicBezTo>
                  <a:cubicBezTo>
                    <a:pt x="69" y="26"/>
                    <a:pt x="69" y="26"/>
                    <a:pt x="69" y="26"/>
                  </a:cubicBezTo>
                  <a:cubicBezTo>
                    <a:pt x="69" y="6"/>
                    <a:pt x="69" y="6"/>
                    <a:pt x="69" y="6"/>
                  </a:cubicBezTo>
                  <a:cubicBezTo>
                    <a:pt x="69" y="2"/>
                    <a:pt x="72" y="0"/>
                    <a:pt x="75" y="0"/>
                  </a:cubicBezTo>
                  <a:cubicBezTo>
                    <a:pt x="225" y="0"/>
                    <a:pt x="225" y="0"/>
                    <a:pt x="225" y="0"/>
                  </a:cubicBezTo>
                  <a:cubicBezTo>
                    <a:pt x="229" y="0"/>
                    <a:pt x="231" y="2"/>
                    <a:pt x="231" y="6"/>
                  </a:cubicBezTo>
                  <a:cubicBezTo>
                    <a:pt x="231" y="26"/>
                    <a:pt x="231" y="26"/>
                    <a:pt x="231" y="26"/>
                  </a:cubicBezTo>
                  <a:cubicBezTo>
                    <a:pt x="294" y="26"/>
                    <a:pt x="294" y="26"/>
                    <a:pt x="294" y="26"/>
                  </a:cubicBezTo>
                  <a:cubicBezTo>
                    <a:pt x="297" y="26"/>
                    <a:pt x="300" y="28"/>
                    <a:pt x="300" y="32"/>
                  </a:cubicBezTo>
                  <a:cubicBezTo>
                    <a:pt x="300" y="98"/>
                    <a:pt x="300" y="98"/>
                    <a:pt x="300" y="98"/>
                  </a:cubicBezTo>
                  <a:cubicBezTo>
                    <a:pt x="300" y="101"/>
                    <a:pt x="297" y="104"/>
                    <a:pt x="294" y="104"/>
                  </a:cubicBezTo>
                  <a:cubicBezTo>
                    <a:pt x="243" y="104"/>
                    <a:pt x="243" y="104"/>
                    <a:pt x="243" y="104"/>
                  </a:cubicBezTo>
                  <a:cubicBezTo>
                    <a:pt x="243" y="218"/>
                    <a:pt x="243" y="218"/>
                    <a:pt x="243" y="218"/>
                  </a:cubicBezTo>
                  <a:cubicBezTo>
                    <a:pt x="243" y="219"/>
                    <a:pt x="243" y="220"/>
                    <a:pt x="242" y="221"/>
                  </a:cubicBezTo>
                  <a:cubicBezTo>
                    <a:pt x="242" y="273"/>
                    <a:pt x="242" y="273"/>
                    <a:pt x="242" y="273"/>
                  </a:cubicBezTo>
                  <a:cubicBezTo>
                    <a:pt x="294" y="273"/>
                    <a:pt x="294" y="273"/>
                    <a:pt x="294" y="273"/>
                  </a:cubicBezTo>
                  <a:cubicBezTo>
                    <a:pt x="297" y="273"/>
                    <a:pt x="300" y="275"/>
                    <a:pt x="300" y="279"/>
                  </a:cubicBezTo>
                  <a:cubicBezTo>
                    <a:pt x="300" y="307"/>
                    <a:pt x="286" y="332"/>
                    <a:pt x="264" y="344"/>
                  </a:cubicBezTo>
                  <a:cubicBezTo>
                    <a:pt x="153" y="406"/>
                    <a:pt x="153" y="406"/>
                    <a:pt x="153" y="406"/>
                  </a:cubicBezTo>
                  <a:cubicBezTo>
                    <a:pt x="152" y="406"/>
                    <a:pt x="151" y="406"/>
                    <a:pt x="150" y="406"/>
                  </a:cubicBezTo>
                  <a:close/>
                  <a:moveTo>
                    <a:pt x="12" y="38"/>
                  </a:moveTo>
                  <a:cubicBezTo>
                    <a:pt x="12" y="279"/>
                    <a:pt x="12" y="279"/>
                    <a:pt x="12" y="279"/>
                  </a:cubicBezTo>
                  <a:cubicBezTo>
                    <a:pt x="12" y="302"/>
                    <a:pt x="24" y="324"/>
                    <a:pt x="43" y="334"/>
                  </a:cubicBezTo>
                  <a:cubicBezTo>
                    <a:pt x="150" y="393"/>
                    <a:pt x="150" y="393"/>
                    <a:pt x="150" y="393"/>
                  </a:cubicBezTo>
                  <a:cubicBezTo>
                    <a:pt x="258" y="334"/>
                    <a:pt x="258" y="334"/>
                    <a:pt x="258" y="334"/>
                  </a:cubicBezTo>
                  <a:cubicBezTo>
                    <a:pt x="275" y="325"/>
                    <a:pt x="286" y="306"/>
                    <a:pt x="288" y="285"/>
                  </a:cubicBezTo>
                  <a:cubicBezTo>
                    <a:pt x="236" y="285"/>
                    <a:pt x="236" y="285"/>
                    <a:pt x="236" y="285"/>
                  </a:cubicBezTo>
                  <a:cubicBezTo>
                    <a:pt x="233" y="285"/>
                    <a:pt x="230" y="282"/>
                    <a:pt x="230" y="279"/>
                  </a:cubicBezTo>
                  <a:cubicBezTo>
                    <a:pt x="230" y="218"/>
                    <a:pt x="230" y="218"/>
                    <a:pt x="230" y="218"/>
                  </a:cubicBezTo>
                  <a:cubicBezTo>
                    <a:pt x="230" y="218"/>
                    <a:pt x="231" y="217"/>
                    <a:pt x="231" y="216"/>
                  </a:cubicBezTo>
                  <a:cubicBezTo>
                    <a:pt x="231" y="98"/>
                    <a:pt x="231" y="98"/>
                    <a:pt x="231" y="98"/>
                  </a:cubicBezTo>
                  <a:cubicBezTo>
                    <a:pt x="231" y="94"/>
                    <a:pt x="234" y="92"/>
                    <a:pt x="237" y="92"/>
                  </a:cubicBezTo>
                  <a:cubicBezTo>
                    <a:pt x="288" y="92"/>
                    <a:pt x="288" y="92"/>
                    <a:pt x="288" y="92"/>
                  </a:cubicBezTo>
                  <a:cubicBezTo>
                    <a:pt x="288" y="38"/>
                    <a:pt x="288" y="38"/>
                    <a:pt x="288" y="38"/>
                  </a:cubicBezTo>
                  <a:cubicBezTo>
                    <a:pt x="225" y="38"/>
                    <a:pt x="225" y="38"/>
                    <a:pt x="225" y="38"/>
                  </a:cubicBezTo>
                  <a:cubicBezTo>
                    <a:pt x="222" y="38"/>
                    <a:pt x="219" y="35"/>
                    <a:pt x="219" y="32"/>
                  </a:cubicBezTo>
                  <a:cubicBezTo>
                    <a:pt x="219" y="12"/>
                    <a:pt x="219" y="12"/>
                    <a:pt x="219" y="12"/>
                  </a:cubicBezTo>
                  <a:cubicBezTo>
                    <a:pt x="81" y="12"/>
                    <a:pt x="81" y="12"/>
                    <a:pt x="81" y="12"/>
                  </a:cubicBezTo>
                  <a:cubicBezTo>
                    <a:pt x="81" y="32"/>
                    <a:pt x="81" y="32"/>
                    <a:pt x="81" y="32"/>
                  </a:cubicBezTo>
                  <a:cubicBezTo>
                    <a:pt x="81" y="35"/>
                    <a:pt x="78" y="38"/>
                    <a:pt x="75" y="38"/>
                  </a:cubicBezTo>
                  <a:lnTo>
                    <a:pt x="1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0">
              <a:extLst>
                <a:ext uri="{FF2B5EF4-FFF2-40B4-BE49-F238E27FC236}">
                  <a16:creationId xmlns:a16="http://schemas.microsoft.com/office/drawing/2014/main" id="{FCD16DE7-9581-BACD-6542-74F3D041BDF7}"/>
                </a:ext>
              </a:extLst>
            </p:cNvPr>
            <p:cNvSpPr>
              <a:spLocks noEditPoints="1"/>
            </p:cNvSpPr>
            <p:nvPr/>
          </p:nvSpPr>
          <p:spPr bwMode="auto">
            <a:xfrm>
              <a:off x="555" y="222"/>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69"/>
                    <a:pt x="0" y="66"/>
                  </a:cubicBezTo>
                  <a:cubicBezTo>
                    <a:pt x="0" y="6"/>
                    <a:pt x="0" y="6"/>
                    <a:pt x="0" y="6"/>
                  </a:cubicBezTo>
                  <a:cubicBezTo>
                    <a:pt x="0" y="2"/>
                    <a:pt x="3" y="0"/>
                    <a:pt x="6" y="0"/>
                  </a:cubicBezTo>
                  <a:cubicBezTo>
                    <a:pt x="175" y="0"/>
                    <a:pt x="175" y="0"/>
                    <a:pt x="175" y="0"/>
                  </a:cubicBezTo>
                  <a:cubicBezTo>
                    <a:pt x="178" y="0"/>
                    <a:pt x="181" y="2"/>
                    <a:pt x="181" y="6"/>
                  </a:cubicBezTo>
                  <a:cubicBezTo>
                    <a:pt x="181" y="66"/>
                    <a:pt x="181" y="66"/>
                    <a:pt x="181" y="66"/>
                  </a:cubicBezTo>
                  <a:cubicBezTo>
                    <a:pt x="181" y="69"/>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1">
              <a:extLst>
                <a:ext uri="{FF2B5EF4-FFF2-40B4-BE49-F238E27FC236}">
                  <a16:creationId xmlns:a16="http://schemas.microsoft.com/office/drawing/2014/main" id="{9EFB460C-678D-BD2E-33FB-0ED9FDAA45BB}"/>
                </a:ext>
              </a:extLst>
            </p:cNvPr>
            <p:cNvSpPr>
              <a:spLocks noEditPoints="1"/>
            </p:cNvSpPr>
            <p:nvPr/>
          </p:nvSpPr>
          <p:spPr bwMode="auto">
            <a:xfrm>
              <a:off x="555" y="365"/>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70"/>
                    <a:pt x="0" y="66"/>
                  </a:cubicBezTo>
                  <a:cubicBezTo>
                    <a:pt x="0" y="6"/>
                    <a:pt x="0" y="6"/>
                    <a:pt x="0" y="6"/>
                  </a:cubicBezTo>
                  <a:cubicBezTo>
                    <a:pt x="0" y="3"/>
                    <a:pt x="3" y="0"/>
                    <a:pt x="6" y="0"/>
                  </a:cubicBezTo>
                  <a:cubicBezTo>
                    <a:pt x="175" y="0"/>
                    <a:pt x="175" y="0"/>
                    <a:pt x="175" y="0"/>
                  </a:cubicBezTo>
                  <a:cubicBezTo>
                    <a:pt x="178" y="0"/>
                    <a:pt x="181" y="3"/>
                    <a:pt x="181" y="6"/>
                  </a:cubicBezTo>
                  <a:cubicBezTo>
                    <a:pt x="181" y="66"/>
                    <a:pt x="181" y="66"/>
                    <a:pt x="181" y="66"/>
                  </a:cubicBezTo>
                  <a:cubicBezTo>
                    <a:pt x="181" y="70"/>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2">
              <a:extLst>
                <a:ext uri="{FF2B5EF4-FFF2-40B4-BE49-F238E27FC236}">
                  <a16:creationId xmlns:a16="http://schemas.microsoft.com/office/drawing/2014/main" id="{E450DD11-6465-F5FB-511F-4B06ED9CE60F}"/>
                </a:ext>
              </a:extLst>
            </p:cNvPr>
            <p:cNvSpPr>
              <a:spLocks noEditPoints="1"/>
            </p:cNvSpPr>
            <p:nvPr/>
          </p:nvSpPr>
          <p:spPr bwMode="auto">
            <a:xfrm>
              <a:off x="553" y="508"/>
              <a:ext cx="432" cy="175"/>
            </a:xfrm>
            <a:custGeom>
              <a:avLst/>
              <a:gdLst>
                <a:gd name="T0" fmla="*/ 175 w 181"/>
                <a:gd name="T1" fmla="*/ 73 h 73"/>
                <a:gd name="T2" fmla="*/ 6 w 181"/>
                <a:gd name="T3" fmla="*/ 73 h 73"/>
                <a:gd name="T4" fmla="*/ 0 w 181"/>
                <a:gd name="T5" fmla="*/ 67 h 73"/>
                <a:gd name="T6" fmla="*/ 0 w 181"/>
                <a:gd name="T7" fmla="*/ 6 h 73"/>
                <a:gd name="T8" fmla="*/ 6 w 181"/>
                <a:gd name="T9" fmla="*/ 0 h 73"/>
                <a:gd name="T10" fmla="*/ 175 w 181"/>
                <a:gd name="T11" fmla="*/ 0 h 73"/>
                <a:gd name="T12" fmla="*/ 181 w 181"/>
                <a:gd name="T13" fmla="*/ 6 h 73"/>
                <a:gd name="T14" fmla="*/ 181 w 181"/>
                <a:gd name="T15" fmla="*/ 67 h 73"/>
                <a:gd name="T16" fmla="*/ 175 w 181"/>
                <a:gd name="T17" fmla="*/ 73 h 73"/>
                <a:gd name="T18" fmla="*/ 12 w 181"/>
                <a:gd name="T19" fmla="*/ 61 h 73"/>
                <a:gd name="T20" fmla="*/ 169 w 181"/>
                <a:gd name="T21" fmla="*/ 61 h 73"/>
                <a:gd name="T22" fmla="*/ 169 w 181"/>
                <a:gd name="T23" fmla="*/ 12 h 73"/>
                <a:gd name="T24" fmla="*/ 12 w 181"/>
                <a:gd name="T25" fmla="*/ 12 h 73"/>
                <a:gd name="T26" fmla="*/ 12 w 181"/>
                <a:gd name="T27" fmla="*/ 6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3">
                  <a:moveTo>
                    <a:pt x="175" y="73"/>
                  </a:moveTo>
                  <a:cubicBezTo>
                    <a:pt x="6" y="73"/>
                    <a:pt x="6" y="73"/>
                    <a:pt x="6" y="73"/>
                  </a:cubicBezTo>
                  <a:cubicBezTo>
                    <a:pt x="3" y="73"/>
                    <a:pt x="0" y="70"/>
                    <a:pt x="0" y="67"/>
                  </a:cubicBezTo>
                  <a:cubicBezTo>
                    <a:pt x="0" y="6"/>
                    <a:pt x="0" y="6"/>
                    <a:pt x="0" y="6"/>
                  </a:cubicBezTo>
                  <a:cubicBezTo>
                    <a:pt x="0" y="3"/>
                    <a:pt x="3" y="0"/>
                    <a:pt x="6" y="0"/>
                  </a:cubicBezTo>
                  <a:cubicBezTo>
                    <a:pt x="175" y="0"/>
                    <a:pt x="175" y="0"/>
                    <a:pt x="175" y="0"/>
                  </a:cubicBezTo>
                  <a:cubicBezTo>
                    <a:pt x="178" y="0"/>
                    <a:pt x="181" y="3"/>
                    <a:pt x="181" y="6"/>
                  </a:cubicBezTo>
                  <a:cubicBezTo>
                    <a:pt x="181" y="67"/>
                    <a:pt x="181" y="67"/>
                    <a:pt x="181" y="67"/>
                  </a:cubicBezTo>
                  <a:cubicBezTo>
                    <a:pt x="181" y="70"/>
                    <a:pt x="178" y="73"/>
                    <a:pt x="175" y="73"/>
                  </a:cubicBezTo>
                  <a:close/>
                  <a:moveTo>
                    <a:pt x="12" y="61"/>
                  </a:moveTo>
                  <a:cubicBezTo>
                    <a:pt x="169" y="61"/>
                    <a:pt x="169" y="61"/>
                    <a:pt x="169" y="61"/>
                  </a:cubicBezTo>
                  <a:cubicBezTo>
                    <a:pt x="169" y="12"/>
                    <a:pt x="169" y="12"/>
                    <a:pt x="169" y="12"/>
                  </a:cubicBezTo>
                  <a:cubicBezTo>
                    <a:pt x="12" y="12"/>
                    <a:pt x="12" y="12"/>
                    <a:pt x="12" y="12"/>
                  </a:cubicBezTo>
                  <a:lnTo>
                    <a:pt x="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a:extLst>
                <a:ext uri="{FF2B5EF4-FFF2-40B4-BE49-F238E27FC236}">
                  <a16:creationId xmlns:a16="http://schemas.microsoft.com/office/drawing/2014/main" id="{5994EEAF-364A-A8C3-29E8-87A69B80FC59}"/>
                </a:ext>
              </a:extLst>
            </p:cNvPr>
            <p:cNvSpPr>
              <a:spLocks/>
            </p:cNvSpPr>
            <p:nvPr/>
          </p:nvSpPr>
          <p:spPr bwMode="auto">
            <a:xfrm>
              <a:off x="756" y="654"/>
              <a:ext cx="28" cy="108"/>
            </a:xfrm>
            <a:custGeom>
              <a:avLst/>
              <a:gdLst>
                <a:gd name="T0" fmla="*/ 6 w 12"/>
                <a:gd name="T1" fmla="*/ 45 h 45"/>
                <a:gd name="T2" fmla="*/ 0 w 12"/>
                <a:gd name="T3" fmla="*/ 39 h 45"/>
                <a:gd name="T4" fmla="*/ 0 w 12"/>
                <a:gd name="T5" fmla="*/ 6 h 45"/>
                <a:gd name="T6" fmla="*/ 6 w 12"/>
                <a:gd name="T7" fmla="*/ 0 h 45"/>
                <a:gd name="T8" fmla="*/ 12 w 12"/>
                <a:gd name="T9" fmla="*/ 6 h 45"/>
                <a:gd name="T10" fmla="*/ 12 w 12"/>
                <a:gd name="T11" fmla="*/ 39 h 45"/>
                <a:gd name="T12" fmla="*/ 6 w 12"/>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2" h="45">
                  <a:moveTo>
                    <a:pt x="6" y="45"/>
                  </a:moveTo>
                  <a:cubicBezTo>
                    <a:pt x="2" y="45"/>
                    <a:pt x="0" y="43"/>
                    <a:pt x="0" y="39"/>
                  </a:cubicBezTo>
                  <a:cubicBezTo>
                    <a:pt x="0" y="6"/>
                    <a:pt x="0" y="6"/>
                    <a:pt x="0" y="6"/>
                  </a:cubicBezTo>
                  <a:cubicBezTo>
                    <a:pt x="0" y="2"/>
                    <a:pt x="2" y="0"/>
                    <a:pt x="6" y="0"/>
                  </a:cubicBezTo>
                  <a:cubicBezTo>
                    <a:pt x="9" y="0"/>
                    <a:pt x="12" y="2"/>
                    <a:pt x="12" y="6"/>
                  </a:cubicBezTo>
                  <a:cubicBezTo>
                    <a:pt x="12" y="39"/>
                    <a:pt x="12" y="39"/>
                    <a:pt x="12" y="39"/>
                  </a:cubicBezTo>
                  <a:cubicBezTo>
                    <a:pt x="12" y="43"/>
                    <a:pt x="9" y="45"/>
                    <a:pt x="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a:extLst>
                <a:ext uri="{FF2B5EF4-FFF2-40B4-BE49-F238E27FC236}">
                  <a16:creationId xmlns:a16="http://schemas.microsoft.com/office/drawing/2014/main" id="{0AD89664-8AB6-C8A5-DCEA-D3A53DE3B49B}"/>
                </a:ext>
              </a:extLst>
            </p:cNvPr>
            <p:cNvSpPr>
              <a:spLocks noEditPoints="1"/>
            </p:cNvSpPr>
            <p:nvPr/>
          </p:nvSpPr>
          <p:spPr bwMode="auto">
            <a:xfrm>
              <a:off x="701" y="742"/>
              <a:ext cx="138" cy="13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5">
              <a:extLst>
                <a:ext uri="{FF2B5EF4-FFF2-40B4-BE49-F238E27FC236}">
                  <a16:creationId xmlns:a16="http://schemas.microsoft.com/office/drawing/2014/main" id="{37892664-80F8-C208-B0FE-B1E656E8F71A}"/>
                </a:ext>
              </a:extLst>
            </p:cNvPr>
            <p:cNvSpPr>
              <a:spLocks/>
            </p:cNvSpPr>
            <p:nvPr/>
          </p:nvSpPr>
          <p:spPr bwMode="auto">
            <a:xfrm>
              <a:off x="247" y="227"/>
              <a:ext cx="110" cy="126"/>
            </a:xfrm>
            <a:custGeom>
              <a:avLst/>
              <a:gdLst>
                <a:gd name="T0" fmla="*/ 18 w 46"/>
                <a:gd name="T1" fmla="*/ 53 h 53"/>
                <a:gd name="T2" fmla="*/ 17 w 46"/>
                <a:gd name="T3" fmla="*/ 53 h 53"/>
                <a:gd name="T4" fmla="*/ 12 w 46"/>
                <a:gd name="T5" fmla="*/ 50 h 53"/>
                <a:gd name="T6" fmla="*/ 1 w 46"/>
                <a:gd name="T7" fmla="*/ 23 h 53"/>
                <a:gd name="T8" fmla="*/ 5 w 46"/>
                <a:gd name="T9" fmla="*/ 15 h 53"/>
                <a:gd name="T10" fmla="*/ 13 w 46"/>
                <a:gd name="T11" fmla="*/ 18 h 53"/>
                <a:gd name="T12" fmla="*/ 18 w 46"/>
                <a:gd name="T13" fmla="*/ 33 h 53"/>
                <a:gd name="T14" fmla="*/ 34 w 46"/>
                <a:gd name="T15" fmla="*/ 4 h 53"/>
                <a:gd name="T16" fmla="*/ 42 w 46"/>
                <a:gd name="T17" fmla="*/ 1 h 53"/>
                <a:gd name="T18" fmla="*/ 44 w 46"/>
                <a:gd name="T19" fmla="*/ 9 h 53"/>
                <a:gd name="T20" fmla="*/ 23 w 46"/>
                <a:gd name="T21" fmla="*/ 50 h 53"/>
                <a:gd name="T22" fmla="*/ 18 w 46"/>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3">
                  <a:moveTo>
                    <a:pt x="18" y="53"/>
                  </a:moveTo>
                  <a:cubicBezTo>
                    <a:pt x="18" y="53"/>
                    <a:pt x="18" y="53"/>
                    <a:pt x="17" y="53"/>
                  </a:cubicBezTo>
                  <a:cubicBezTo>
                    <a:pt x="15" y="53"/>
                    <a:pt x="13" y="52"/>
                    <a:pt x="12" y="50"/>
                  </a:cubicBezTo>
                  <a:cubicBezTo>
                    <a:pt x="1" y="23"/>
                    <a:pt x="1" y="23"/>
                    <a:pt x="1" y="23"/>
                  </a:cubicBezTo>
                  <a:cubicBezTo>
                    <a:pt x="0" y="20"/>
                    <a:pt x="2" y="16"/>
                    <a:pt x="5" y="15"/>
                  </a:cubicBezTo>
                  <a:cubicBezTo>
                    <a:pt x="8" y="14"/>
                    <a:pt x="11" y="15"/>
                    <a:pt x="13" y="18"/>
                  </a:cubicBezTo>
                  <a:cubicBezTo>
                    <a:pt x="18" y="33"/>
                    <a:pt x="18" y="33"/>
                    <a:pt x="18" y="33"/>
                  </a:cubicBezTo>
                  <a:cubicBezTo>
                    <a:pt x="34" y="4"/>
                    <a:pt x="34" y="4"/>
                    <a:pt x="34" y="4"/>
                  </a:cubicBezTo>
                  <a:cubicBezTo>
                    <a:pt x="35" y="1"/>
                    <a:pt x="39" y="0"/>
                    <a:pt x="42" y="1"/>
                  </a:cubicBezTo>
                  <a:cubicBezTo>
                    <a:pt x="45" y="3"/>
                    <a:pt x="46" y="6"/>
                    <a:pt x="44" y="9"/>
                  </a:cubicBezTo>
                  <a:cubicBezTo>
                    <a:pt x="23" y="50"/>
                    <a:pt x="23" y="50"/>
                    <a:pt x="23" y="50"/>
                  </a:cubicBezTo>
                  <a:cubicBezTo>
                    <a:pt x="22" y="52"/>
                    <a:pt x="20" y="53"/>
                    <a:pt x="1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6">
              <a:extLst>
                <a:ext uri="{FF2B5EF4-FFF2-40B4-BE49-F238E27FC236}">
                  <a16:creationId xmlns:a16="http://schemas.microsoft.com/office/drawing/2014/main" id="{82DF9058-6340-7867-3EAA-045A06910C93}"/>
                </a:ext>
              </a:extLst>
            </p:cNvPr>
            <p:cNvSpPr>
              <a:spLocks noEditPoints="1"/>
            </p:cNvSpPr>
            <p:nvPr/>
          </p:nvSpPr>
          <p:spPr bwMode="auto">
            <a:xfrm>
              <a:off x="178" y="16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1"/>
                    <a:pt x="3" y="70"/>
                  </a:cubicBezTo>
                  <a:cubicBezTo>
                    <a:pt x="1" y="64"/>
                    <a:pt x="0" y="58"/>
                    <a:pt x="0" y="52"/>
                  </a:cubicBezTo>
                  <a:cubicBezTo>
                    <a:pt x="0" y="24"/>
                    <a:pt x="23" y="0"/>
                    <a:pt x="52" y="0"/>
                  </a:cubicBezTo>
                  <a:cubicBezTo>
                    <a:pt x="52" y="0"/>
                    <a:pt x="52" y="0"/>
                    <a:pt x="52" y="0"/>
                  </a:cubicBezTo>
                  <a:cubicBezTo>
                    <a:pt x="81" y="0"/>
                    <a:pt x="104" y="24"/>
                    <a:pt x="104" y="52"/>
                  </a:cubicBezTo>
                  <a:cubicBezTo>
                    <a:pt x="104" y="81"/>
                    <a:pt x="81" y="104"/>
                    <a:pt x="52" y="104"/>
                  </a:cubicBezTo>
                  <a:close/>
                  <a:moveTo>
                    <a:pt x="52" y="12"/>
                  </a:moveTo>
                  <a:cubicBezTo>
                    <a:pt x="30" y="12"/>
                    <a:pt x="12" y="30"/>
                    <a:pt x="12" y="52"/>
                  </a:cubicBezTo>
                  <a:cubicBezTo>
                    <a:pt x="12" y="57"/>
                    <a:pt x="13" y="62"/>
                    <a:pt x="14" y="66"/>
                  </a:cubicBezTo>
                  <a:cubicBezTo>
                    <a:pt x="20" y="82"/>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7">
              <a:extLst>
                <a:ext uri="{FF2B5EF4-FFF2-40B4-BE49-F238E27FC236}">
                  <a16:creationId xmlns:a16="http://schemas.microsoft.com/office/drawing/2014/main" id="{A5819E2A-27E0-FB0C-E2EE-AF98C2616A8A}"/>
                </a:ext>
              </a:extLst>
            </p:cNvPr>
            <p:cNvSpPr>
              <a:spLocks/>
            </p:cNvSpPr>
            <p:nvPr/>
          </p:nvSpPr>
          <p:spPr bwMode="auto">
            <a:xfrm>
              <a:off x="247" y="544"/>
              <a:ext cx="110" cy="129"/>
            </a:xfrm>
            <a:custGeom>
              <a:avLst/>
              <a:gdLst>
                <a:gd name="T0" fmla="*/ 18 w 46"/>
                <a:gd name="T1" fmla="*/ 54 h 54"/>
                <a:gd name="T2" fmla="*/ 17 w 46"/>
                <a:gd name="T3" fmla="*/ 54 h 54"/>
                <a:gd name="T4" fmla="*/ 12 w 46"/>
                <a:gd name="T5" fmla="*/ 50 h 54"/>
                <a:gd name="T6" fmla="*/ 1 w 46"/>
                <a:gd name="T7" fmla="*/ 24 h 54"/>
                <a:gd name="T8" fmla="*/ 5 w 46"/>
                <a:gd name="T9" fmla="*/ 16 h 54"/>
                <a:gd name="T10" fmla="*/ 13 w 46"/>
                <a:gd name="T11" fmla="*/ 19 h 54"/>
                <a:gd name="T12" fmla="*/ 18 w 46"/>
                <a:gd name="T13" fmla="*/ 34 h 54"/>
                <a:gd name="T14" fmla="*/ 34 w 46"/>
                <a:gd name="T15" fmla="*/ 5 h 54"/>
                <a:gd name="T16" fmla="*/ 42 w 46"/>
                <a:gd name="T17" fmla="*/ 2 h 54"/>
                <a:gd name="T18" fmla="*/ 44 w 46"/>
                <a:gd name="T19" fmla="*/ 10 h 54"/>
                <a:gd name="T20" fmla="*/ 23 w 46"/>
                <a:gd name="T21" fmla="*/ 51 h 54"/>
                <a:gd name="T22" fmla="*/ 18 w 46"/>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4">
                  <a:moveTo>
                    <a:pt x="18" y="54"/>
                  </a:moveTo>
                  <a:cubicBezTo>
                    <a:pt x="18" y="54"/>
                    <a:pt x="18" y="54"/>
                    <a:pt x="17" y="54"/>
                  </a:cubicBezTo>
                  <a:cubicBezTo>
                    <a:pt x="15" y="54"/>
                    <a:pt x="13" y="53"/>
                    <a:pt x="12" y="50"/>
                  </a:cubicBezTo>
                  <a:cubicBezTo>
                    <a:pt x="1" y="24"/>
                    <a:pt x="1" y="24"/>
                    <a:pt x="1" y="24"/>
                  </a:cubicBezTo>
                  <a:cubicBezTo>
                    <a:pt x="0" y="21"/>
                    <a:pt x="2" y="17"/>
                    <a:pt x="5" y="16"/>
                  </a:cubicBezTo>
                  <a:cubicBezTo>
                    <a:pt x="8" y="15"/>
                    <a:pt x="11" y="16"/>
                    <a:pt x="13" y="19"/>
                  </a:cubicBezTo>
                  <a:cubicBezTo>
                    <a:pt x="18" y="34"/>
                    <a:pt x="18" y="34"/>
                    <a:pt x="18" y="34"/>
                  </a:cubicBezTo>
                  <a:cubicBezTo>
                    <a:pt x="34" y="5"/>
                    <a:pt x="34" y="5"/>
                    <a:pt x="34" y="5"/>
                  </a:cubicBezTo>
                  <a:cubicBezTo>
                    <a:pt x="35" y="2"/>
                    <a:pt x="39" y="0"/>
                    <a:pt x="42" y="2"/>
                  </a:cubicBezTo>
                  <a:cubicBezTo>
                    <a:pt x="45" y="3"/>
                    <a:pt x="46" y="7"/>
                    <a:pt x="44" y="10"/>
                  </a:cubicBezTo>
                  <a:cubicBezTo>
                    <a:pt x="23" y="51"/>
                    <a:pt x="23" y="51"/>
                    <a:pt x="23" y="51"/>
                  </a:cubicBezTo>
                  <a:cubicBezTo>
                    <a:pt x="22" y="53"/>
                    <a:pt x="20" y="54"/>
                    <a:pt x="1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8">
              <a:extLst>
                <a:ext uri="{FF2B5EF4-FFF2-40B4-BE49-F238E27FC236}">
                  <a16:creationId xmlns:a16="http://schemas.microsoft.com/office/drawing/2014/main" id="{9287F7F0-0FAB-FEC8-AF22-1EB5EA50A2D2}"/>
                </a:ext>
              </a:extLst>
            </p:cNvPr>
            <p:cNvSpPr>
              <a:spLocks noEditPoints="1"/>
            </p:cNvSpPr>
            <p:nvPr/>
          </p:nvSpPr>
          <p:spPr bwMode="auto">
            <a:xfrm>
              <a:off x="178" y="48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0"/>
                    <a:pt x="3" y="70"/>
                  </a:cubicBezTo>
                  <a:cubicBezTo>
                    <a:pt x="1" y="64"/>
                    <a:pt x="0" y="58"/>
                    <a:pt x="0" y="52"/>
                  </a:cubicBezTo>
                  <a:cubicBezTo>
                    <a:pt x="0" y="23"/>
                    <a:pt x="23" y="0"/>
                    <a:pt x="52" y="0"/>
                  </a:cubicBezTo>
                  <a:cubicBezTo>
                    <a:pt x="52" y="0"/>
                    <a:pt x="52" y="0"/>
                    <a:pt x="52" y="0"/>
                  </a:cubicBezTo>
                  <a:cubicBezTo>
                    <a:pt x="81" y="0"/>
                    <a:pt x="104" y="23"/>
                    <a:pt x="104" y="52"/>
                  </a:cubicBezTo>
                  <a:cubicBezTo>
                    <a:pt x="104" y="81"/>
                    <a:pt x="81" y="104"/>
                    <a:pt x="52" y="104"/>
                  </a:cubicBezTo>
                  <a:close/>
                  <a:moveTo>
                    <a:pt x="52" y="12"/>
                  </a:moveTo>
                  <a:cubicBezTo>
                    <a:pt x="30" y="12"/>
                    <a:pt x="12" y="30"/>
                    <a:pt x="12" y="52"/>
                  </a:cubicBezTo>
                  <a:cubicBezTo>
                    <a:pt x="12" y="57"/>
                    <a:pt x="13" y="61"/>
                    <a:pt x="14" y="66"/>
                  </a:cubicBezTo>
                  <a:cubicBezTo>
                    <a:pt x="20" y="81"/>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2" name="TextBox 115">
            <a:extLst>
              <a:ext uri="{FF2B5EF4-FFF2-40B4-BE49-F238E27FC236}">
                <a16:creationId xmlns:a16="http://schemas.microsoft.com/office/drawing/2014/main" id="{55EC54D2-33C5-83C6-E530-7C3C5EC58A2B}"/>
              </a:ext>
            </a:extLst>
          </p:cNvPr>
          <p:cNvSpPr txBox="1">
            <a:spLocks noChangeArrowheads="1"/>
          </p:cNvSpPr>
          <p:nvPr/>
        </p:nvSpPr>
        <p:spPr bwMode="auto">
          <a:xfrm>
            <a:off x="814608" y="1291306"/>
            <a:ext cx="114438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Scalability</a:t>
            </a:r>
          </a:p>
        </p:txBody>
      </p:sp>
      <p:sp>
        <p:nvSpPr>
          <p:cNvPr id="83" name="TextBox 115">
            <a:extLst>
              <a:ext uri="{FF2B5EF4-FFF2-40B4-BE49-F238E27FC236}">
                <a16:creationId xmlns:a16="http://schemas.microsoft.com/office/drawing/2014/main" id="{B92B0680-2D95-31A4-4230-16A0640C0C78}"/>
              </a:ext>
            </a:extLst>
          </p:cNvPr>
          <p:cNvSpPr txBox="1">
            <a:spLocks noChangeArrowheads="1"/>
          </p:cNvSpPr>
          <p:nvPr/>
        </p:nvSpPr>
        <p:spPr bwMode="auto">
          <a:xfrm>
            <a:off x="3650544" y="1316658"/>
            <a:ext cx="1800008"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Work from phone </a:t>
            </a:r>
          </a:p>
        </p:txBody>
      </p:sp>
      <p:sp>
        <p:nvSpPr>
          <p:cNvPr id="84" name="TextBox 115">
            <a:extLst>
              <a:ext uri="{FF2B5EF4-FFF2-40B4-BE49-F238E27FC236}">
                <a16:creationId xmlns:a16="http://schemas.microsoft.com/office/drawing/2014/main" id="{71AAED80-8E56-330B-108B-8B1DB61A99EB}"/>
              </a:ext>
            </a:extLst>
          </p:cNvPr>
          <p:cNvSpPr txBox="1">
            <a:spLocks noChangeArrowheads="1"/>
          </p:cNvSpPr>
          <p:nvPr/>
        </p:nvSpPr>
        <p:spPr bwMode="auto">
          <a:xfrm>
            <a:off x="6811664" y="1355594"/>
            <a:ext cx="1775706"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Work everywhere</a:t>
            </a:r>
          </a:p>
        </p:txBody>
      </p:sp>
      <p:sp>
        <p:nvSpPr>
          <p:cNvPr id="85" name="TextBox 115">
            <a:extLst>
              <a:ext uri="{FF2B5EF4-FFF2-40B4-BE49-F238E27FC236}">
                <a16:creationId xmlns:a16="http://schemas.microsoft.com/office/drawing/2014/main" id="{98E40233-D4CC-BBB6-ED6A-FC0E23379770}"/>
              </a:ext>
            </a:extLst>
          </p:cNvPr>
          <p:cNvSpPr txBox="1">
            <a:spLocks noChangeArrowheads="1"/>
          </p:cNvSpPr>
          <p:nvPr/>
        </p:nvSpPr>
        <p:spPr bwMode="auto">
          <a:xfrm>
            <a:off x="10132839" y="1330573"/>
            <a:ext cx="1281726"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Work Safety</a:t>
            </a:r>
          </a:p>
        </p:txBody>
      </p:sp>
      <p:sp>
        <p:nvSpPr>
          <p:cNvPr id="86" name="TextBox 85">
            <a:extLst>
              <a:ext uri="{FF2B5EF4-FFF2-40B4-BE49-F238E27FC236}">
                <a16:creationId xmlns:a16="http://schemas.microsoft.com/office/drawing/2014/main" id="{2244DE47-117F-6F3E-BA90-62E2E372924B}"/>
              </a:ext>
            </a:extLst>
          </p:cNvPr>
          <p:cNvSpPr txBox="1"/>
          <p:nvPr/>
        </p:nvSpPr>
        <p:spPr>
          <a:xfrm>
            <a:off x="505640" y="785093"/>
            <a:ext cx="11122900" cy="707886"/>
          </a:xfrm>
          <a:prstGeom prst="rect">
            <a:avLst/>
          </a:prstGeom>
          <a:noFill/>
        </p:spPr>
        <p:txBody>
          <a:bodyPr wrap="square" rtlCol="0">
            <a:spAutoFit/>
          </a:bodyPr>
          <a:lstStyle/>
          <a:p>
            <a:pPr algn="ctr"/>
            <a:r>
              <a:rPr lang="es-CO" sz="4000" dirty="0" err="1">
                <a:solidFill>
                  <a:srgbClr val="BA1C6C"/>
                </a:solidFill>
                <a:latin typeface="Montserrat ExtraBold" panose="00000900000000000000" pitchFamily="50" charset="0"/>
              </a:rPr>
              <a:t>Database</a:t>
            </a:r>
            <a:r>
              <a:rPr lang="es-CO" sz="4000" dirty="0">
                <a:solidFill>
                  <a:schemeClr val="bg1"/>
                </a:solidFill>
                <a:latin typeface="Montserrat ExtraBold" panose="00000900000000000000" pitchFamily="50" charset="0"/>
              </a:rPr>
              <a:t> </a:t>
            </a:r>
            <a:r>
              <a:rPr lang="es-CO" sz="4000" dirty="0" err="1">
                <a:solidFill>
                  <a:schemeClr val="bg1"/>
                </a:solidFill>
                <a:latin typeface="Montserrat ExtraBold" panose="00000900000000000000" pitchFamily="50" charset="0"/>
              </a:rPr>
              <a:t>Design</a:t>
            </a:r>
            <a:r>
              <a:rPr lang="es-CO" sz="4000" dirty="0">
                <a:solidFill>
                  <a:schemeClr val="bg1"/>
                </a:solidFill>
                <a:latin typeface="Montserrat ExtraBold" panose="00000900000000000000" pitchFamily="50" charset="0"/>
              </a:rPr>
              <a:t> </a:t>
            </a:r>
            <a:r>
              <a:rPr lang="es-CO" sz="4000" dirty="0" err="1">
                <a:solidFill>
                  <a:srgbClr val="BA1C6C"/>
                </a:solidFill>
                <a:latin typeface="Montserrat ExtraBold" panose="00000900000000000000" pitchFamily="50" charset="0"/>
              </a:rPr>
              <a:t>Benefits</a:t>
            </a:r>
            <a:endParaRPr lang="es-CO" sz="4000" dirty="0">
              <a:solidFill>
                <a:srgbClr val="BA1C6C"/>
              </a:solidFill>
              <a:latin typeface="Montserrat ExtraBold" panose="00000900000000000000" pitchFamily="50" charset="0"/>
            </a:endParaRPr>
          </a:p>
        </p:txBody>
      </p:sp>
      <p:sp>
        <p:nvSpPr>
          <p:cNvPr id="87" name="Rectangle 86">
            <a:extLst>
              <a:ext uri="{FF2B5EF4-FFF2-40B4-BE49-F238E27FC236}">
                <a16:creationId xmlns:a16="http://schemas.microsoft.com/office/drawing/2014/main" id="{468921EA-97F3-76A4-1756-2EDAF2668612}"/>
              </a:ext>
            </a:extLst>
          </p:cNvPr>
          <p:cNvSpPr/>
          <p:nvPr/>
        </p:nvSpPr>
        <p:spPr>
          <a:xfrm>
            <a:off x="-28910" y="5101036"/>
            <a:ext cx="12192000" cy="45719"/>
          </a:xfrm>
          <a:prstGeom prst="rect">
            <a:avLst/>
          </a:prstGeom>
          <a:solidFill>
            <a:srgbClr val="1DBA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8" name="Rectangle 87">
            <a:extLst>
              <a:ext uri="{FF2B5EF4-FFF2-40B4-BE49-F238E27FC236}">
                <a16:creationId xmlns:a16="http://schemas.microsoft.com/office/drawing/2014/main" id="{03F818F6-4282-D580-0612-EEB054B73A0F}"/>
              </a:ext>
            </a:extLst>
          </p:cNvPr>
          <p:cNvSpPr/>
          <p:nvPr/>
        </p:nvSpPr>
        <p:spPr>
          <a:xfrm>
            <a:off x="-28910" y="1461489"/>
            <a:ext cx="12192000" cy="45719"/>
          </a:xfrm>
          <a:prstGeom prst="rect">
            <a:avLst/>
          </a:prstGeom>
          <a:solidFill>
            <a:srgbClr val="BA1C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2" name="Straight Connector 91">
            <a:extLst>
              <a:ext uri="{FF2B5EF4-FFF2-40B4-BE49-F238E27FC236}">
                <a16:creationId xmlns:a16="http://schemas.microsoft.com/office/drawing/2014/main" id="{6E935DE8-5619-46F9-9CF3-0C10267C86F9}"/>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93" name="TextBox 116">
            <a:extLst>
              <a:ext uri="{FF2B5EF4-FFF2-40B4-BE49-F238E27FC236}">
                <a16:creationId xmlns:a16="http://schemas.microsoft.com/office/drawing/2014/main" id="{8AC6E77D-D4E2-4719-87FD-518F2D233E1A}"/>
              </a:ext>
            </a:extLst>
          </p:cNvPr>
          <p:cNvSpPr txBox="1">
            <a:spLocks noChangeArrowheads="1"/>
          </p:cNvSpPr>
          <p:nvPr/>
        </p:nvSpPr>
        <p:spPr bwMode="auto">
          <a:xfrm>
            <a:off x="189506" y="5389457"/>
            <a:ext cx="2791852" cy="3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t>Allows</a:t>
            </a:r>
            <a:r>
              <a:rPr lang="es-CO" sz="1400" dirty="0"/>
              <a:t> </a:t>
            </a:r>
            <a:r>
              <a:rPr lang="es-CO" sz="1400" dirty="0" err="1"/>
              <a:t>future</a:t>
            </a:r>
            <a:r>
              <a:rPr lang="es-CO" sz="1400" dirty="0"/>
              <a:t> </a:t>
            </a:r>
            <a:r>
              <a:rPr lang="es-CO" sz="1400" dirty="0" err="1"/>
              <a:t>expansion</a:t>
            </a:r>
            <a:r>
              <a:rPr lang="es-CO" sz="1400" dirty="0"/>
              <a:t>.</a:t>
            </a:r>
            <a:endParaRPr lang="en-US" altLang="es-MX" sz="1400" dirty="0">
              <a:latin typeface="Calibri Light" panose="020F0302020204030204" pitchFamily="34" charset="0"/>
              <a:cs typeface="Calibri Light" panose="020F0302020204030204" pitchFamily="34" charset="0"/>
            </a:endParaRPr>
          </a:p>
        </p:txBody>
      </p:sp>
      <p:pic>
        <p:nvPicPr>
          <p:cNvPr id="94" name="Picture Placeholder 41">
            <a:extLst>
              <a:ext uri="{FF2B5EF4-FFF2-40B4-BE49-F238E27FC236}">
                <a16:creationId xmlns:a16="http://schemas.microsoft.com/office/drawing/2014/main" id="{AD13F3D4-4F23-4471-BDA4-969A24700282}"/>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96000" y="1724611"/>
            <a:ext cx="3048000" cy="3047999"/>
          </a:xfrm>
          <a:prstGeom prst="rect">
            <a:avLst/>
          </a:prstGeom>
        </p:spPr>
      </p:pic>
      <p:sp>
        <p:nvSpPr>
          <p:cNvPr id="95" name="TextBox 94">
            <a:extLst>
              <a:ext uri="{FF2B5EF4-FFF2-40B4-BE49-F238E27FC236}">
                <a16:creationId xmlns:a16="http://schemas.microsoft.com/office/drawing/2014/main" id="{2229233B-CA4A-4760-BECE-B392B222BAB6}"/>
              </a:ext>
            </a:extLst>
          </p:cNvPr>
          <p:cNvSpPr txBox="1"/>
          <p:nvPr/>
        </p:nvSpPr>
        <p:spPr>
          <a:xfrm>
            <a:off x="220280" y="292313"/>
            <a:ext cx="5705540" cy="461665"/>
          </a:xfrm>
          <a:prstGeom prst="rect">
            <a:avLst/>
          </a:prstGeom>
          <a:noFill/>
        </p:spPr>
        <p:txBody>
          <a:bodyPr wrap="square" rtlCol="0">
            <a:spAutoFit/>
          </a:bodyPr>
          <a:lstStyle/>
          <a:p>
            <a:r>
              <a:rPr lang="en-US" sz="2400" b="1" dirty="0">
                <a:solidFill>
                  <a:schemeClr val="bg1"/>
                </a:solidFill>
              </a:rPr>
              <a:t>SYSTEM</a:t>
            </a:r>
            <a:r>
              <a:rPr lang="en-US" b="1" dirty="0">
                <a:solidFill>
                  <a:schemeClr val="bg1"/>
                </a:solidFill>
              </a:rPr>
              <a:t> </a:t>
            </a:r>
            <a:r>
              <a:rPr lang="en-US" sz="2400" b="1" dirty="0">
                <a:solidFill>
                  <a:schemeClr val="bg1"/>
                </a:solidFill>
              </a:rPr>
              <a:t>DESIGN</a:t>
            </a:r>
            <a:endParaRPr lang="en-US" b="1" dirty="0">
              <a:solidFill>
                <a:schemeClr val="bg1"/>
              </a:solidFill>
            </a:endParaRPr>
          </a:p>
        </p:txBody>
      </p:sp>
    </p:spTree>
    <p:extLst>
      <p:ext uri="{BB962C8B-B14F-4D97-AF65-F5344CB8AC3E}">
        <p14:creationId xmlns:p14="http://schemas.microsoft.com/office/powerpoint/2010/main" val="1035119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88EA87-2516-7014-9B8C-23F7916CD2AC}"/>
              </a:ext>
            </a:extLst>
          </p:cNvPr>
          <p:cNvSpPr/>
          <p:nvPr/>
        </p:nvSpPr>
        <p:spPr>
          <a:xfrm>
            <a:off x="0" y="0"/>
            <a:ext cx="3060000" cy="6858000"/>
          </a:xfrm>
          <a:prstGeom prst="rect">
            <a:avLst/>
          </a:prstGeom>
          <a:solidFill>
            <a:srgbClr val="BA1C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Rectangle 2">
            <a:extLst>
              <a:ext uri="{FF2B5EF4-FFF2-40B4-BE49-F238E27FC236}">
                <a16:creationId xmlns:a16="http://schemas.microsoft.com/office/drawing/2014/main" id="{B6724238-6C44-BCF5-F259-642EB2807A9D}"/>
              </a:ext>
            </a:extLst>
          </p:cNvPr>
          <p:cNvSpPr/>
          <p:nvPr/>
        </p:nvSpPr>
        <p:spPr>
          <a:xfrm>
            <a:off x="3060000" y="0"/>
            <a:ext cx="3060000" cy="6858000"/>
          </a:xfrm>
          <a:prstGeom prst="rect">
            <a:avLst/>
          </a:prstGeom>
          <a:solidFill>
            <a:srgbClr val="70C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angle 3">
            <a:extLst>
              <a:ext uri="{FF2B5EF4-FFF2-40B4-BE49-F238E27FC236}">
                <a16:creationId xmlns:a16="http://schemas.microsoft.com/office/drawing/2014/main" id="{A6037618-364A-10D3-9F1A-5A400D4C24B6}"/>
              </a:ext>
            </a:extLst>
          </p:cNvPr>
          <p:cNvSpPr/>
          <p:nvPr/>
        </p:nvSpPr>
        <p:spPr>
          <a:xfrm>
            <a:off x="6120000" y="0"/>
            <a:ext cx="3060000" cy="6858000"/>
          </a:xfrm>
          <a:prstGeom prst="rect">
            <a:avLst/>
          </a:prstGeom>
          <a:solidFill>
            <a:srgbClr val="895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angle 4">
            <a:extLst>
              <a:ext uri="{FF2B5EF4-FFF2-40B4-BE49-F238E27FC236}">
                <a16:creationId xmlns:a16="http://schemas.microsoft.com/office/drawing/2014/main" id="{D299727B-C8F7-E7AC-0A4E-E3170CACC933}"/>
              </a:ext>
            </a:extLst>
          </p:cNvPr>
          <p:cNvSpPr/>
          <p:nvPr/>
        </p:nvSpPr>
        <p:spPr>
          <a:xfrm>
            <a:off x="9132000" y="0"/>
            <a:ext cx="3060000" cy="6858000"/>
          </a:xfrm>
          <a:prstGeom prst="rect">
            <a:avLst/>
          </a:prstGeom>
          <a:solidFill>
            <a:srgbClr val="4860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angle 5">
            <a:extLst>
              <a:ext uri="{FF2B5EF4-FFF2-40B4-BE49-F238E27FC236}">
                <a16:creationId xmlns:a16="http://schemas.microsoft.com/office/drawing/2014/main" id="{F9509F5E-B554-3BF6-D11B-D7E8C1096427}"/>
              </a:ext>
            </a:extLst>
          </p:cNvPr>
          <p:cNvSpPr/>
          <p:nvPr/>
        </p:nvSpPr>
        <p:spPr>
          <a:xfrm>
            <a:off x="3048000" y="0"/>
            <a:ext cx="9144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extBox 116">
            <a:extLst>
              <a:ext uri="{FF2B5EF4-FFF2-40B4-BE49-F238E27FC236}">
                <a16:creationId xmlns:a16="http://schemas.microsoft.com/office/drawing/2014/main" id="{4FE6F1D2-6E0A-62F5-A2B2-C050977A910E}"/>
              </a:ext>
            </a:extLst>
          </p:cNvPr>
          <p:cNvSpPr txBox="1">
            <a:spLocks noChangeArrowheads="1"/>
          </p:cNvSpPr>
          <p:nvPr/>
        </p:nvSpPr>
        <p:spPr bwMode="auto">
          <a:xfrm>
            <a:off x="189506" y="5389457"/>
            <a:ext cx="2791852" cy="3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solidFill>
                  <a:schemeClr val="bg1"/>
                </a:solidFill>
              </a:rPr>
              <a:t>Allows</a:t>
            </a:r>
            <a:r>
              <a:rPr lang="es-CO" sz="1400" dirty="0">
                <a:solidFill>
                  <a:schemeClr val="bg1"/>
                </a:solidFill>
              </a:rPr>
              <a:t> </a:t>
            </a:r>
            <a:r>
              <a:rPr lang="es-CO" sz="1400" dirty="0" err="1">
                <a:solidFill>
                  <a:schemeClr val="bg1"/>
                </a:solidFill>
              </a:rPr>
              <a:t>future</a:t>
            </a:r>
            <a:r>
              <a:rPr lang="es-CO" sz="1400" dirty="0">
                <a:solidFill>
                  <a:schemeClr val="bg1"/>
                </a:solidFill>
              </a:rPr>
              <a:t> </a:t>
            </a:r>
            <a:r>
              <a:rPr lang="es-CO" sz="1400" dirty="0" err="1">
                <a:solidFill>
                  <a:schemeClr val="bg1"/>
                </a:solidFill>
              </a:rPr>
              <a:t>expansion</a:t>
            </a:r>
            <a:r>
              <a:rPr lang="es-CO" sz="1400" dirty="0">
                <a:solidFill>
                  <a:schemeClr val="bg1"/>
                </a:solidFill>
              </a:rPr>
              <a:t>.</a:t>
            </a:r>
            <a:endParaRPr lang="en-US" altLang="es-MX" sz="1400" dirty="0">
              <a:solidFill>
                <a:schemeClr val="bg1"/>
              </a:solidFill>
              <a:latin typeface="Calibri Light" panose="020F0302020204030204" pitchFamily="34" charset="0"/>
              <a:cs typeface="Calibri Light" panose="020F0302020204030204" pitchFamily="34" charset="0"/>
            </a:endParaRPr>
          </a:p>
        </p:txBody>
      </p:sp>
      <p:grpSp>
        <p:nvGrpSpPr>
          <p:cNvPr id="23" name="Group 4">
            <a:extLst>
              <a:ext uri="{FF2B5EF4-FFF2-40B4-BE49-F238E27FC236}">
                <a16:creationId xmlns:a16="http://schemas.microsoft.com/office/drawing/2014/main" id="{FDBA3AA5-7689-7D06-6209-D04E57AAD134}"/>
              </a:ext>
            </a:extLst>
          </p:cNvPr>
          <p:cNvGrpSpPr>
            <a:grpSpLocks noChangeAspect="1"/>
          </p:cNvGrpSpPr>
          <p:nvPr/>
        </p:nvGrpSpPr>
        <p:grpSpPr bwMode="auto">
          <a:xfrm>
            <a:off x="1033573" y="475310"/>
            <a:ext cx="706437" cy="714383"/>
            <a:chOff x="-1" y="-2"/>
            <a:chExt cx="978" cy="989"/>
          </a:xfrm>
          <a:solidFill>
            <a:schemeClr val="bg1"/>
          </a:solidFill>
        </p:grpSpPr>
        <p:sp>
          <p:nvSpPr>
            <p:cNvPr id="24" name="Freeform 5">
              <a:extLst>
                <a:ext uri="{FF2B5EF4-FFF2-40B4-BE49-F238E27FC236}">
                  <a16:creationId xmlns:a16="http://schemas.microsoft.com/office/drawing/2014/main" id="{C0B2951A-8986-8578-BFA6-5E8387FEC413}"/>
                </a:ext>
              </a:extLst>
            </p:cNvPr>
            <p:cNvSpPr>
              <a:spLocks noEditPoints="1"/>
            </p:cNvSpPr>
            <p:nvPr/>
          </p:nvSpPr>
          <p:spPr bwMode="auto">
            <a:xfrm>
              <a:off x="97" y="88"/>
              <a:ext cx="88" cy="89"/>
            </a:xfrm>
            <a:custGeom>
              <a:avLst/>
              <a:gdLst>
                <a:gd name="T0" fmla="*/ 19 w 37"/>
                <a:gd name="T1" fmla="*/ 37 h 37"/>
                <a:gd name="T2" fmla="*/ 0 w 37"/>
                <a:gd name="T3" fmla="*/ 18 h 37"/>
                <a:gd name="T4" fmla="*/ 19 w 37"/>
                <a:gd name="T5" fmla="*/ 0 h 37"/>
                <a:gd name="T6" fmla="*/ 37 w 37"/>
                <a:gd name="T7" fmla="*/ 18 h 37"/>
                <a:gd name="T8" fmla="*/ 19 w 37"/>
                <a:gd name="T9" fmla="*/ 37 h 37"/>
                <a:gd name="T10" fmla="*/ 19 w 37"/>
                <a:gd name="T11" fmla="*/ 12 h 37"/>
                <a:gd name="T12" fmla="*/ 12 w 37"/>
                <a:gd name="T13" fmla="*/ 18 h 37"/>
                <a:gd name="T14" fmla="*/ 19 w 37"/>
                <a:gd name="T15" fmla="*/ 25 h 37"/>
                <a:gd name="T16" fmla="*/ 25 w 37"/>
                <a:gd name="T17" fmla="*/ 18 h 37"/>
                <a:gd name="T18" fmla="*/ 19 w 37"/>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37"/>
                  </a:moveTo>
                  <a:cubicBezTo>
                    <a:pt x="8" y="37"/>
                    <a:pt x="0" y="29"/>
                    <a:pt x="0" y="18"/>
                  </a:cubicBezTo>
                  <a:cubicBezTo>
                    <a:pt x="0" y="8"/>
                    <a:pt x="8" y="0"/>
                    <a:pt x="19" y="0"/>
                  </a:cubicBezTo>
                  <a:cubicBezTo>
                    <a:pt x="29" y="0"/>
                    <a:pt x="37" y="8"/>
                    <a:pt x="37" y="18"/>
                  </a:cubicBezTo>
                  <a:cubicBezTo>
                    <a:pt x="37" y="29"/>
                    <a:pt x="29" y="37"/>
                    <a:pt x="19" y="37"/>
                  </a:cubicBezTo>
                  <a:close/>
                  <a:moveTo>
                    <a:pt x="19" y="12"/>
                  </a:moveTo>
                  <a:cubicBezTo>
                    <a:pt x="15" y="12"/>
                    <a:pt x="12" y="15"/>
                    <a:pt x="12" y="18"/>
                  </a:cubicBezTo>
                  <a:cubicBezTo>
                    <a:pt x="12" y="22"/>
                    <a:pt x="15" y="25"/>
                    <a:pt x="19" y="25"/>
                  </a:cubicBezTo>
                  <a:cubicBezTo>
                    <a:pt x="22" y="25"/>
                    <a:pt x="25" y="22"/>
                    <a:pt x="25" y="18"/>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B453AC99-C3D6-88AB-19FB-09D5D7D9C279}"/>
                </a:ext>
              </a:extLst>
            </p:cNvPr>
            <p:cNvSpPr>
              <a:spLocks/>
            </p:cNvSpPr>
            <p:nvPr/>
          </p:nvSpPr>
          <p:spPr bwMode="auto">
            <a:xfrm>
              <a:off x="533"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075D8E4-5D26-1F40-9EEC-CE74C6DF6657}"/>
                </a:ext>
              </a:extLst>
            </p:cNvPr>
            <p:cNvSpPr>
              <a:spLocks/>
            </p:cNvSpPr>
            <p:nvPr/>
          </p:nvSpPr>
          <p:spPr bwMode="auto">
            <a:xfrm>
              <a:off x="634"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C2B96076-C9C3-80F3-6382-43125F2C5930}"/>
                </a:ext>
              </a:extLst>
            </p:cNvPr>
            <p:cNvSpPr>
              <a:spLocks/>
            </p:cNvSpPr>
            <p:nvPr/>
          </p:nvSpPr>
          <p:spPr bwMode="auto">
            <a:xfrm>
              <a:off x="734"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10" y="0"/>
                    <a:pt x="12" y="3"/>
                    <a:pt x="12" y="6"/>
                  </a:cubicBezTo>
                  <a:cubicBezTo>
                    <a:pt x="12" y="42"/>
                    <a:pt x="12" y="42"/>
                    <a:pt x="12" y="42"/>
                  </a:cubicBezTo>
                  <a:cubicBezTo>
                    <a:pt x="12" y="46"/>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3FF1A57E-2D6F-6F7D-5EDC-832D6EA44DDB}"/>
                </a:ext>
              </a:extLst>
            </p:cNvPr>
            <p:cNvSpPr>
              <a:spLocks/>
            </p:cNvSpPr>
            <p:nvPr/>
          </p:nvSpPr>
          <p:spPr bwMode="auto">
            <a:xfrm>
              <a:off x="837"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6"/>
                    <a:pt x="0" y="42"/>
                  </a:cubicBezTo>
                  <a:cubicBezTo>
                    <a:pt x="0" y="6"/>
                    <a:pt x="0" y="6"/>
                    <a:pt x="0" y="6"/>
                  </a:cubicBezTo>
                  <a:cubicBezTo>
                    <a:pt x="0" y="3"/>
                    <a:pt x="2"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0775BB29-A628-BEF5-1549-5C6C10BFA456}"/>
                </a:ext>
              </a:extLst>
            </p:cNvPr>
            <p:cNvSpPr>
              <a:spLocks noEditPoints="1"/>
            </p:cNvSpPr>
            <p:nvPr/>
          </p:nvSpPr>
          <p:spPr bwMode="auto">
            <a:xfrm>
              <a:off x="97" y="404"/>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29"/>
                    <a:pt x="0" y="19"/>
                  </a:cubicBezTo>
                  <a:cubicBezTo>
                    <a:pt x="0" y="8"/>
                    <a:pt x="8" y="0"/>
                    <a:pt x="19" y="0"/>
                  </a:cubicBezTo>
                  <a:cubicBezTo>
                    <a:pt x="29" y="0"/>
                    <a:pt x="37" y="8"/>
                    <a:pt x="37" y="19"/>
                  </a:cubicBezTo>
                  <a:cubicBezTo>
                    <a:pt x="37" y="29"/>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212FB335-BA49-060A-F7EA-BBAA304DFD8D}"/>
                </a:ext>
              </a:extLst>
            </p:cNvPr>
            <p:cNvSpPr>
              <a:spLocks/>
            </p:cNvSpPr>
            <p:nvPr/>
          </p:nvSpPr>
          <p:spPr bwMode="auto">
            <a:xfrm>
              <a:off x="533"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DC1FE826-C72A-0B29-A8FD-BC32B705254A}"/>
                </a:ext>
              </a:extLst>
            </p:cNvPr>
            <p:cNvSpPr>
              <a:spLocks/>
            </p:cNvSpPr>
            <p:nvPr/>
          </p:nvSpPr>
          <p:spPr bwMode="auto">
            <a:xfrm>
              <a:off x="634"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408A9902-8664-97AE-FD2A-BED7014E8049}"/>
                </a:ext>
              </a:extLst>
            </p:cNvPr>
            <p:cNvSpPr>
              <a:spLocks/>
            </p:cNvSpPr>
            <p:nvPr/>
          </p:nvSpPr>
          <p:spPr bwMode="auto">
            <a:xfrm>
              <a:off x="734"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10" y="0"/>
                    <a:pt x="12" y="3"/>
                    <a:pt x="12" y="6"/>
                  </a:cubicBezTo>
                  <a:cubicBezTo>
                    <a:pt x="12" y="43"/>
                    <a:pt x="12" y="43"/>
                    <a:pt x="12" y="43"/>
                  </a:cubicBezTo>
                  <a:cubicBezTo>
                    <a:pt x="12" y="46"/>
                    <a:pt x="10"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09715853-146F-6F8C-BA91-B5247872867A}"/>
                </a:ext>
              </a:extLst>
            </p:cNvPr>
            <p:cNvSpPr>
              <a:spLocks/>
            </p:cNvSpPr>
            <p:nvPr/>
          </p:nvSpPr>
          <p:spPr bwMode="auto">
            <a:xfrm>
              <a:off x="837"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2" y="49"/>
                    <a:pt x="0" y="46"/>
                    <a:pt x="0" y="43"/>
                  </a:cubicBezTo>
                  <a:cubicBezTo>
                    <a:pt x="0" y="6"/>
                    <a:pt x="0" y="6"/>
                    <a:pt x="0" y="6"/>
                  </a:cubicBezTo>
                  <a:cubicBezTo>
                    <a:pt x="0" y="3"/>
                    <a:pt x="2"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4B7E33AB-3BA1-E94A-45E2-CA891044020E}"/>
                </a:ext>
              </a:extLst>
            </p:cNvPr>
            <p:cNvSpPr>
              <a:spLocks noEditPoints="1"/>
            </p:cNvSpPr>
            <p:nvPr/>
          </p:nvSpPr>
          <p:spPr bwMode="auto">
            <a:xfrm>
              <a:off x="97" y="719"/>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30"/>
                    <a:pt x="0" y="19"/>
                  </a:cubicBezTo>
                  <a:cubicBezTo>
                    <a:pt x="0" y="9"/>
                    <a:pt x="8" y="0"/>
                    <a:pt x="19" y="0"/>
                  </a:cubicBezTo>
                  <a:cubicBezTo>
                    <a:pt x="29" y="0"/>
                    <a:pt x="37" y="9"/>
                    <a:pt x="37" y="19"/>
                  </a:cubicBezTo>
                  <a:cubicBezTo>
                    <a:pt x="37" y="30"/>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840B4B02-29EC-BCEA-B0EC-7E6C737B852F}"/>
                </a:ext>
              </a:extLst>
            </p:cNvPr>
            <p:cNvSpPr>
              <a:spLocks/>
            </p:cNvSpPr>
            <p:nvPr/>
          </p:nvSpPr>
          <p:spPr bwMode="auto">
            <a:xfrm>
              <a:off x="533"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2E38CCB6-61EA-E41B-E8BB-EBE23F03809D}"/>
                </a:ext>
              </a:extLst>
            </p:cNvPr>
            <p:cNvSpPr>
              <a:spLocks/>
            </p:cNvSpPr>
            <p:nvPr/>
          </p:nvSpPr>
          <p:spPr bwMode="auto">
            <a:xfrm>
              <a:off x="634"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038076C5-5A93-807F-7260-64FFD3883B39}"/>
                </a:ext>
              </a:extLst>
            </p:cNvPr>
            <p:cNvSpPr>
              <a:spLocks/>
            </p:cNvSpPr>
            <p:nvPr/>
          </p:nvSpPr>
          <p:spPr bwMode="auto">
            <a:xfrm>
              <a:off x="734"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10" y="0"/>
                    <a:pt x="12" y="2"/>
                    <a:pt x="12" y="6"/>
                  </a:cubicBezTo>
                  <a:cubicBezTo>
                    <a:pt x="12" y="42"/>
                    <a:pt x="12" y="42"/>
                    <a:pt x="12" y="42"/>
                  </a:cubicBezTo>
                  <a:cubicBezTo>
                    <a:pt x="12" y="45"/>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856E4E70-A1C3-6150-80A0-BBB45B4BAD80}"/>
                </a:ext>
              </a:extLst>
            </p:cNvPr>
            <p:cNvSpPr>
              <a:spLocks/>
            </p:cNvSpPr>
            <p:nvPr/>
          </p:nvSpPr>
          <p:spPr bwMode="auto">
            <a:xfrm>
              <a:off x="837"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5"/>
                    <a:pt x="0" y="42"/>
                  </a:cubicBezTo>
                  <a:cubicBezTo>
                    <a:pt x="0" y="6"/>
                    <a:pt x="0" y="6"/>
                    <a:pt x="0" y="6"/>
                  </a:cubicBezTo>
                  <a:cubicBezTo>
                    <a:pt x="0" y="2"/>
                    <a:pt x="2"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C7181A79-5988-59A2-5311-2B99C262C84D}"/>
                </a:ext>
              </a:extLst>
            </p:cNvPr>
            <p:cNvSpPr>
              <a:spLocks noEditPoints="1"/>
            </p:cNvSpPr>
            <p:nvPr/>
          </p:nvSpPr>
          <p:spPr bwMode="auto">
            <a:xfrm>
              <a:off x="-1" y="-2"/>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1">
              <a:extLst>
                <a:ext uri="{FF2B5EF4-FFF2-40B4-BE49-F238E27FC236}">
                  <a16:creationId xmlns:a16="http://schemas.microsoft.com/office/drawing/2014/main" id="{648F5883-8685-683A-09C3-BA2A80FDA781}"/>
                </a:ext>
              </a:extLst>
            </p:cNvPr>
            <p:cNvSpPr>
              <a:spLocks noEditPoints="1"/>
            </p:cNvSpPr>
            <p:nvPr/>
          </p:nvSpPr>
          <p:spPr bwMode="auto">
            <a:xfrm>
              <a:off x="-1" y="631"/>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2">
              <a:extLst>
                <a:ext uri="{FF2B5EF4-FFF2-40B4-BE49-F238E27FC236}">
                  <a16:creationId xmlns:a16="http://schemas.microsoft.com/office/drawing/2014/main" id="{16587154-FBAC-A8D9-AE25-41F36CE328B6}"/>
                </a:ext>
              </a:extLst>
            </p:cNvPr>
            <p:cNvSpPr>
              <a:spLocks noEditPoints="1"/>
            </p:cNvSpPr>
            <p:nvPr/>
          </p:nvSpPr>
          <p:spPr bwMode="auto">
            <a:xfrm>
              <a:off x="111" y="569"/>
              <a:ext cx="754" cy="90"/>
            </a:xfrm>
            <a:custGeom>
              <a:avLst/>
              <a:gdLst>
                <a:gd name="T0" fmla="*/ 310 w 316"/>
                <a:gd name="T1" fmla="*/ 38 h 38"/>
                <a:gd name="T2" fmla="*/ 6 w 316"/>
                <a:gd name="T3" fmla="*/ 38 h 38"/>
                <a:gd name="T4" fmla="*/ 0 w 316"/>
                <a:gd name="T5" fmla="*/ 32 h 38"/>
                <a:gd name="T6" fmla="*/ 0 w 316"/>
                <a:gd name="T7" fmla="*/ 6 h 38"/>
                <a:gd name="T8" fmla="*/ 6 w 316"/>
                <a:gd name="T9" fmla="*/ 0 h 38"/>
                <a:gd name="T10" fmla="*/ 310 w 316"/>
                <a:gd name="T11" fmla="*/ 0 h 38"/>
                <a:gd name="T12" fmla="*/ 316 w 316"/>
                <a:gd name="T13" fmla="*/ 6 h 38"/>
                <a:gd name="T14" fmla="*/ 316 w 316"/>
                <a:gd name="T15" fmla="*/ 32 h 38"/>
                <a:gd name="T16" fmla="*/ 310 w 316"/>
                <a:gd name="T17" fmla="*/ 38 h 38"/>
                <a:gd name="T18" fmla="*/ 12 w 316"/>
                <a:gd name="T19" fmla="*/ 26 h 38"/>
                <a:gd name="T20" fmla="*/ 304 w 316"/>
                <a:gd name="T21" fmla="*/ 26 h 38"/>
                <a:gd name="T22" fmla="*/ 304 w 316"/>
                <a:gd name="T23" fmla="*/ 12 h 38"/>
                <a:gd name="T24" fmla="*/ 12 w 316"/>
                <a:gd name="T25" fmla="*/ 12 h 38"/>
                <a:gd name="T26" fmla="*/ 12 w 316"/>
                <a:gd name="T2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8">
                  <a:moveTo>
                    <a:pt x="310" y="38"/>
                  </a:moveTo>
                  <a:cubicBezTo>
                    <a:pt x="6" y="38"/>
                    <a:pt x="6" y="38"/>
                    <a:pt x="6" y="38"/>
                  </a:cubicBezTo>
                  <a:cubicBezTo>
                    <a:pt x="3" y="38"/>
                    <a:pt x="0" y="35"/>
                    <a:pt x="0" y="32"/>
                  </a:cubicBezTo>
                  <a:cubicBezTo>
                    <a:pt x="0" y="6"/>
                    <a:pt x="0" y="6"/>
                    <a:pt x="0" y="6"/>
                  </a:cubicBezTo>
                  <a:cubicBezTo>
                    <a:pt x="0" y="3"/>
                    <a:pt x="3" y="0"/>
                    <a:pt x="6" y="0"/>
                  </a:cubicBezTo>
                  <a:cubicBezTo>
                    <a:pt x="310" y="0"/>
                    <a:pt x="310" y="0"/>
                    <a:pt x="310" y="0"/>
                  </a:cubicBezTo>
                  <a:cubicBezTo>
                    <a:pt x="313" y="0"/>
                    <a:pt x="316" y="3"/>
                    <a:pt x="316" y="6"/>
                  </a:cubicBezTo>
                  <a:cubicBezTo>
                    <a:pt x="316" y="32"/>
                    <a:pt x="316" y="32"/>
                    <a:pt x="316" y="32"/>
                  </a:cubicBezTo>
                  <a:cubicBezTo>
                    <a:pt x="316" y="35"/>
                    <a:pt x="313" y="38"/>
                    <a:pt x="310" y="38"/>
                  </a:cubicBezTo>
                  <a:close/>
                  <a:moveTo>
                    <a:pt x="12" y="26"/>
                  </a:moveTo>
                  <a:cubicBezTo>
                    <a:pt x="304" y="26"/>
                    <a:pt x="304" y="26"/>
                    <a:pt x="304" y="26"/>
                  </a:cubicBezTo>
                  <a:cubicBezTo>
                    <a:pt x="304" y="12"/>
                    <a:pt x="304" y="12"/>
                    <a:pt x="304" y="12"/>
                  </a:cubicBezTo>
                  <a:cubicBezTo>
                    <a:pt x="12" y="12"/>
                    <a:pt x="12" y="12"/>
                    <a:pt x="12" y="12"/>
                  </a:cubicBezTo>
                  <a:lnTo>
                    <a:pt x="12"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3">
              <a:extLst>
                <a:ext uri="{FF2B5EF4-FFF2-40B4-BE49-F238E27FC236}">
                  <a16:creationId xmlns:a16="http://schemas.microsoft.com/office/drawing/2014/main" id="{68691E95-7A41-139C-E2B4-CFE4B7DBDBEA}"/>
                </a:ext>
              </a:extLst>
            </p:cNvPr>
            <p:cNvSpPr>
              <a:spLocks noEditPoints="1"/>
            </p:cNvSpPr>
            <p:nvPr/>
          </p:nvSpPr>
          <p:spPr bwMode="auto">
            <a:xfrm>
              <a:off x="111" y="251"/>
              <a:ext cx="754" cy="93"/>
            </a:xfrm>
            <a:custGeom>
              <a:avLst/>
              <a:gdLst>
                <a:gd name="T0" fmla="*/ 310 w 316"/>
                <a:gd name="T1" fmla="*/ 39 h 39"/>
                <a:gd name="T2" fmla="*/ 6 w 316"/>
                <a:gd name="T3" fmla="*/ 39 h 39"/>
                <a:gd name="T4" fmla="*/ 0 w 316"/>
                <a:gd name="T5" fmla="*/ 33 h 39"/>
                <a:gd name="T6" fmla="*/ 0 w 316"/>
                <a:gd name="T7" fmla="*/ 6 h 39"/>
                <a:gd name="T8" fmla="*/ 6 w 316"/>
                <a:gd name="T9" fmla="*/ 0 h 39"/>
                <a:gd name="T10" fmla="*/ 310 w 316"/>
                <a:gd name="T11" fmla="*/ 0 h 39"/>
                <a:gd name="T12" fmla="*/ 316 w 316"/>
                <a:gd name="T13" fmla="*/ 6 h 39"/>
                <a:gd name="T14" fmla="*/ 316 w 316"/>
                <a:gd name="T15" fmla="*/ 33 h 39"/>
                <a:gd name="T16" fmla="*/ 310 w 316"/>
                <a:gd name="T17" fmla="*/ 39 h 39"/>
                <a:gd name="T18" fmla="*/ 12 w 316"/>
                <a:gd name="T19" fmla="*/ 27 h 39"/>
                <a:gd name="T20" fmla="*/ 304 w 316"/>
                <a:gd name="T21" fmla="*/ 27 h 39"/>
                <a:gd name="T22" fmla="*/ 304 w 316"/>
                <a:gd name="T23" fmla="*/ 12 h 39"/>
                <a:gd name="T24" fmla="*/ 12 w 316"/>
                <a:gd name="T25" fmla="*/ 12 h 39"/>
                <a:gd name="T26" fmla="*/ 12 w 316"/>
                <a:gd name="T2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9">
                  <a:moveTo>
                    <a:pt x="310" y="39"/>
                  </a:moveTo>
                  <a:cubicBezTo>
                    <a:pt x="6" y="39"/>
                    <a:pt x="6" y="39"/>
                    <a:pt x="6" y="39"/>
                  </a:cubicBezTo>
                  <a:cubicBezTo>
                    <a:pt x="3" y="39"/>
                    <a:pt x="0" y="36"/>
                    <a:pt x="0" y="33"/>
                  </a:cubicBezTo>
                  <a:cubicBezTo>
                    <a:pt x="0" y="6"/>
                    <a:pt x="0" y="6"/>
                    <a:pt x="0" y="6"/>
                  </a:cubicBezTo>
                  <a:cubicBezTo>
                    <a:pt x="0" y="3"/>
                    <a:pt x="3" y="0"/>
                    <a:pt x="6" y="0"/>
                  </a:cubicBezTo>
                  <a:cubicBezTo>
                    <a:pt x="310" y="0"/>
                    <a:pt x="310" y="0"/>
                    <a:pt x="310" y="0"/>
                  </a:cubicBezTo>
                  <a:cubicBezTo>
                    <a:pt x="313" y="0"/>
                    <a:pt x="316" y="3"/>
                    <a:pt x="316" y="6"/>
                  </a:cubicBezTo>
                  <a:cubicBezTo>
                    <a:pt x="316" y="33"/>
                    <a:pt x="316" y="33"/>
                    <a:pt x="316" y="33"/>
                  </a:cubicBezTo>
                  <a:cubicBezTo>
                    <a:pt x="316" y="36"/>
                    <a:pt x="313" y="39"/>
                    <a:pt x="310" y="39"/>
                  </a:cubicBezTo>
                  <a:close/>
                  <a:moveTo>
                    <a:pt x="12" y="27"/>
                  </a:moveTo>
                  <a:cubicBezTo>
                    <a:pt x="304" y="27"/>
                    <a:pt x="304" y="27"/>
                    <a:pt x="304" y="27"/>
                  </a:cubicBezTo>
                  <a:cubicBezTo>
                    <a:pt x="304" y="12"/>
                    <a:pt x="304" y="12"/>
                    <a:pt x="304" y="12"/>
                  </a:cubicBezTo>
                  <a:cubicBezTo>
                    <a:pt x="12" y="12"/>
                    <a:pt x="12" y="12"/>
                    <a:pt x="12" y="12"/>
                  </a:cubicBezTo>
                  <a:lnTo>
                    <a:pt x="12"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
              <a:extLst>
                <a:ext uri="{FF2B5EF4-FFF2-40B4-BE49-F238E27FC236}">
                  <a16:creationId xmlns:a16="http://schemas.microsoft.com/office/drawing/2014/main" id="{CFF5A647-B041-536D-EB26-08346C344668}"/>
                </a:ext>
              </a:extLst>
            </p:cNvPr>
            <p:cNvSpPr>
              <a:spLocks noEditPoints="1"/>
            </p:cNvSpPr>
            <p:nvPr/>
          </p:nvSpPr>
          <p:spPr bwMode="auto">
            <a:xfrm>
              <a:off x="-1" y="315"/>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5"/>
                    <a:pt x="0" y="112"/>
                  </a:cubicBezTo>
                  <a:cubicBezTo>
                    <a:pt x="0" y="6"/>
                    <a:pt x="0" y="6"/>
                    <a:pt x="0" y="6"/>
                  </a:cubicBezTo>
                  <a:cubicBezTo>
                    <a:pt x="0" y="2"/>
                    <a:pt x="2" y="0"/>
                    <a:pt x="6" y="0"/>
                  </a:cubicBezTo>
                  <a:cubicBezTo>
                    <a:pt x="404" y="0"/>
                    <a:pt x="404" y="0"/>
                    <a:pt x="404" y="0"/>
                  </a:cubicBezTo>
                  <a:cubicBezTo>
                    <a:pt x="408" y="0"/>
                    <a:pt x="410" y="2"/>
                    <a:pt x="410" y="6"/>
                  </a:cubicBezTo>
                  <a:cubicBezTo>
                    <a:pt x="410" y="112"/>
                    <a:pt x="410" y="112"/>
                    <a:pt x="410" y="112"/>
                  </a:cubicBezTo>
                  <a:cubicBezTo>
                    <a:pt x="410" y="115"/>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5">
              <a:extLst>
                <a:ext uri="{FF2B5EF4-FFF2-40B4-BE49-F238E27FC236}">
                  <a16:creationId xmlns:a16="http://schemas.microsoft.com/office/drawing/2014/main" id="{1F76F505-5070-12A4-AC67-5755AA07DAD5}"/>
                </a:ext>
              </a:extLst>
            </p:cNvPr>
            <p:cNvSpPr>
              <a:spLocks noEditPoints="1"/>
            </p:cNvSpPr>
            <p:nvPr/>
          </p:nvSpPr>
          <p:spPr bwMode="auto">
            <a:xfrm>
              <a:off x="99"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2" y="43"/>
                    <a:pt x="0" y="40"/>
                    <a:pt x="0" y="37"/>
                  </a:cubicBezTo>
                  <a:cubicBezTo>
                    <a:pt x="0" y="6"/>
                    <a:pt x="0" y="6"/>
                    <a:pt x="0" y="6"/>
                  </a:cubicBezTo>
                  <a:cubicBezTo>
                    <a:pt x="0" y="3"/>
                    <a:pt x="2" y="0"/>
                    <a:pt x="6" y="0"/>
                  </a:cubicBezTo>
                  <a:cubicBezTo>
                    <a:pt x="48" y="0"/>
                    <a:pt x="48" y="0"/>
                    <a:pt x="48" y="0"/>
                  </a:cubicBezTo>
                  <a:cubicBezTo>
                    <a:pt x="51" y="0"/>
                    <a:pt x="54" y="3"/>
                    <a:pt x="54" y="6"/>
                  </a:cubicBezTo>
                  <a:cubicBezTo>
                    <a:pt x="54" y="37"/>
                    <a:pt x="54" y="37"/>
                    <a:pt x="54" y="37"/>
                  </a:cubicBezTo>
                  <a:cubicBezTo>
                    <a:pt x="54" y="40"/>
                    <a:pt x="51"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6">
              <a:extLst>
                <a:ext uri="{FF2B5EF4-FFF2-40B4-BE49-F238E27FC236}">
                  <a16:creationId xmlns:a16="http://schemas.microsoft.com/office/drawing/2014/main" id="{1D870918-8EBC-0526-CF55-45712818ED78}"/>
                </a:ext>
              </a:extLst>
            </p:cNvPr>
            <p:cNvSpPr>
              <a:spLocks noEditPoints="1"/>
            </p:cNvSpPr>
            <p:nvPr/>
          </p:nvSpPr>
          <p:spPr bwMode="auto">
            <a:xfrm>
              <a:off x="748"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3" y="43"/>
                    <a:pt x="0" y="40"/>
                    <a:pt x="0" y="37"/>
                  </a:cubicBezTo>
                  <a:cubicBezTo>
                    <a:pt x="0" y="6"/>
                    <a:pt x="0" y="6"/>
                    <a:pt x="0" y="6"/>
                  </a:cubicBezTo>
                  <a:cubicBezTo>
                    <a:pt x="0" y="3"/>
                    <a:pt x="3" y="0"/>
                    <a:pt x="6" y="0"/>
                  </a:cubicBezTo>
                  <a:cubicBezTo>
                    <a:pt x="48" y="0"/>
                    <a:pt x="48" y="0"/>
                    <a:pt x="48" y="0"/>
                  </a:cubicBezTo>
                  <a:cubicBezTo>
                    <a:pt x="52" y="0"/>
                    <a:pt x="54" y="3"/>
                    <a:pt x="54" y="6"/>
                  </a:cubicBezTo>
                  <a:cubicBezTo>
                    <a:pt x="54" y="37"/>
                    <a:pt x="54" y="37"/>
                    <a:pt x="54" y="37"/>
                  </a:cubicBezTo>
                  <a:cubicBezTo>
                    <a:pt x="54" y="40"/>
                    <a:pt x="52"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29">
            <a:extLst>
              <a:ext uri="{FF2B5EF4-FFF2-40B4-BE49-F238E27FC236}">
                <a16:creationId xmlns:a16="http://schemas.microsoft.com/office/drawing/2014/main" id="{2BB6BC3D-9BE2-D184-C079-F75271079D12}"/>
              </a:ext>
            </a:extLst>
          </p:cNvPr>
          <p:cNvGrpSpPr>
            <a:grpSpLocks noChangeAspect="1"/>
          </p:cNvGrpSpPr>
          <p:nvPr/>
        </p:nvGrpSpPr>
        <p:grpSpPr bwMode="auto">
          <a:xfrm>
            <a:off x="4377284" y="507226"/>
            <a:ext cx="738369" cy="761068"/>
            <a:chOff x="2651" y="150"/>
            <a:chExt cx="553" cy="570"/>
          </a:xfrm>
          <a:solidFill>
            <a:schemeClr val="tx1"/>
          </a:solidFill>
        </p:grpSpPr>
        <p:sp>
          <p:nvSpPr>
            <p:cNvPr id="47" name="Freeform 30">
              <a:extLst>
                <a:ext uri="{FF2B5EF4-FFF2-40B4-BE49-F238E27FC236}">
                  <a16:creationId xmlns:a16="http://schemas.microsoft.com/office/drawing/2014/main" id="{36B317CD-DC53-C879-BE31-96226B25F681}"/>
                </a:ext>
              </a:extLst>
            </p:cNvPr>
            <p:cNvSpPr>
              <a:spLocks/>
            </p:cNvSpPr>
            <p:nvPr/>
          </p:nvSpPr>
          <p:spPr bwMode="auto">
            <a:xfrm>
              <a:off x="2886" y="399"/>
              <a:ext cx="125" cy="127"/>
            </a:xfrm>
            <a:custGeom>
              <a:avLst/>
              <a:gdLst>
                <a:gd name="T0" fmla="*/ 64 w 91"/>
                <a:gd name="T1" fmla="*/ 92 h 92"/>
                <a:gd name="T2" fmla="*/ 59 w 91"/>
                <a:gd name="T3" fmla="*/ 90 h 92"/>
                <a:gd name="T4" fmla="*/ 6 w 91"/>
                <a:gd name="T5" fmla="*/ 36 h 92"/>
                <a:gd name="T6" fmla="*/ 0 w 91"/>
                <a:gd name="T7" fmla="*/ 22 h 92"/>
                <a:gd name="T8" fmla="*/ 6 w 91"/>
                <a:gd name="T9" fmla="*/ 8 h 92"/>
                <a:gd name="T10" fmla="*/ 34 w 91"/>
                <a:gd name="T11" fmla="*/ 8 h 92"/>
                <a:gd name="T12" fmla="*/ 88 w 91"/>
                <a:gd name="T13" fmla="*/ 61 h 92"/>
                <a:gd name="T14" fmla="*/ 88 w 91"/>
                <a:gd name="T15" fmla="*/ 70 h 92"/>
                <a:gd name="T16" fmla="*/ 80 w 91"/>
                <a:gd name="T17" fmla="*/ 70 h 92"/>
                <a:gd name="T18" fmla="*/ 26 w 91"/>
                <a:gd name="T19" fmla="*/ 16 h 92"/>
                <a:gd name="T20" fmla="*/ 14 w 91"/>
                <a:gd name="T21" fmla="*/ 16 h 92"/>
                <a:gd name="T22" fmla="*/ 14 w 91"/>
                <a:gd name="T23" fmla="*/ 28 h 92"/>
                <a:gd name="T24" fmla="*/ 68 w 91"/>
                <a:gd name="T25" fmla="*/ 82 h 92"/>
                <a:gd name="T26" fmla="*/ 68 w 91"/>
                <a:gd name="T27" fmla="*/ 90 h 92"/>
                <a:gd name="T28" fmla="*/ 64 w 91"/>
                <a:gd name="T2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2">
                  <a:moveTo>
                    <a:pt x="64" y="92"/>
                  </a:moveTo>
                  <a:cubicBezTo>
                    <a:pt x="62" y="92"/>
                    <a:pt x="61" y="91"/>
                    <a:pt x="59" y="90"/>
                  </a:cubicBezTo>
                  <a:cubicBezTo>
                    <a:pt x="6" y="36"/>
                    <a:pt x="6" y="36"/>
                    <a:pt x="6" y="36"/>
                  </a:cubicBezTo>
                  <a:cubicBezTo>
                    <a:pt x="2" y="32"/>
                    <a:pt x="0" y="27"/>
                    <a:pt x="0" y="22"/>
                  </a:cubicBezTo>
                  <a:cubicBezTo>
                    <a:pt x="0" y="16"/>
                    <a:pt x="2" y="11"/>
                    <a:pt x="6" y="8"/>
                  </a:cubicBezTo>
                  <a:cubicBezTo>
                    <a:pt x="13" y="0"/>
                    <a:pt x="26" y="0"/>
                    <a:pt x="34" y="8"/>
                  </a:cubicBezTo>
                  <a:cubicBezTo>
                    <a:pt x="88" y="61"/>
                    <a:pt x="88" y="61"/>
                    <a:pt x="88" y="61"/>
                  </a:cubicBezTo>
                  <a:cubicBezTo>
                    <a:pt x="91" y="64"/>
                    <a:pt x="91" y="67"/>
                    <a:pt x="88" y="70"/>
                  </a:cubicBezTo>
                  <a:cubicBezTo>
                    <a:pt x="86" y="72"/>
                    <a:pt x="82" y="72"/>
                    <a:pt x="80" y="70"/>
                  </a:cubicBezTo>
                  <a:cubicBezTo>
                    <a:pt x="26" y="16"/>
                    <a:pt x="26" y="16"/>
                    <a:pt x="26" y="16"/>
                  </a:cubicBezTo>
                  <a:cubicBezTo>
                    <a:pt x="23" y="13"/>
                    <a:pt x="17" y="13"/>
                    <a:pt x="14" y="16"/>
                  </a:cubicBezTo>
                  <a:cubicBezTo>
                    <a:pt x="11" y="19"/>
                    <a:pt x="11" y="25"/>
                    <a:pt x="14" y="28"/>
                  </a:cubicBezTo>
                  <a:cubicBezTo>
                    <a:pt x="68" y="82"/>
                    <a:pt x="68" y="82"/>
                    <a:pt x="68" y="82"/>
                  </a:cubicBezTo>
                  <a:cubicBezTo>
                    <a:pt x="70" y="84"/>
                    <a:pt x="70" y="88"/>
                    <a:pt x="68" y="90"/>
                  </a:cubicBezTo>
                  <a:cubicBezTo>
                    <a:pt x="67" y="91"/>
                    <a:pt x="65" y="92"/>
                    <a:pt x="6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FD84E55-9A87-176B-802C-B4E85994BE8F}"/>
                </a:ext>
              </a:extLst>
            </p:cNvPr>
            <p:cNvSpPr>
              <a:spLocks/>
            </p:cNvSpPr>
            <p:nvPr/>
          </p:nvSpPr>
          <p:spPr bwMode="auto">
            <a:xfrm>
              <a:off x="2928" y="387"/>
              <a:ext cx="111" cy="110"/>
            </a:xfrm>
            <a:custGeom>
              <a:avLst/>
              <a:gdLst>
                <a:gd name="T0" fmla="*/ 53 w 81"/>
                <a:gd name="T1" fmla="*/ 80 h 80"/>
                <a:gd name="T2" fmla="*/ 49 w 81"/>
                <a:gd name="T3" fmla="*/ 78 h 80"/>
                <a:gd name="T4" fmla="*/ 8 w 81"/>
                <a:gd name="T5" fmla="*/ 37 h 80"/>
                <a:gd name="T6" fmla="*/ 8 w 81"/>
                <a:gd name="T7" fmla="*/ 8 h 80"/>
                <a:gd name="T8" fmla="*/ 36 w 81"/>
                <a:gd name="T9" fmla="*/ 8 h 80"/>
                <a:gd name="T10" fmla="*/ 78 w 81"/>
                <a:gd name="T11" fmla="*/ 50 h 80"/>
                <a:gd name="T12" fmla="*/ 78 w 81"/>
                <a:gd name="T13" fmla="*/ 59 h 80"/>
                <a:gd name="T14" fmla="*/ 70 w 81"/>
                <a:gd name="T15" fmla="*/ 59 h 80"/>
                <a:gd name="T16" fmla="*/ 28 w 81"/>
                <a:gd name="T17" fmla="*/ 16 h 80"/>
                <a:gd name="T18" fmla="*/ 16 w 81"/>
                <a:gd name="T19" fmla="*/ 16 h 80"/>
                <a:gd name="T20" fmla="*/ 16 w 81"/>
                <a:gd name="T21" fmla="*/ 28 h 80"/>
                <a:gd name="T22" fmla="*/ 57 w 81"/>
                <a:gd name="T23" fmla="*/ 69 h 80"/>
                <a:gd name="T24" fmla="*/ 57 w 81"/>
                <a:gd name="T25" fmla="*/ 78 h 80"/>
                <a:gd name="T26" fmla="*/ 53 w 81"/>
                <a:gd name="T2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0">
                  <a:moveTo>
                    <a:pt x="53" y="80"/>
                  </a:moveTo>
                  <a:cubicBezTo>
                    <a:pt x="52" y="80"/>
                    <a:pt x="50" y="79"/>
                    <a:pt x="49" y="78"/>
                  </a:cubicBezTo>
                  <a:cubicBezTo>
                    <a:pt x="8" y="37"/>
                    <a:pt x="8" y="37"/>
                    <a:pt x="8" y="37"/>
                  </a:cubicBezTo>
                  <a:cubicBezTo>
                    <a:pt x="0" y="29"/>
                    <a:pt x="0" y="16"/>
                    <a:pt x="8" y="8"/>
                  </a:cubicBezTo>
                  <a:cubicBezTo>
                    <a:pt x="16" y="0"/>
                    <a:pt x="29" y="0"/>
                    <a:pt x="36" y="8"/>
                  </a:cubicBezTo>
                  <a:cubicBezTo>
                    <a:pt x="78" y="50"/>
                    <a:pt x="78" y="50"/>
                    <a:pt x="78" y="50"/>
                  </a:cubicBezTo>
                  <a:cubicBezTo>
                    <a:pt x="81" y="52"/>
                    <a:pt x="81" y="56"/>
                    <a:pt x="78" y="59"/>
                  </a:cubicBezTo>
                  <a:cubicBezTo>
                    <a:pt x="76" y="61"/>
                    <a:pt x="72" y="61"/>
                    <a:pt x="70" y="59"/>
                  </a:cubicBezTo>
                  <a:cubicBezTo>
                    <a:pt x="28" y="16"/>
                    <a:pt x="28" y="16"/>
                    <a:pt x="28" y="16"/>
                  </a:cubicBezTo>
                  <a:cubicBezTo>
                    <a:pt x="25" y="13"/>
                    <a:pt x="19" y="13"/>
                    <a:pt x="16" y="16"/>
                  </a:cubicBezTo>
                  <a:cubicBezTo>
                    <a:pt x="13" y="20"/>
                    <a:pt x="13" y="25"/>
                    <a:pt x="16" y="28"/>
                  </a:cubicBezTo>
                  <a:cubicBezTo>
                    <a:pt x="57" y="69"/>
                    <a:pt x="57" y="69"/>
                    <a:pt x="57" y="69"/>
                  </a:cubicBezTo>
                  <a:cubicBezTo>
                    <a:pt x="60" y="72"/>
                    <a:pt x="60" y="75"/>
                    <a:pt x="57" y="78"/>
                  </a:cubicBezTo>
                  <a:cubicBezTo>
                    <a:pt x="56" y="79"/>
                    <a:pt x="55" y="80"/>
                    <a:pt x="53"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A17C89CE-5599-70BC-349F-CD53F5BA5E3B}"/>
                </a:ext>
              </a:extLst>
            </p:cNvPr>
            <p:cNvSpPr>
              <a:spLocks/>
            </p:cNvSpPr>
            <p:nvPr/>
          </p:nvSpPr>
          <p:spPr bwMode="auto">
            <a:xfrm>
              <a:off x="2795" y="367"/>
              <a:ext cx="357" cy="301"/>
            </a:xfrm>
            <a:custGeom>
              <a:avLst/>
              <a:gdLst>
                <a:gd name="T0" fmla="*/ 179 w 259"/>
                <a:gd name="T1" fmla="*/ 218 h 218"/>
                <a:gd name="T2" fmla="*/ 174 w 259"/>
                <a:gd name="T3" fmla="*/ 216 h 218"/>
                <a:gd name="T4" fmla="*/ 174 w 259"/>
                <a:gd name="T5" fmla="*/ 216 h 218"/>
                <a:gd name="T6" fmla="*/ 154 w 259"/>
                <a:gd name="T7" fmla="*/ 206 h 218"/>
                <a:gd name="T8" fmla="*/ 83 w 259"/>
                <a:gd name="T9" fmla="*/ 170 h 218"/>
                <a:gd name="T10" fmla="*/ 39 w 259"/>
                <a:gd name="T11" fmla="*/ 144 h 218"/>
                <a:gd name="T12" fmla="*/ 38 w 259"/>
                <a:gd name="T13" fmla="*/ 143 h 218"/>
                <a:gd name="T14" fmla="*/ 34 w 259"/>
                <a:gd name="T15" fmla="*/ 120 h 218"/>
                <a:gd name="T16" fmla="*/ 73 w 259"/>
                <a:gd name="T17" fmla="*/ 118 h 218"/>
                <a:gd name="T18" fmla="*/ 73 w 259"/>
                <a:gd name="T19" fmla="*/ 118 h 218"/>
                <a:gd name="T20" fmla="*/ 91 w 259"/>
                <a:gd name="T21" fmla="*/ 124 h 218"/>
                <a:gd name="T22" fmla="*/ 8 w 259"/>
                <a:gd name="T23" fmla="*/ 37 h 218"/>
                <a:gd name="T24" fmla="*/ 8 w 259"/>
                <a:gd name="T25" fmla="*/ 8 h 218"/>
                <a:gd name="T26" fmla="*/ 37 w 259"/>
                <a:gd name="T27" fmla="*/ 8 h 218"/>
                <a:gd name="T28" fmla="*/ 134 w 259"/>
                <a:gd name="T29" fmla="*/ 105 h 218"/>
                <a:gd name="T30" fmla="*/ 134 w 259"/>
                <a:gd name="T31" fmla="*/ 113 h 218"/>
                <a:gd name="T32" fmla="*/ 125 w 259"/>
                <a:gd name="T33" fmla="*/ 113 h 218"/>
                <a:gd name="T34" fmla="*/ 29 w 259"/>
                <a:gd name="T35" fmla="*/ 17 h 218"/>
                <a:gd name="T36" fmla="*/ 17 w 259"/>
                <a:gd name="T37" fmla="*/ 17 h 218"/>
                <a:gd name="T38" fmla="*/ 14 w 259"/>
                <a:gd name="T39" fmla="*/ 22 h 218"/>
                <a:gd name="T40" fmla="*/ 17 w 259"/>
                <a:gd name="T41" fmla="*/ 28 h 218"/>
                <a:gd name="T42" fmla="*/ 105 w 259"/>
                <a:gd name="T43" fmla="*/ 122 h 218"/>
                <a:gd name="T44" fmla="*/ 107 w 259"/>
                <a:gd name="T45" fmla="*/ 132 h 218"/>
                <a:gd name="T46" fmla="*/ 97 w 259"/>
                <a:gd name="T47" fmla="*/ 137 h 218"/>
                <a:gd name="T48" fmla="*/ 69 w 259"/>
                <a:gd name="T49" fmla="*/ 129 h 218"/>
                <a:gd name="T50" fmla="*/ 44 w 259"/>
                <a:gd name="T51" fmla="*/ 127 h 218"/>
                <a:gd name="T52" fmla="*/ 45 w 259"/>
                <a:gd name="T53" fmla="*/ 133 h 218"/>
                <a:gd name="T54" fmla="*/ 93 w 259"/>
                <a:gd name="T55" fmla="*/ 163 h 218"/>
                <a:gd name="T56" fmla="*/ 156 w 259"/>
                <a:gd name="T57" fmla="*/ 194 h 218"/>
                <a:gd name="T58" fmla="*/ 178 w 259"/>
                <a:gd name="T59" fmla="*/ 203 h 218"/>
                <a:gd name="T60" fmla="*/ 244 w 259"/>
                <a:gd name="T61" fmla="*/ 137 h 218"/>
                <a:gd name="T62" fmla="*/ 237 w 259"/>
                <a:gd name="T63" fmla="*/ 131 h 218"/>
                <a:gd name="T64" fmla="*/ 227 w 259"/>
                <a:gd name="T65" fmla="*/ 111 h 218"/>
                <a:gd name="T66" fmla="*/ 216 w 259"/>
                <a:gd name="T67" fmla="*/ 82 h 218"/>
                <a:gd name="T68" fmla="*/ 154 w 259"/>
                <a:gd name="T69" fmla="*/ 21 h 218"/>
                <a:gd name="T70" fmla="*/ 145 w 259"/>
                <a:gd name="T71" fmla="*/ 19 h 218"/>
                <a:gd name="T72" fmla="*/ 143 w 259"/>
                <a:gd name="T73" fmla="*/ 21 h 218"/>
                <a:gd name="T74" fmla="*/ 143 w 259"/>
                <a:gd name="T75" fmla="*/ 33 h 218"/>
                <a:gd name="T76" fmla="*/ 174 w 259"/>
                <a:gd name="T77" fmla="*/ 64 h 218"/>
                <a:gd name="T78" fmla="*/ 174 w 259"/>
                <a:gd name="T79" fmla="*/ 73 h 218"/>
                <a:gd name="T80" fmla="*/ 166 w 259"/>
                <a:gd name="T81" fmla="*/ 73 h 218"/>
                <a:gd name="T82" fmla="*/ 134 w 259"/>
                <a:gd name="T83" fmla="*/ 41 h 218"/>
                <a:gd name="T84" fmla="*/ 134 w 259"/>
                <a:gd name="T85" fmla="*/ 12 h 218"/>
                <a:gd name="T86" fmla="*/ 140 w 259"/>
                <a:gd name="T87" fmla="*/ 8 h 218"/>
                <a:gd name="T88" fmla="*/ 163 w 259"/>
                <a:gd name="T89" fmla="*/ 12 h 218"/>
                <a:gd name="T90" fmla="*/ 224 w 259"/>
                <a:gd name="T91" fmla="*/ 73 h 218"/>
                <a:gd name="T92" fmla="*/ 239 w 259"/>
                <a:gd name="T93" fmla="*/ 109 h 218"/>
                <a:gd name="T94" fmla="*/ 246 w 259"/>
                <a:gd name="T95" fmla="*/ 122 h 218"/>
                <a:gd name="T96" fmla="*/ 257 w 259"/>
                <a:gd name="T97" fmla="*/ 133 h 218"/>
                <a:gd name="T98" fmla="*/ 259 w 259"/>
                <a:gd name="T99" fmla="*/ 137 h 218"/>
                <a:gd name="T100" fmla="*/ 257 w 259"/>
                <a:gd name="T101" fmla="*/ 142 h 218"/>
                <a:gd name="T102" fmla="*/ 183 w 259"/>
                <a:gd name="T103" fmla="*/ 216 h 218"/>
                <a:gd name="T104" fmla="*/ 179 w 259"/>
                <a:gd name="T105"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9" h="218">
                  <a:moveTo>
                    <a:pt x="179" y="218"/>
                  </a:moveTo>
                  <a:cubicBezTo>
                    <a:pt x="177" y="218"/>
                    <a:pt x="176" y="217"/>
                    <a:pt x="174" y="216"/>
                  </a:cubicBezTo>
                  <a:cubicBezTo>
                    <a:pt x="174" y="216"/>
                    <a:pt x="174" y="216"/>
                    <a:pt x="174" y="216"/>
                  </a:cubicBezTo>
                  <a:cubicBezTo>
                    <a:pt x="169" y="210"/>
                    <a:pt x="162" y="207"/>
                    <a:pt x="154" y="206"/>
                  </a:cubicBezTo>
                  <a:cubicBezTo>
                    <a:pt x="136" y="204"/>
                    <a:pt x="102" y="196"/>
                    <a:pt x="83" y="170"/>
                  </a:cubicBezTo>
                  <a:cubicBezTo>
                    <a:pt x="80" y="165"/>
                    <a:pt x="58" y="153"/>
                    <a:pt x="39" y="144"/>
                  </a:cubicBezTo>
                  <a:cubicBezTo>
                    <a:pt x="39" y="144"/>
                    <a:pt x="38" y="143"/>
                    <a:pt x="38" y="143"/>
                  </a:cubicBezTo>
                  <a:cubicBezTo>
                    <a:pt x="31" y="138"/>
                    <a:pt x="29" y="127"/>
                    <a:pt x="34" y="120"/>
                  </a:cubicBezTo>
                  <a:cubicBezTo>
                    <a:pt x="45" y="106"/>
                    <a:pt x="63" y="114"/>
                    <a:pt x="73" y="118"/>
                  </a:cubicBezTo>
                  <a:cubicBezTo>
                    <a:pt x="73" y="118"/>
                    <a:pt x="73" y="118"/>
                    <a:pt x="73" y="118"/>
                  </a:cubicBezTo>
                  <a:cubicBezTo>
                    <a:pt x="74" y="118"/>
                    <a:pt x="82" y="121"/>
                    <a:pt x="91" y="124"/>
                  </a:cubicBezTo>
                  <a:cubicBezTo>
                    <a:pt x="8" y="37"/>
                    <a:pt x="8" y="37"/>
                    <a:pt x="8" y="37"/>
                  </a:cubicBezTo>
                  <a:cubicBezTo>
                    <a:pt x="0" y="29"/>
                    <a:pt x="0" y="16"/>
                    <a:pt x="8" y="8"/>
                  </a:cubicBezTo>
                  <a:cubicBezTo>
                    <a:pt x="16" y="0"/>
                    <a:pt x="29" y="0"/>
                    <a:pt x="37" y="8"/>
                  </a:cubicBezTo>
                  <a:cubicBezTo>
                    <a:pt x="134" y="105"/>
                    <a:pt x="134" y="105"/>
                    <a:pt x="134" y="105"/>
                  </a:cubicBezTo>
                  <a:cubicBezTo>
                    <a:pt x="136" y="107"/>
                    <a:pt x="136" y="111"/>
                    <a:pt x="134" y="113"/>
                  </a:cubicBezTo>
                  <a:cubicBezTo>
                    <a:pt x="132" y="115"/>
                    <a:pt x="128" y="115"/>
                    <a:pt x="125" y="113"/>
                  </a:cubicBezTo>
                  <a:cubicBezTo>
                    <a:pt x="29" y="17"/>
                    <a:pt x="29" y="17"/>
                    <a:pt x="29" y="17"/>
                  </a:cubicBezTo>
                  <a:cubicBezTo>
                    <a:pt x="26" y="13"/>
                    <a:pt x="20" y="13"/>
                    <a:pt x="17" y="17"/>
                  </a:cubicBezTo>
                  <a:cubicBezTo>
                    <a:pt x="15" y="18"/>
                    <a:pt x="14" y="20"/>
                    <a:pt x="14" y="22"/>
                  </a:cubicBezTo>
                  <a:cubicBezTo>
                    <a:pt x="14" y="25"/>
                    <a:pt x="15" y="27"/>
                    <a:pt x="17" y="28"/>
                  </a:cubicBezTo>
                  <a:cubicBezTo>
                    <a:pt x="105" y="122"/>
                    <a:pt x="105" y="122"/>
                    <a:pt x="105" y="122"/>
                  </a:cubicBezTo>
                  <a:cubicBezTo>
                    <a:pt x="108" y="124"/>
                    <a:pt x="109" y="129"/>
                    <a:pt x="107" y="132"/>
                  </a:cubicBezTo>
                  <a:cubicBezTo>
                    <a:pt x="105" y="136"/>
                    <a:pt x="101" y="138"/>
                    <a:pt x="97" y="137"/>
                  </a:cubicBezTo>
                  <a:cubicBezTo>
                    <a:pt x="85" y="135"/>
                    <a:pt x="70" y="130"/>
                    <a:pt x="69" y="129"/>
                  </a:cubicBezTo>
                  <a:cubicBezTo>
                    <a:pt x="52" y="122"/>
                    <a:pt x="47" y="123"/>
                    <a:pt x="44" y="127"/>
                  </a:cubicBezTo>
                  <a:cubicBezTo>
                    <a:pt x="43" y="129"/>
                    <a:pt x="43" y="132"/>
                    <a:pt x="45" y="133"/>
                  </a:cubicBezTo>
                  <a:cubicBezTo>
                    <a:pt x="53" y="137"/>
                    <a:pt x="86" y="154"/>
                    <a:pt x="93" y="163"/>
                  </a:cubicBezTo>
                  <a:cubicBezTo>
                    <a:pt x="109" y="186"/>
                    <a:pt x="139" y="192"/>
                    <a:pt x="156" y="194"/>
                  </a:cubicBezTo>
                  <a:cubicBezTo>
                    <a:pt x="164" y="195"/>
                    <a:pt x="172" y="198"/>
                    <a:pt x="178" y="203"/>
                  </a:cubicBezTo>
                  <a:cubicBezTo>
                    <a:pt x="244" y="137"/>
                    <a:pt x="244" y="137"/>
                    <a:pt x="244" y="137"/>
                  </a:cubicBezTo>
                  <a:cubicBezTo>
                    <a:pt x="237" y="131"/>
                    <a:pt x="237" y="131"/>
                    <a:pt x="237" y="131"/>
                  </a:cubicBezTo>
                  <a:cubicBezTo>
                    <a:pt x="232" y="125"/>
                    <a:pt x="229" y="119"/>
                    <a:pt x="227" y="111"/>
                  </a:cubicBezTo>
                  <a:cubicBezTo>
                    <a:pt x="224" y="97"/>
                    <a:pt x="220" y="87"/>
                    <a:pt x="216" y="82"/>
                  </a:cubicBezTo>
                  <a:cubicBezTo>
                    <a:pt x="154" y="21"/>
                    <a:pt x="154" y="21"/>
                    <a:pt x="154" y="21"/>
                  </a:cubicBezTo>
                  <a:cubicBezTo>
                    <a:pt x="152" y="18"/>
                    <a:pt x="148" y="18"/>
                    <a:pt x="145" y="19"/>
                  </a:cubicBezTo>
                  <a:cubicBezTo>
                    <a:pt x="144" y="20"/>
                    <a:pt x="143" y="20"/>
                    <a:pt x="143" y="21"/>
                  </a:cubicBezTo>
                  <a:cubicBezTo>
                    <a:pt x="139" y="24"/>
                    <a:pt x="139" y="29"/>
                    <a:pt x="143" y="33"/>
                  </a:cubicBezTo>
                  <a:cubicBezTo>
                    <a:pt x="174" y="64"/>
                    <a:pt x="174" y="64"/>
                    <a:pt x="174" y="64"/>
                  </a:cubicBezTo>
                  <a:cubicBezTo>
                    <a:pt x="177" y="66"/>
                    <a:pt x="177" y="70"/>
                    <a:pt x="174" y="73"/>
                  </a:cubicBezTo>
                  <a:cubicBezTo>
                    <a:pt x="172" y="75"/>
                    <a:pt x="168" y="75"/>
                    <a:pt x="166" y="73"/>
                  </a:cubicBezTo>
                  <a:cubicBezTo>
                    <a:pt x="134" y="41"/>
                    <a:pt x="134" y="41"/>
                    <a:pt x="134" y="41"/>
                  </a:cubicBezTo>
                  <a:cubicBezTo>
                    <a:pt x="126" y="33"/>
                    <a:pt x="126" y="20"/>
                    <a:pt x="134" y="12"/>
                  </a:cubicBezTo>
                  <a:cubicBezTo>
                    <a:pt x="136" y="11"/>
                    <a:pt x="138" y="9"/>
                    <a:pt x="140" y="8"/>
                  </a:cubicBezTo>
                  <a:cubicBezTo>
                    <a:pt x="147" y="5"/>
                    <a:pt x="157" y="6"/>
                    <a:pt x="163" y="12"/>
                  </a:cubicBezTo>
                  <a:cubicBezTo>
                    <a:pt x="224" y="73"/>
                    <a:pt x="224" y="73"/>
                    <a:pt x="224" y="73"/>
                  </a:cubicBezTo>
                  <a:cubicBezTo>
                    <a:pt x="232" y="82"/>
                    <a:pt x="237" y="97"/>
                    <a:pt x="239" y="109"/>
                  </a:cubicBezTo>
                  <a:cubicBezTo>
                    <a:pt x="240" y="114"/>
                    <a:pt x="242" y="118"/>
                    <a:pt x="246" y="122"/>
                  </a:cubicBezTo>
                  <a:cubicBezTo>
                    <a:pt x="257" y="133"/>
                    <a:pt x="257" y="133"/>
                    <a:pt x="257" y="133"/>
                  </a:cubicBezTo>
                  <a:cubicBezTo>
                    <a:pt x="258" y="134"/>
                    <a:pt x="259" y="136"/>
                    <a:pt x="259" y="137"/>
                  </a:cubicBezTo>
                  <a:cubicBezTo>
                    <a:pt x="259" y="139"/>
                    <a:pt x="258" y="141"/>
                    <a:pt x="257" y="142"/>
                  </a:cubicBezTo>
                  <a:cubicBezTo>
                    <a:pt x="183" y="216"/>
                    <a:pt x="183" y="216"/>
                    <a:pt x="183" y="216"/>
                  </a:cubicBezTo>
                  <a:cubicBezTo>
                    <a:pt x="182" y="217"/>
                    <a:pt x="180" y="218"/>
                    <a:pt x="17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9E5CB112-FF28-7847-747F-0BCE48FD7D28}"/>
                </a:ext>
              </a:extLst>
            </p:cNvPr>
            <p:cNvSpPr>
              <a:spLocks noEditPoints="1"/>
            </p:cNvSpPr>
            <p:nvPr/>
          </p:nvSpPr>
          <p:spPr bwMode="auto">
            <a:xfrm>
              <a:off x="3020" y="534"/>
              <a:ext cx="184" cy="186"/>
            </a:xfrm>
            <a:custGeom>
              <a:avLst/>
              <a:gdLst>
                <a:gd name="T0" fmla="*/ 34 w 134"/>
                <a:gd name="T1" fmla="*/ 135 h 135"/>
                <a:gd name="T2" fmla="*/ 30 w 134"/>
                <a:gd name="T3" fmla="*/ 133 h 135"/>
                <a:gd name="T4" fmla="*/ 1 w 134"/>
                <a:gd name="T5" fmla="*/ 105 h 135"/>
                <a:gd name="T6" fmla="*/ 0 w 134"/>
                <a:gd name="T7" fmla="*/ 101 h 135"/>
                <a:gd name="T8" fmla="*/ 1 w 134"/>
                <a:gd name="T9" fmla="*/ 96 h 135"/>
                <a:gd name="T10" fmla="*/ 95 w 134"/>
                <a:gd name="T11" fmla="*/ 2 h 135"/>
                <a:gd name="T12" fmla="*/ 104 w 134"/>
                <a:gd name="T13" fmla="*/ 2 h 135"/>
                <a:gd name="T14" fmla="*/ 133 w 134"/>
                <a:gd name="T15" fmla="*/ 31 h 135"/>
                <a:gd name="T16" fmla="*/ 134 w 134"/>
                <a:gd name="T17" fmla="*/ 35 h 135"/>
                <a:gd name="T18" fmla="*/ 133 w 134"/>
                <a:gd name="T19" fmla="*/ 39 h 135"/>
                <a:gd name="T20" fmla="*/ 38 w 134"/>
                <a:gd name="T21" fmla="*/ 133 h 135"/>
                <a:gd name="T22" fmla="*/ 34 w 134"/>
                <a:gd name="T23" fmla="*/ 135 h 135"/>
                <a:gd name="T24" fmla="*/ 14 w 134"/>
                <a:gd name="T25" fmla="*/ 101 h 135"/>
                <a:gd name="T26" fmla="*/ 34 w 134"/>
                <a:gd name="T27" fmla="*/ 121 h 135"/>
                <a:gd name="T28" fmla="*/ 120 w 134"/>
                <a:gd name="T29" fmla="*/ 35 h 135"/>
                <a:gd name="T30" fmla="*/ 100 w 134"/>
                <a:gd name="T31" fmla="*/ 15 h 135"/>
                <a:gd name="T32" fmla="*/ 14 w 134"/>
                <a:gd name="T33"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34" y="135"/>
                  </a:moveTo>
                  <a:cubicBezTo>
                    <a:pt x="33" y="135"/>
                    <a:pt x="31" y="135"/>
                    <a:pt x="30" y="133"/>
                  </a:cubicBezTo>
                  <a:cubicBezTo>
                    <a:pt x="1" y="105"/>
                    <a:pt x="1" y="105"/>
                    <a:pt x="1" y="105"/>
                  </a:cubicBezTo>
                  <a:cubicBezTo>
                    <a:pt x="0" y="104"/>
                    <a:pt x="0" y="102"/>
                    <a:pt x="0" y="101"/>
                  </a:cubicBezTo>
                  <a:cubicBezTo>
                    <a:pt x="0" y="99"/>
                    <a:pt x="0" y="98"/>
                    <a:pt x="1" y="96"/>
                  </a:cubicBezTo>
                  <a:cubicBezTo>
                    <a:pt x="95" y="2"/>
                    <a:pt x="95" y="2"/>
                    <a:pt x="95" y="2"/>
                  </a:cubicBezTo>
                  <a:cubicBezTo>
                    <a:pt x="98" y="0"/>
                    <a:pt x="102" y="0"/>
                    <a:pt x="104" y="2"/>
                  </a:cubicBezTo>
                  <a:cubicBezTo>
                    <a:pt x="133" y="31"/>
                    <a:pt x="133" y="31"/>
                    <a:pt x="133" y="31"/>
                  </a:cubicBezTo>
                  <a:cubicBezTo>
                    <a:pt x="134" y="32"/>
                    <a:pt x="134" y="33"/>
                    <a:pt x="134" y="35"/>
                  </a:cubicBezTo>
                  <a:cubicBezTo>
                    <a:pt x="134" y="37"/>
                    <a:pt x="134" y="38"/>
                    <a:pt x="133" y="39"/>
                  </a:cubicBezTo>
                  <a:cubicBezTo>
                    <a:pt x="38" y="133"/>
                    <a:pt x="38" y="133"/>
                    <a:pt x="38" y="133"/>
                  </a:cubicBezTo>
                  <a:cubicBezTo>
                    <a:pt x="37" y="135"/>
                    <a:pt x="36" y="135"/>
                    <a:pt x="34" y="135"/>
                  </a:cubicBezTo>
                  <a:close/>
                  <a:moveTo>
                    <a:pt x="14" y="101"/>
                  </a:moveTo>
                  <a:cubicBezTo>
                    <a:pt x="34" y="121"/>
                    <a:pt x="34" y="121"/>
                    <a:pt x="34" y="121"/>
                  </a:cubicBezTo>
                  <a:cubicBezTo>
                    <a:pt x="120" y="35"/>
                    <a:pt x="120" y="35"/>
                    <a:pt x="120" y="35"/>
                  </a:cubicBezTo>
                  <a:cubicBezTo>
                    <a:pt x="100" y="15"/>
                    <a:pt x="100" y="15"/>
                    <a:pt x="100" y="15"/>
                  </a:cubicBezTo>
                  <a:lnTo>
                    <a:pt x="1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a:extLst>
                <a:ext uri="{FF2B5EF4-FFF2-40B4-BE49-F238E27FC236}">
                  <a16:creationId xmlns:a16="http://schemas.microsoft.com/office/drawing/2014/main" id="{6C9FE9BA-D903-5F9B-C7FD-4C483C5FC372}"/>
                </a:ext>
              </a:extLst>
            </p:cNvPr>
            <p:cNvSpPr>
              <a:spLocks/>
            </p:cNvSpPr>
            <p:nvPr/>
          </p:nvSpPr>
          <p:spPr bwMode="auto">
            <a:xfrm>
              <a:off x="2651" y="222"/>
              <a:ext cx="283" cy="424"/>
            </a:xfrm>
            <a:custGeom>
              <a:avLst/>
              <a:gdLst>
                <a:gd name="T0" fmla="*/ 200 w 206"/>
                <a:gd name="T1" fmla="*/ 308 h 308"/>
                <a:gd name="T2" fmla="*/ 6 w 206"/>
                <a:gd name="T3" fmla="*/ 308 h 308"/>
                <a:gd name="T4" fmla="*/ 0 w 206"/>
                <a:gd name="T5" fmla="*/ 302 h 308"/>
                <a:gd name="T6" fmla="*/ 0 w 206"/>
                <a:gd name="T7" fmla="*/ 6 h 308"/>
                <a:gd name="T8" fmla="*/ 6 w 206"/>
                <a:gd name="T9" fmla="*/ 0 h 308"/>
                <a:gd name="T10" fmla="*/ 200 w 206"/>
                <a:gd name="T11" fmla="*/ 0 h 308"/>
                <a:gd name="T12" fmla="*/ 206 w 206"/>
                <a:gd name="T13" fmla="*/ 6 h 308"/>
                <a:gd name="T14" fmla="*/ 206 w 206"/>
                <a:gd name="T15" fmla="*/ 139 h 308"/>
                <a:gd name="T16" fmla="*/ 200 w 206"/>
                <a:gd name="T17" fmla="*/ 145 h 308"/>
                <a:gd name="T18" fmla="*/ 194 w 206"/>
                <a:gd name="T19" fmla="*/ 139 h 308"/>
                <a:gd name="T20" fmla="*/ 194 w 206"/>
                <a:gd name="T21" fmla="*/ 12 h 308"/>
                <a:gd name="T22" fmla="*/ 12 w 206"/>
                <a:gd name="T23" fmla="*/ 12 h 308"/>
                <a:gd name="T24" fmla="*/ 12 w 206"/>
                <a:gd name="T25" fmla="*/ 296 h 308"/>
                <a:gd name="T26" fmla="*/ 194 w 206"/>
                <a:gd name="T27" fmla="*/ 296 h 308"/>
                <a:gd name="T28" fmla="*/ 194 w 206"/>
                <a:gd name="T29" fmla="*/ 281 h 308"/>
                <a:gd name="T30" fmla="*/ 200 w 206"/>
                <a:gd name="T31" fmla="*/ 275 h 308"/>
                <a:gd name="T32" fmla="*/ 206 w 206"/>
                <a:gd name="T33" fmla="*/ 281 h 308"/>
                <a:gd name="T34" fmla="*/ 206 w 206"/>
                <a:gd name="T35" fmla="*/ 302 h 308"/>
                <a:gd name="T36" fmla="*/ 200 w 206"/>
                <a:gd name="T3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308">
                  <a:moveTo>
                    <a:pt x="200" y="308"/>
                  </a:moveTo>
                  <a:cubicBezTo>
                    <a:pt x="6" y="308"/>
                    <a:pt x="6" y="308"/>
                    <a:pt x="6" y="308"/>
                  </a:cubicBezTo>
                  <a:cubicBezTo>
                    <a:pt x="2" y="308"/>
                    <a:pt x="0" y="305"/>
                    <a:pt x="0" y="302"/>
                  </a:cubicBezTo>
                  <a:cubicBezTo>
                    <a:pt x="0" y="6"/>
                    <a:pt x="0" y="6"/>
                    <a:pt x="0" y="6"/>
                  </a:cubicBezTo>
                  <a:cubicBezTo>
                    <a:pt x="0" y="3"/>
                    <a:pt x="2" y="0"/>
                    <a:pt x="6" y="0"/>
                  </a:cubicBezTo>
                  <a:cubicBezTo>
                    <a:pt x="200" y="0"/>
                    <a:pt x="200" y="0"/>
                    <a:pt x="200" y="0"/>
                  </a:cubicBezTo>
                  <a:cubicBezTo>
                    <a:pt x="204" y="0"/>
                    <a:pt x="206" y="3"/>
                    <a:pt x="206" y="6"/>
                  </a:cubicBezTo>
                  <a:cubicBezTo>
                    <a:pt x="206" y="139"/>
                    <a:pt x="206" y="139"/>
                    <a:pt x="206" y="139"/>
                  </a:cubicBezTo>
                  <a:cubicBezTo>
                    <a:pt x="206" y="143"/>
                    <a:pt x="204" y="145"/>
                    <a:pt x="200" y="145"/>
                  </a:cubicBezTo>
                  <a:cubicBezTo>
                    <a:pt x="197" y="145"/>
                    <a:pt x="194" y="143"/>
                    <a:pt x="194" y="139"/>
                  </a:cubicBezTo>
                  <a:cubicBezTo>
                    <a:pt x="194" y="12"/>
                    <a:pt x="194" y="12"/>
                    <a:pt x="194" y="12"/>
                  </a:cubicBezTo>
                  <a:cubicBezTo>
                    <a:pt x="12" y="12"/>
                    <a:pt x="12" y="12"/>
                    <a:pt x="12" y="12"/>
                  </a:cubicBezTo>
                  <a:cubicBezTo>
                    <a:pt x="12" y="296"/>
                    <a:pt x="12" y="296"/>
                    <a:pt x="12" y="296"/>
                  </a:cubicBezTo>
                  <a:cubicBezTo>
                    <a:pt x="194" y="296"/>
                    <a:pt x="194" y="296"/>
                    <a:pt x="194" y="296"/>
                  </a:cubicBezTo>
                  <a:cubicBezTo>
                    <a:pt x="194" y="281"/>
                    <a:pt x="194" y="281"/>
                    <a:pt x="194" y="281"/>
                  </a:cubicBezTo>
                  <a:cubicBezTo>
                    <a:pt x="194" y="278"/>
                    <a:pt x="197" y="275"/>
                    <a:pt x="200" y="275"/>
                  </a:cubicBezTo>
                  <a:cubicBezTo>
                    <a:pt x="204" y="275"/>
                    <a:pt x="206" y="278"/>
                    <a:pt x="206" y="281"/>
                  </a:cubicBezTo>
                  <a:cubicBezTo>
                    <a:pt x="206" y="302"/>
                    <a:pt x="206" y="302"/>
                    <a:pt x="206" y="302"/>
                  </a:cubicBezTo>
                  <a:cubicBezTo>
                    <a:pt x="206" y="305"/>
                    <a:pt x="204" y="308"/>
                    <a:pt x="200"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6ECE3FCD-1324-B319-88DD-7EBCFF81E9CE}"/>
                </a:ext>
              </a:extLst>
            </p:cNvPr>
            <p:cNvSpPr>
              <a:spLocks noEditPoints="1"/>
            </p:cNvSpPr>
            <p:nvPr/>
          </p:nvSpPr>
          <p:spPr bwMode="auto">
            <a:xfrm>
              <a:off x="2651" y="150"/>
              <a:ext cx="283" cy="88"/>
            </a:xfrm>
            <a:custGeom>
              <a:avLst/>
              <a:gdLst>
                <a:gd name="T0" fmla="*/ 200 w 206"/>
                <a:gd name="T1" fmla="*/ 64 h 64"/>
                <a:gd name="T2" fmla="*/ 6 w 206"/>
                <a:gd name="T3" fmla="*/ 64 h 64"/>
                <a:gd name="T4" fmla="*/ 0 w 206"/>
                <a:gd name="T5" fmla="*/ 58 h 64"/>
                <a:gd name="T6" fmla="*/ 0 w 206"/>
                <a:gd name="T7" fmla="*/ 31 h 64"/>
                <a:gd name="T8" fmla="*/ 30 w 206"/>
                <a:gd name="T9" fmla="*/ 0 h 64"/>
                <a:gd name="T10" fmla="*/ 176 w 206"/>
                <a:gd name="T11" fmla="*/ 0 h 64"/>
                <a:gd name="T12" fmla="*/ 206 w 206"/>
                <a:gd name="T13" fmla="*/ 31 h 64"/>
                <a:gd name="T14" fmla="*/ 206 w 206"/>
                <a:gd name="T15" fmla="*/ 58 h 64"/>
                <a:gd name="T16" fmla="*/ 200 w 206"/>
                <a:gd name="T17" fmla="*/ 64 h 64"/>
                <a:gd name="T18" fmla="*/ 12 w 206"/>
                <a:gd name="T19" fmla="*/ 52 h 64"/>
                <a:gd name="T20" fmla="*/ 194 w 206"/>
                <a:gd name="T21" fmla="*/ 52 h 64"/>
                <a:gd name="T22" fmla="*/ 194 w 206"/>
                <a:gd name="T23" fmla="*/ 31 h 64"/>
                <a:gd name="T24" fmla="*/ 176 w 206"/>
                <a:gd name="T25" fmla="*/ 12 h 64"/>
                <a:gd name="T26" fmla="*/ 30 w 206"/>
                <a:gd name="T27" fmla="*/ 12 h 64"/>
                <a:gd name="T28" fmla="*/ 12 w 206"/>
                <a:gd name="T29" fmla="*/ 31 h 64"/>
                <a:gd name="T30" fmla="*/ 12 w 206"/>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4">
                  <a:moveTo>
                    <a:pt x="200" y="64"/>
                  </a:moveTo>
                  <a:cubicBezTo>
                    <a:pt x="6" y="64"/>
                    <a:pt x="6" y="64"/>
                    <a:pt x="6" y="64"/>
                  </a:cubicBezTo>
                  <a:cubicBezTo>
                    <a:pt x="2" y="64"/>
                    <a:pt x="0" y="62"/>
                    <a:pt x="0" y="58"/>
                  </a:cubicBezTo>
                  <a:cubicBezTo>
                    <a:pt x="0" y="31"/>
                    <a:pt x="0" y="31"/>
                    <a:pt x="0" y="31"/>
                  </a:cubicBezTo>
                  <a:cubicBezTo>
                    <a:pt x="0" y="14"/>
                    <a:pt x="13" y="0"/>
                    <a:pt x="30" y="0"/>
                  </a:cubicBezTo>
                  <a:cubicBezTo>
                    <a:pt x="176" y="0"/>
                    <a:pt x="176" y="0"/>
                    <a:pt x="176" y="0"/>
                  </a:cubicBezTo>
                  <a:cubicBezTo>
                    <a:pt x="193" y="0"/>
                    <a:pt x="206" y="14"/>
                    <a:pt x="206" y="31"/>
                  </a:cubicBezTo>
                  <a:cubicBezTo>
                    <a:pt x="206" y="58"/>
                    <a:pt x="206" y="58"/>
                    <a:pt x="206" y="58"/>
                  </a:cubicBezTo>
                  <a:cubicBezTo>
                    <a:pt x="206" y="62"/>
                    <a:pt x="204" y="64"/>
                    <a:pt x="200" y="64"/>
                  </a:cubicBezTo>
                  <a:close/>
                  <a:moveTo>
                    <a:pt x="12" y="52"/>
                  </a:moveTo>
                  <a:cubicBezTo>
                    <a:pt x="194" y="52"/>
                    <a:pt x="194" y="52"/>
                    <a:pt x="194" y="52"/>
                  </a:cubicBezTo>
                  <a:cubicBezTo>
                    <a:pt x="194" y="31"/>
                    <a:pt x="194" y="31"/>
                    <a:pt x="194" y="31"/>
                  </a:cubicBezTo>
                  <a:cubicBezTo>
                    <a:pt x="194" y="21"/>
                    <a:pt x="186" y="12"/>
                    <a:pt x="176" y="12"/>
                  </a:cubicBezTo>
                  <a:cubicBezTo>
                    <a:pt x="30" y="12"/>
                    <a:pt x="30" y="12"/>
                    <a:pt x="30" y="12"/>
                  </a:cubicBezTo>
                  <a:cubicBezTo>
                    <a:pt x="20" y="12"/>
                    <a:pt x="12" y="21"/>
                    <a:pt x="12" y="31"/>
                  </a:cubicBezTo>
                  <a:lnTo>
                    <a:pt x="1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a:extLst>
                <a:ext uri="{FF2B5EF4-FFF2-40B4-BE49-F238E27FC236}">
                  <a16:creationId xmlns:a16="http://schemas.microsoft.com/office/drawing/2014/main" id="{F0F96AB5-81DC-549A-EC85-8F07A6755CAE}"/>
                </a:ext>
              </a:extLst>
            </p:cNvPr>
            <p:cNvSpPr>
              <a:spLocks noEditPoints="1"/>
            </p:cNvSpPr>
            <p:nvPr/>
          </p:nvSpPr>
          <p:spPr bwMode="auto">
            <a:xfrm>
              <a:off x="2651" y="629"/>
              <a:ext cx="283" cy="87"/>
            </a:xfrm>
            <a:custGeom>
              <a:avLst/>
              <a:gdLst>
                <a:gd name="T0" fmla="*/ 176 w 206"/>
                <a:gd name="T1" fmla="*/ 63 h 63"/>
                <a:gd name="T2" fmla="*/ 30 w 206"/>
                <a:gd name="T3" fmla="*/ 63 h 63"/>
                <a:gd name="T4" fmla="*/ 0 w 206"/>
                <a:gd name="T5" fmla="*/ 32 h 63"/>
                <a:gd name="T6" fmla="*/ 0 w 206"/>
                <a:gd name="T7" fmla="*/ 6 h 63"/>
                <a:gd name="T8" fmla="*/ 6 w 206"/>
                <a:gd name="T9" fmla="*/ 0 h 63"/>
                <a:gd name="T10" fmla="*/ 200 w 206"/>
                <a:gd name="T11" fmla="*/ 0 h 63"/>
                <a:gd name="T12" fmla="*/ 206 w 206"/>
                <a:gd name="T13" fmla="*/ 6 h 63"/>
                <a:gd name="T14" fmla="*/ 206 w 206"/>
                <a:gd name="T15" fmla="*/ 32 h 63"/>
                <a:gd name="T16" fmla="*/ 176 w 206"/>
                <a:gd name="T17" fmla="*/ 63 h 63"/>
                <a:gd name="T18" fmla="*/ 12 w 206"/>
                <a:gd name="T19" fmla="*/ 12 h 63"/>
                <a:gd name="T20" fmla="*/ 12 w 206"/>
                <a:gd name="T21" fmla="*/ 32 h 63"/>
                <a:gd name="T22" fmla="*/ 30 w 206"/>
                <a:gd name="T23" fmla="*/ 51 h 63"/>
                <a:gd name="T24" fmla="*/ 176 w 206"/>
                <a:gd name="T25" fmla="*/ 51 h 63"/>
                <a:gd name="T26" fmla="*/ 194 w 206"/>
                <a:gd name="T27" fmla="*/ 32 h 63"/>
                <a:gd name="T28" fmla="*/ 194 w 206"/>
                <a:gd name="T29" fmla="*/ 12 h 63"/>
                <a:gd name="T30" fmla="*/ 12 w 206"/>
                <a:gd name="T31"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3">
                  <a:moveTo>
                    <a:pt x="176" y="63"/>
                  </a:moveTo>
                  <a:cubicBezTo>
                    <a:pt x="30" y="63"/>
                    <a:pt x="30" y="63"/>
                    <a:pt x="30" y="63"/>
                  </a:cubicBezTo>
                  <a:cubicBezTo>
                    <a:pt x="13" y="63"/>
                    <a:pt x="0" y="49"/>
                    <a:pt x="0" y="32"/>
                  </a:cubicBezTo>
                  <a:cubicBezTo>
                    <a:pt x="0" y="6"/>
                    <a:pt x="0" y="6"/>
                    <a:pt x="0" y="6"/>
                  </a:cubicBezTo>
                  <a:cubicBezTo>
                    <a:pt x="0" y="2"/>
                    <a:pt x="2" y="0"/>
                    <a:pt x="6" y="0"/>
                  </a:cubicBezTo>
                  <a:cubicBezTo>
                    <a:pt x="200" y="0"/>
                    <a:pt x="200" y="0"/>
                    <a:pt x="200" y="0"/>
                  </a:cubicBezTo>
                  <a:cubicBezTo>
                    <a:pt x="204" y="0"/>
                    <a:pt x="206" y="2"/>
                    <a:pt x="206" y="6"/>
                  </a:cubicBezTo>
                  <a:cubicBezTo>
                    <a:pt x="206" y="32"/>
                    <a:pt x="206" y="32"/>
                    <a:pt x="206" y="32"/>
                  </a:cubicBezTo>
                  <a:cubicBezTo>
                    <a:pt x="206" y="49"/>
                    <a:pt x="193" y="63"/>
                    <a:pt x="176" y="63"/>
                  </a:cubicBezTo>
                  <a:close/>
                  <a:moveTo>
                    <a:pt x="12" y="12"/>
                  </a:moveTo>
                  <a:cubicBezTo>
                    <a:pt x="12" y="32"/>
                    <a:pt x="12" y="32"/>
                    <a:pt x="12" y="32"/>
                  </a:cubicBezTo>
                  <a:cubicBezTo>
                    <a:pt x="12" y="42"/>
                    <a:pt x="20" y="51"/>
                    <a:pt x="30" y="51"/>
                  </a:cubicBezTo>
                  <a:cubicBezTo>
                    <a:pt x="176" y="51"/>
                    <a:pt x="176" y="51"/>
                    <a:pt x="176" y="51"/>
                  </a:cubicBezTo>
                  <a:cubicBezTo>
                    <a:pt x="186" y="51"/>
                    <a:pt x="194" y="42"/>
                    <a:pt x="194" y="32"/>
                  </a:cubicBezTo>
                  <a:cubicBezTo>
                    <a:pt x="194" y="12"/>
                    <a:pt x="194" y="12"/>
                    <a:pt x="194"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38A55EA4-B4F7-5964-5FB6-FD7DDFB1E54B}"/>
                </a:ext>
              </a:extLst>
            </p:cNvPr>
            <p:cNvSpPr>
              <a:spLocks/>
            </p:cNvSpPr>
            <p:nvPr/>
          </p:nvSpPr>
          <p:spPr bwMode="auto">
            <a:xfrm>
              <a:off x="2764" y="186"/>
              <a:ext cx="59" cy="16"/>
            </a:xfrm>
            <a:custGeom>
              <a:avLst/>
              <a:gdLst>
                <a:gd name="T0" fmla="*/ 37 w 43"/>
                <a:gd name="T1" fmla="*/ 12 h 12"/>
                <a:gd name="T2" fmla="*/ 6 w 43"/>
                <a:gd name="T3" fmla="*/ 12 h 12"/>
                <a:gd name="T4" fmla="*/ 0 w 43"/>
                <a:gd name="T5" fmla="*/ 6 h 12"/>
                <a:gd name="T6" fmla="*/ 6 w 43"/>
                <a:gd name="T7" fmla="*/ 0 h 12"/>
                <a:gd name="T8" fmla="*/ 37 w 43"/>
                <a:gd name="T9" fmla="*/ 0 h 12"/>
                <a:gd name="T10" fmla="*/ 43 w 43"/>
                <a:gd name="T11" fmla="*/ 6 h 12"/>
                <a:gd name="T12" fmla="*/ 37 w 4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37" y="12"/>
                  </a:moveTo>
                  <a:cubicBezTo>
                    <a:pt x="6" y="12"/>
                    <a:pt x="6" y="12"/>
                    <a:pt x="6" y="12"/>
                  </a:cubicBezTo>
                  <a:cubicBezTo>
                    <a:pt x="2" y="12"/>
                    <a:pt x="0" y="10"/>
                    <a:pt x="0" y="6"/>
                  </a:cubicBezTo>
                  <a:cubicBezTo>
                    <a:pt x="0" y="3"/>
                    <a:pt x="2" y="0"/>
                    <a:pt x="6" y="0"/>
                  </a:cubicBezTo>
                  <a:cubicBezTo>
                    <a:pt x="37" y="0"/>
                    <a:pt x="37" y="0"/>
                    <a:pt x="37" y="0"/>
                  </a:cubicBezTo>
                  <a:cubicBezTo>
                    <a:pt x="40" y="0"/>
                    <a:pt x="43" y="3"/>
                    <a:pt x="43" y="6"/>
                  </a:cubicBezTo>
                  <a:cubicBezTo>
                    <a:pt x="43" y="10"/>
                    <a:pt x="40" y="12"/>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a:extLst>
                <a:ext uri="{FF2B5EF4-FFF2-40B4-BE49-F238E27FC236}">
                  <a16:creationId xmlns:a16="http://schemas.microsoft.com/office/drawing/2014/main" id="{AF50475F-E22C-0F85-25E0-3C03E5A4CF3E}"/>
                </a:ext>
              </a:extLst>
            </p:cNvPr>
            <p:cNvSpPr>
              <a:spLocks noEditPoints="1"/>
            </p:cNvSpPr>
            <p:nvPr/>
          </p:nvSpPr>
          <p:spPr bwMode="auto">
            <a:xfrm>
              <a:off x="2691" y="267"/>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a:extLst>
                <a:ext uri="{FF2B5EF4-FFF2-40B4-BE49-F238E27FC236}">
                  <a16:creationId xmlns:a16="http://schemas.microsoft.com/office/drawing/2014/main" id="{49CDF1D5-246A-9C32-802A-A989DC5E5CE9}"/>
                </a:ext>
              </a:extLst>
            </p:cNvPr>
            <p:cNvSpPr>
              <a:spLocks noEditPoints="1"/>
            </p:cNvSpPr>
            <p:nvPr/>
          </p:nvSpPr>
          <p:spPr bwMode="auto">
            <a:xfrm>
              <a:off x="2691" y="384"/>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2"/>
                    <a:pt x="3" y="0"/>
                    <a:pt x="6" y="0"/>
                  </a:cubicBezTo>
                  <a:cubicBezTo>
                    <a:pt x="66" y="0"/>
                    <a:pt x="66" y="0"/>
                    <a:pt x="66" y="0"/>
                  </a:cubicBezTo>
                  <a:cubicBezTo>
                    <a:pt x="69" y="0"/>
                    <a:pt x="72" y="2"/>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a:extLst>
                <a:ext uri="{FF2B5EF4-FFF2-40B4-BE49-F238E27FC236}">
                  <a16:creationId xmlns:a16="http://schemas.microsoft.com/office/drawing/2014/main" id="{9EFE7762-18BD-C832-E745-A0C0693C6EBD}"/>
                </a:ext>
              </a:extLst>
            </p:cNvPr>
            <p:cNvSpPr>
              <a:spLocks noEditPoints="1"/>
            </p:cNvSpPr>
            <p:nvPr/>
          </p:nvSpPr>
          <p:spPr bwMode="auto">
            <a:xfrm>
              <a:off x="2691" y="500"/>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70"/>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3">
            <a:extLst>
              <a:ext uri="{FF2B5EF4-FFF2-40B4-BE49-F238E27FC236}">
                <a16:creationId xmlns:a16="http://schemas.microsoft.com/office/drawing/2014/main" id="{5DF5A5C1-A532-F05A-7C7C-6F017189B8C0}"/>
              </a:ext>
            </a:extLst>
          </p:cNvPr>
          <p:cNvGrpSpPr>
            <a:grpSpLocks noChangeAspect="1"/>
          </p:cNvGrpSpPr>
          <p:nvPr/>
        </p:nvGrpSpPr>
        <p:grpSpPr bwMode="auto">
          <a:xfrm>
            <a:off x="7209255" y="501383"/>
            <a:ext cx="821485" cy="814860"/>
            <a:chOff x="4152" y="58"/>
            <a:chExt cx="992" cy="984"/>
          </a:xfrm>
          <a:solidFill>
            <a:schemeClr val="tx1"/>
          </a:solidFill>
        </p:grpSpPr>
        <p:sp>
          <p:nvSpPr>
            <p:cNvPr id="59" name="Freeform 44">
              <a:extLst>
                <a:ext uri="{FF2B5EF4-FFF2-40B4-BE49-F238E27FC236}">
                  <a16:creationId xmlns:a16="http://schemas.microsoft.com/office/drawing/2014/main" id="{251C4EFC-19B9-B411-8F21-337B5ED4962B}"/>
                </a:ext>
              </a:extLst>
            </p:cNvPr>
            <p:cNvSpPr>
              <a:spLocks noEditPoints="1"/>
            </p:cNvSpPr>
            <p:nvPr/>
          </p:nvSpPr>
          <p:spPr bwMode="auto">
            <a:xfrm>
              <a:off x="4187" y="58"/>
              <a:ext cx="607" cy="394"/>
            </a:xfrm>
            <a:custGeom>
              <a:avLst/>
              <a:gdLst>
                <a:gd name="T0" fmla="*/ 248 w 254"/>
                <a:gd name="T1" fmla="*/ 165 h 165"/>
                <a:gd name="T2" fmla="*/ 228 w 254"/>
                <a:gd name="T3" fmla="*/ 165 h 165"/>
                <a:gd name="T4" fmla="*/ 222 w 254"/>
                <a:gd name="T5" fmla="*/ 159 h 165"/>
                <a:gd name="T6" fmla="*/ 222 w 254"/>
                <a:gd name="T7" fmla="*/ 32 h 165"/>
                <a:gd name="T8" fmla="*/ 32 w 254"/>
                <a:gd name="T9" fmla="*/ 32 h 165"/>
                <a:gd name="T10" fmla="*/ 32 w 254"/>
                <a:gd name="T11" fmla="*/ 159 h 165"/>
                <a:gd name="T12" fmla="*/ 26 w 254"/>
                <a:gd name="T13" fmla="*/ 165 h 165"/>
                <a:gd name="T14" fmla="*/ 6 w 254"/>
                <a:gd name="T15" fmla="*/ 165 h 165"/>
                <a:gd name="T16" fmla="*/ 0 w 254"/>
                <a:gd name="T17" fmla="*/ 159 h 165"/>
                <a:gd name="T18" fmla="*/ 0 w 254"/>
                <a:gd name="T19" fmla="*/ 16 h 165"/>
                <a:gd name="T20" fmla="*/ 16 w 254"/>
                <a:gd name="T21" fmla="*/ 0 h 165"/>
                <a:gd name="T22" fmla="*/ 238 w 254"/>
                <a:gd name="T23" fmla="*/ 0 h 165"/>
                <a:gd name="T24" fmla="*/ 254 w 254"/>
                <a:gd name="T25" fmla="*/ 16 h 165"/>
                <a:gd name="T26" fmla="*/ 254 w 254"/>
                <a:gd name="T27" fmla="*/ 159 h 165"/>
                <a:gd name="T28" fmla="*/ 248 w 254"/>
                <a:gd name="T29" fmla="*/ 165 h 165"/>
                <a:gd name="T30" fmla="*/ 234 w 254"/>
                <a:gd name="T31" fmla="*/ 153 h 165"/>
                <a:gd name="T32" fmla="*/ 242 w 254"/>
                <a:gd name="T33" fmla="*/ 153 h 165"/>
                <a:gd name="T34" fmla="*/ 242 w 254"/>
                <a:gd name="T35" fmla="*/ 16 h 165"/>
                <a:gd name="T36" fmla="*/ 238 w 254"/>
                <a:gd name="T37" fmla="*/ 12 h 165"/>
                <a:gd name="T38" fmla="*/ 16 w 254"/>
                <a:gd name="T39" fmla="*/ 12 h 165"/>
                <a:gd name="T40" fmla="*/ 12 w 254"/>
                <a:gd name="T41" fmla="*/ 16 h 165"/>
                <a:gd name="T42" fmla="*/ 12 w 254"/>
                <a:gd name="T43" fmla="*/ 153 h 165"/>
                <a:gd name="T44" fmla="*/ 20 w 254"/>
                <a:gd name="T45" fmla="*/ 153 h 165"/>
                <a:gd name="T46" fmla="*/ 20 w 254"/>
                <a:gd name="T47" fmla="*/ 26 h 165"/>
                <a:gd name="T48" fmla="*/ 26 w 254"/>
                <a:gd name="T49" fmla="*/ 20 h 165"/>
                <a:gd name="T50" fmla="*/ 228 w 254"/>
                <a:gd name="T51" fmla="*/ 20 h 165"/>
                <a:gd name="T52" fmla="*/ 234 w 254"/>
                <a:gd name="T53" fmla="*/ 26 h 165"/>
                <a:gd name="T54" fmla="*/ 234 w 254"/>
                <a:gd name="T55" fmla="*/ 1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165">
                  <a:moveTo>
                    <a:pt x="248" y="165"/>
                  </a:moveTo>
                  <a:cubicBezTo>
                    <a:pt x="228" y="165"/>
                    <a:pt x="228" y="165"/>
                    <a:pt x="228" y="165"/>
                  </a:cubicBezTo>
                  <a:cubicBezTo>
                    <a:pt x="225" y="165"/>
                    <a:pt x="222" y="162"/>
                    <a:pt x="222" y="159"/>
                  </a:cubicBezTo>
                  <a:cubicBezTo>
                    <a:pt x="222" y="32"/>
                    <a:pt x="222" y="32"/>
                    <a:pt x="222" y="32"/>
                  </a:cubicBezTo>
                  <a:cubicBezTo>
                    <a:pt x="32" y="32"/>
                    <a:pt x="32" y="32"/>
                    <a:pt x="32" y="32"/>
                  </a:cubicBezTo>
                  <a:cubicBezTo>
                    <a:pt x="32" y="159"/>
                    <a:pt x="32" y="159"/>
                    <a:pt x="32" y="159"/>
                  </a:cubicBezTo>
                  <a:cubicBezTo>
                    <a:pt x="32" y="162"/>
                    <a:pt x="30" y="165"/>
                    <a:pt x="26" y="165"/>
                  </a:cubicBezTo>
                  <a:cubicBezTo>
                    <a:pt x="6" y="165"/>
                    <a:pt x="6" y="165"/>
                    <a:pt x="6" y="165"/>
                  </a:cubicBezTo>
                  <a:cubicBezTo>
                    <a:pt x="3" y="165"/>
                    <a:pt x="0" y="162"/>
                    <a:pt x="0" y="159"/>
                  </a:cubicBezTo>
                  <a:cubicBezTo>
                    <a:pt x="0" y="16"/>
                    <a:pt x="0" y="16"/>
                    <a:pt x="0" y="16"/>
                  </a:cubicBezTo>
                  <a:cubicBezTo>
                    <a:pt x="0" y="7"/>
                    <a:pt x="8" y="0"/>
                    <a:pt x="16" y="0"/>
                  </a:cubicBezTo>
                  <a:cubicBezTo>
                    <a:pt x="238" y="0"/>
                    <a:pt x="238" y="0"/>
                    <a:pt x="238" y="0"/>
                  </a:cubicBezTo>
                  <a:cubicBezTo>
                    <a:pt x="247" y="0"/>
                    <a:pt x="254" y="7"/>
                    <a:pt x="254" y="16"/>
                  </a:cubicBezTo>
                  <a:cubicBezTo>
                    <a:pt x="254" y="159"/>
                    <a:pt x="254" y="159"/>
                    <a:pt x="254" y="159"/>
                  </a:cubicBezTo>
                  <a:cubicBezTo>
                    <a:pt x="254" y="162"/>
                    <a:pt x="251" y="165"/>
                    <a:pt x="248" y="165"/>
                  </a:cubicBezTo>
                  <a:close/>
                  <a:moveTo>
                    <a:pt x="234" y="153"/>
                  </a:moveTo>
                  <a:cubicBezTo>
                    <a:pt x="242" y="153"/>
                    <a:pt x="242" y="153"/>
                    <a:pt x="242" y="153"/>
                  </a:cubicBezTo>
                  <a:cubicBezTo>
                    <a:pt x="242" y="16"/>
                    <a:pt x="242" y="16"/>
                    <a:pt x="242" y="16"/>
                  </a:cubicBezTo>
                  <a:cubicBezTo>
                    <a:pt x="242" y="14"/>
                    <a:pt x="240" y="12"/>
                    <a:pt x="238" y="12"/>
                  </a:cubicBezTo>
                  <a:cubicBezTo>
                    <a:pt x="16" y="12"/>
                    <a:pt x="16" y="12"/>
                    <a:pt x="16" y="12"/>
                  </a:cubicBezTo>
                  <a:cubicBezTo>
                    <a:pt x="14" y="12"/>
                    <a:pt x="12" y="14"/>
                    <a:pt x="12" y="16"/>
                  </a:cubicBezTo>
                  <a:cubicBezTo>
                    <a:pt x="12" y="153"/>
                    <a:pt x="12" y="153"/>
                    <a:pt x="12" y="153"/>
                  </a:cubicBezTo>
                  <a:cubicBezTo>
                    <a:pt x="20" y="153"/>
                    <a:pt x="20" y="153"/>
                    <a:pt x="20" y="153"/>
                  </a:cubicBezTo>
                  <a:cubicBezTo>
                    <a:pt x="20" y="26"/>
                    <a:pt x="20" y="26"/>
                    <a:pt x="20" y="26"/>
                  </a:cubicBezTo>
                  <a:cubicBezTo>
                    <a:pt x="20" y="23"/>
                    <a:pt x="23" y="20"/>
                    <a:pt x="26" y="20"/>
                  </a:cubicBezTo>
                  <a:cubicBezTo>
                    <a:pt x="228" y="20"/>
                    <a:pt x="228" y="20"/>
                    <a:pt x="228" y="20"/>
                  </a:cubicBezTo>
                  <a:cubicBezTo>
                    <a:pt x="231" y="20"/>
                    <a:pt x="234" y="23"/>
                    <a:pt x="234" y="26"/>
                  </a:cubicBezTo>
                  <a:lnTo>
                    <a:pt x="234"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5">
              <a:extLst>
                <a:ext uri="{FF2B5EF4-FFF2-40B4-BE49-F238E27FC236}">
                  <a16:creationId xmlns:a16="http://schemas.microsoft.com/office/drawing/2014/main" id="{06CA3BC3-4971-568D-5B8E-90F53E0820F3}"/>
                </a:ext>
              </a:extLst>
            </p:cNvPr>
            <p:cNvSpPr>
              <a:spLocks noEditPoints="1"/>
            </p:cNvSpPr>
            <p:nvPr/>
          </p:nvSpPr>
          <p:spPr bwMode="auto">
            <a:xfrm>
              <a:off x="4152" y="424"/>
              <a:ext cx="677" cy="95"/>
            </a:xfrm>
            <a:custGeom>
              <a:avLst/>
              <a:gdLst>
                <a:gd name="T0" fmla="*/ 250 w 284"/>
                <a:gd name="T1" fmla="*/ 40 h 40"/>
                <a:gd name="T2" fmla="*/ 34 w 284"/>
                <a:gd name="T3" fmla="*/ 40 h 40"/>
                <a:gd name="T4" fmla="*/ 0 w 284"/>
                <a:gd name="T5" fmla="*/ 6 h 40"/>
                <a:gd name="T6" fmla="*/ 6 w 284"/>
                <a:gd name="T7" fmla="*/ 0 h 40"/>
                <a:gd name="T8" fmla="*/ 278 w 284"/>
                <a:gd name="T9" fmla="*/ 0 h 40"/>
                <a:gd name="T10" fmla="*/ 284 w 284"/>
                <a:gd name="T11" fmla="*/ 6 h 40"/>
                <a:gd name="T12" fmla="*/ 250 w 284"/>
                <a:gd name="T13" fmla="*/ 40 h 40"/>
                <a:gd name="T14" fmla="*/ 13 w 284"/>
                <a:gd name="T15" fmla="*/ 12 h 40"/>
                <a:gd name="T16" fmla="*/ 34 w 284"/>
                <a:gd name="T17" fmla="*/ 28 h 40"/>
                <a:gd name="T18" fmla="*/ 250 w 284"/>
                <a:gd name="T19" fmla="*/ 28 h 40"/>
                <a:gd name="T20" fmla="*/ 272 w 284"/>
                <a:gd name="T21" fmla="*/ 12 h 40"/>
                <a:gd name="T22" fmla="*/ 13 w 284"/>
                <a:gd name="T23"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40">
                  <a:moveTo>
                    <a:pt x="250" y="40"/>
                  </a:moveTo>
                  <a:cubicBezTo>
                    <a:pt x="34" y="40"/>
                    <a:pt x="34" y="40"/>
                    <a:pt x="34" y="40"/>
                  </a:cubicBezTo>
                  <a:cubicBezTo>
                    <a:pt x="15" y="40"/>
                    <a:pt x="0" y="25"/>
                    <a:pt x="0" y="6"/>
                  </a:cubicBezTo>
                  <a:cubicBezTo>
                    <a:pt x="0" y="3"/>
                    <a:pt x="3" y="0"/>
                    <a:pt x="6" y="0"/>
                  </a:cubicBezTo>
                  <a:cubicBezTo>
                    <a:pt x="278" y="0"/>
                    <a:pt x="278" y="0"/>
                    <a:pt x="278" y="0"/>
                  </a:cubicBezTo>
                  <a:cubicBezTo>
                    <a:pt x="282" y="0"/>
                    <a:pt x="284" y="3"/>
                    <a:pt x="284" y="6"/>
                  </a:cubicBezTo>
                  <a:cubicBezTo>
                    <a:pt x="284" y="25"/>
                    <a:pt x="269" y="40"/>
                    <a:pt x="250" y="40"/>
                  </a:cubicBezTo>
                  <a:close/>
                  <a:moveTo>
                    <a:pt x="13" y="12"/>
                  </a:moveTo>
                  <a:cubicBezTo>
                    <a:pt x="15" y="21"/>
                    <a:pt x="24" y="28"/>
                    <a:pt x="34" y="28"/>
                  </a:cubicBezTo>
                  <a:cubicBezTo>
                    <a:pt x="250" y="28"/>
                    <a:pt x="250" y="28"/>
                    <a:pt x="250" y="28"/>
                  </a:cubicBezTo>
                  <a:cubicBezTo>
                    <a:pt x="260" y="28"/>
                    <a:pt x="269" y="21"/>
                    <a:pt x="27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6">
              <a:extLst>
                <a:ext uri="{FF2B5EF4-FFF2-40B4-BE49-F238E27FC236}">
                  <a16:creationId xmlns:a16="http://schemas.microsoft.com/office/drawing/2014/main" id="{2559DF51-B33E-F0CF-B7FC-A41F806F7FE1}"/>
                </a:ext>
              </a:extLst>
            </p:cNvPr>
            <p:cNvSpPr>
              <a:spLocks noEditPoints="1"/>
            </p:cNvSpPr>
            <p:nvPr/>
          </p:nvSpPr>
          <p:spPr bwMode="auto">
            <a:xfrm>
              <a:off x="4476" y="569"/>
              <a:ext cx="668" cy="473"/>
            </a:xfrm>
            <a:custGeom>
              <a:avLst/>
              <a:gdLst>
                <a:gd name="T0" fmla="*/ 257 w 280"/>
                <a:gd name="T1" fmla="*/ 198 h 198"/>
                <a:gd name="T2" fmla="*/ 23 w 280"/>
                <a:gd name="T3" fmla="*/ 198 h 198"/>
                <a:gd name="T4" fmla="*/ 0 w 280"/>
                <a:gd name="T5" fmla="*/ 175 h 198"/>
                <a:gd name="T6" fmla="*/ 0 w 280"/>
                <a:gd name="T7" fmla="*/ 23 h 198"/>
                <a:gd name="T8" fmla="*/ 23 w 280"/>
                <a:gd name="T9" fmla="*/ 0 h 198"/>
                <a:gd name="T10" fmla="*/ 257 w 280"/>
                <a:gd name="T11" fmla="*/ 0 h 198"/>
                <a:gd name="T12" fmla="*/ 280 w 280"/>
                <a:gd name="T13" fmla="*/ 23 h 198"/>
                <a:gd name="T14" fmla="*/ 280 w 280"/>
                <a:gd name="T15" fmla="*/ 175 h 198"/>
                <a:gd name="T16" fmla="*/ 257 w 280"/>
                <a:gd name="T17" fmla="*/ 198 h 198"/>
                <a:gd name="T18" fmla="*/ 23 w 280"/>
                <a:gd name="T19" fmla="*/ 12 h 198"/>
                <a:gd name="T20" fmla="*/ 12 w 280"/>
                <a:gd name="T21" fmla="*/ 23 h 198"/>
                <a:gd name="T22" fmla="*/ 12 w 280"/>
                <a:gd name="T23" fmla="*/ 175 h 198"/>
                <a:gd name="T24" fmla="*/ 23 w 280"/>
                <a:gd name="T25" fmla="*/ 186 h 198"/>
                <a:gd name="T26" fmla="*/ 257 w 280"/>
                <a:gd name="T27" fmla="*/ 186 h 198"/>
                <a:gd name="T28" fmla="*/ 268 w 280"/>
                <a:gd name="T29" fmla="*/ 175 h 198"/>
                <a:gd name="T30" fmla="*/ 268 w 280"/>
                <a:gd name="T31" fmla="*/ 23 h 198"/>
                <a:gd name="T32" fmla="*/ 257 w 280"/>
                <a:gd name="T33" fmla="*/ 12 h 198"/>
                <a:gd name="T34" fmla="*/ 23 w 280"/>
                <a:gd name="T35" fmla="*/ 1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98">
                  <a:moveTo>
                    <a:pt x="257" y="198"/>
                  </a:moveTo>
                  <a:cubicBezTo>
                    <a:pt x="23" y="198"/>
                    <a:pt x="23" y="198"/>
                    <a:pt x="23" y="198"/>
                  </a:cubicBezTo>
                  <a:cubicBezTo>
                    <a:pt x="11" y="198"/>
                    <a:pt x="0" y="188"/>
                    <a:pt x="0" y="175"/>
                  </a:cubicBezTo>
                  <a:cubicBezTo>
                    <a:pt x="0" y="23"/>
                    <a:pt x="0" y="23"/>
                    <a:pt x="0" y="23"/>
                  </a:cubicBezTo>
                  <a:cubicBezTo>
                    <a:pt x="0" y="10"/>
                    <a:pt x="11" y="0"/>
                    <a:pt x="23" y="0"/>
                  </a:cubicBezTo>
                  <a:cubicBezTo>
                    <a:pt x="257" y="0"/>
                    <a:pt x="257" y="0"/>
                    <a:pt x="257" y="0"/>
                  </a:cubicBezTo>
                  <a:cubicBezTo>
                    <a:pt x="270" y="0"/>
                    <a:pt x="280" y="10"/>
                    <a:pt x="280" y="23"/>
                  </a:cubicBezTo>
                  <a:cubicBezTo>
                    <a:pt x="280" y="175"/>
                    <a:pt x="280" y="175"/>
                    <a:pt x="280" y="175"/>
                  </a:cubicBezTo>
                  <a:cubicBezTo>
                    <a:pt x="280" y="188"/>
                    <a:pt x="270" y="198"/>
                    <a:pt x="257" y="198"/>
                  </a:cubicBezTo>
                  <a:close/>
                  <a:moveTo>
                    <a:pt x="23" y="12"/>
                  </a:moveTo>
                  <a:cubicBezTo>
                    <a:pt x="17" y="12"/>
                    <a:pt x="12" y="17"/>
                    <a:pt x="12" y="23"/>
                  </a:cubicBezTo>
                  <a:cubicBezTo>
                    <a:pt x="12" y="175"/>
                    <a:pt x="12" y="175"/>
                    <a:pt x="12" y="175"/>
                  </a:cubicBezTo>
                  <a:cubicBezTo>
                    <a:pt x="12" y="181"/>
                    <a:pt x="17" y="186"/>
                    <a:pt x="23" y="186"/>
                  </a:cubicBezTo>
                  <a:cubicBezTo>
                    <a:pt x="257" y="186"/>
                    <a:pt x="257" y="186"/>
                    <a:pt x="257" y="186"/>
                  </a:cubicBezTo>
                  <a:cubicBezTo>
                    <a:pt x="263" y="186"/>
                    <a:pt x="268" y="181"/>
                    <a:pt x="268" y="175"/>
                  </a:cubicBezTo>
                  <a:cubicBezTo>
                    <a:pt x="268" y="23"/>
                    <a:pt x="268" y="23"/>
                    <a:pt x="268" y="23"/>
                  </a:cubicBezTo>
                  <a:cubicBezTo>
                    <a:pt x="268" y="17"/>
                    <a:pt x="263" y="12"/>
                    <a:pt x="257" y="12"/>
                  </a:cubicBezTo>
                  <a:lnTo>
                    <a:pt x="2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7">
              <a:extLst>
                <a:ext uri="{FF2B5EF4-FFF2-40B4-BE49-F238E27FC236}">
                  <a16:creationId xmlns:a16="http://schemas.microsoft.com/office/drawing/2014/main" id="{FCEBECFD-34D2-F469-45C8-EC17F7583ED0}"/>
                </a:ext>
              </a:extLst>
            </p:cNvPr>
            <p:cNvSpPr>
              <a:spLocks/>
            </p:cNvSpPr>
            <p:nvPr/>
          </p:nvSpPr>
          <p:spPr bwMode="auto">
            <a:xfrm>
              <a:off x="4555" y="567"/>
              <a:ext cx="29" cy="471"/>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9" y="0"/>
                    <a:pt x="12" y="3"/>
                    <a:pt x="12" y="6"/>
                  </a:cubicBezTo>
                  <a:cubicBezTo>
                    <a:pt x="12" y="191"/>
                    <a:pt x="12" y="191"/>
                    <a:pt x="12" y="191"/>
                  </a:cubicBezTo>
                  <a:cubicBezTo>
                    <a:pt x="12" y="195"/>
                    <a:pt x="9"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8">
              <a:extLst>
                <a:ext uri="{FF2B5EF4-FFF2-40B4-BE49-F238E27FC236}">
                  <a16:creationId xmlns:a16="http://schemas.microsoft.com/office/drawing/2014/main" id="{D60B12C8-E074-5304-2BED-B87F612C6893}"/>
                </a:ext>
              </a:extLst>
            </p:cNvPr>
            <p:cNvSpPr>
              <a:spLocks/>
            </p:cNvSpPr>
            <p:nvPr/>
          </p:nvSpPr>
          <p:spPr bwMode="auto">
            <a:xfrm>
              <a:off x="5037" y="572"/>
              <a:ext cx="29" cy="470"/>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10" y="0"/>
                    <a:pt x="12" y="3"/>
                    <a:pt x="12" y="6"/>
                  </a:cubicBezTo>
                  <a:cubicBezTo>
                    <a:pt x="12" y="191"/>
                    <a:pt x="12" y="191"/>
                    <a:pt x="12" y="191"/>
                  </a:cubicBezTo>
                  <a:cubicBezTo>
                    <a:pt x="12" y="195"/>
                    <a:pt x="10"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9">
              <a:extLst>
                <a:ext uri="{FF2B5EF4-FFF2-40B4-BE49-F238E27FC236}">
                  <a16:creationId xmlns:a16="http://schemas.microsoft.com/office/drawing/2014/main" id="{763ECEBB-B550-9009-C3AA-3A9FC243590C}"/>
                </a:ext>
              </a:extLst>
            </p:cNvPr>
            <p:cNvSpPr>
              <a:spLocks/>
            </p:cNvSpPr>
            <p:nvPr/>
          </p:nvSpPr>
          <p:spPr bwMode="auto">
            <a:xfrm>
              <a:off x="5078" y="763"/>
              <a:ext cx="28" cy="81"/>
            </a:xfrm>
            <a:custGeom>
              <a:avLst/>
              <a:gdLst>
                <a:gd name="T0" fmla="*/ 6 w 12"/>
                <a:gd name="T1" fmla="*/ 34 h 34"/>
                <a:gd name="T2" fmla="*/ 0 w 12"/>
                <a:gd name="T3" fmla="*/ 28 h 34"/>
                <a:gd name="T4" fmla="*/ 0 w 12"/>
                <a:gd name="T5" fmla="*/ 6 h 34"/>
                <a:gd name="T6" fmla="*/ 6 w 12"/>
                <a:gd name="T7" fmla="*/ 0 h 34"/>
                <a:gd name="T8" fmla="*/ 12 w 12"/>
                <a:gd name="T9" fmla="*/ 6 h 34"/>
                <a:gd name="T10" fmla="*/ 12 w 12"/>
                <a:gd name="T11" fmla="*/ 28 h 34"/>
                <a:gd name="T12" fmla="*/ 6 w 1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 h="34">
                  <a:moveTo>
                    <a:pt x="6" y="34"/>
                  </a:moveTo>
                  <a:cubicBezTo>
                    <a:pt x="2" y="34"/>
                    <a:pt x="0" y="31"/>
                    <a:pt x="0" y="28"/>
                  </a:cubicBezTo>
                  <a:cubicBezTo>
                    <a:pt x="0" y="6"/>
                    <a:pt x="0" y="6"/>
                    <a:pt x="0" y="6"/>
                  </a:cubicBezTo>
                  <a:cubicBezTo>
                    <a:pt x="0" y="3"/>
                    <a:pt x="2" y="0"/>
                    <a:pt x="6" y="0"/>
                  </a:cubicBezTo>
                  <a:cubicBezTo>
                    <a:pt x="9" y="0"/>
                    <a:pt x="12" y="3"/>
                    <a:pt x="12" y="6"/>
                  </a:cubicBezTo>
                  <a:cubicBezTo>
                    <a:pt x="12" y="28"/>
                    <a:pt x="12" y="28"/>
                    <a:pt x="12" y="28"/>
                  </a:cubicBezTo>
                  <a:cubicBezTo>
                    <a:pt x="12" y="31"/>
                    <a:pt x="9" y="34"/>
                    <a:pt x="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0">
              <a:extLst>
                <a:ext uri="{FF2B5EF4-FFF2-40B4-BE49-F238E27FC236}">
                  <a16:creationId xmlns:a16="http://schemas.microsoft.com/office/drawing/2014/main" id="{7BA269D9-4F30-AF37-39DD-38A60746C21E}"/>
                </a:ext>
              </a:extLst>
            </p:cNvPr>
            <p:cNvSpPr>
              <a:spLocks/>
            </p:cNvSpPr>
            <p:nvPr/>
          </p:nvSpPr>
          <p:spPr bwMode="auto">
            <a:xfrm>
              <a:off x="4238" y="500"/>
              <a:ext cx="257" cy="301"/>
            </a:xfrm>
            <a:custGeom>
              <a:avLst/>
              <a:gdLst>
                <a:gd name="T0" fmla="*/ 102 w 108"/>
                <a:gd name="T1" fmla="*/ 126 h 126"/>
                <a:gd name="T2" fmla="*/ 6 w 108"/>
                <a:gd name="T3" fmla="*/ 126 h 126"/>
                <a:gd name="T4" fmla="*/ 0 w 108"/>
                <a:gd name="T5" fmla="*/ 120 h 126"/>
                <a:gd name="T6" fmla="*/ 0 w 108"/>
                <a:gd name="T7" fmla="*/ 6 h 126"/>
                <a:gd name="T8" fmla="*/ 6 w 108"/>
                <a:gd name="T9" fmla="*/ 0 h 126"/>
                <a:gd name="T10" fmla="*/ 12 w 108"/>
                <a:gd name="T11" fmla="*/ 6 h 126"/>
                <a:gd name="T12" fmla="*/ 12 w 108"/>
                <a:gd name="T13" fmla="*/ 114 h 126"/>
                <a:gd name="T14" fmla="*/ 102 w 108"/>
                <a:gd name="T15" fmla="*/ 114 h 126"/>
                <a:gd name="T16" fmla="*/ 108 w 108"/>
                <a:gd name="T17" fmla="*/ 120 h 126"/>
                <a:gd name="T18" fmla="*/ 102 w 108"/>
                <a:gd name="T1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26">
                  <a:moveTo>
                    <a:pt x="102" y="126"/>
                  </a:moveTo>
                  <a:cubicBezTo>
                    <a:pt x="6" y="126"/>
                    <a:pt x="6" y="126"/>
                    <a:pt x="6" y="126"/>
                  </a:cubicBezTo>
                  <a:cubicBezTo>
                    <a:pt x="2" y="126"/>
                    <a:pt x="0" y="123"/>
                    <a:pt x="0" y="120"/>
                  </a:cubicBezTo>
                  <a:cubicBezTo>
                    <a:pt x="0" y="6"/>
                    <a:pt x="0" y="6"/>
                    <a:pt x="0" y="6"/>
                  </a:cubicBezTo>
                  <a:cubicBezTo>
                    <a:pt x="0" y="3"/>
                    <a:pt x="2" y="0"/>
                    <a:pt x="6" y="0"/>
                  </a:cubicBezTo>
                  <a:cubicBezTo>
                    <a:pt x="9" y="0"/>
                    <a:pt x="12" y="3"/>
                    <a:pt x="12" y="6"/>
                  </a:cubicBezTo>
                  <a:cubicBezTo>
                    <a:pt x="12" y="114"/>
                    <a:pt x="12" y="114"/>
                    <a:pt x="12" y="114"/>
                  </a:cubicBezTo>
                  <a:cubicBezTo>
                    <a:pt x="102" y="114"/>
                    <a:pt x="102" y="114"/>
                    <a:pt x="102" y="114"/>
                  </a:cubicBezTo>
                  <a:cubicBezTo>
                    <a:pt x="106" y="114"/>
                    <a:pt x="108" y="117"/>
                    <a:pt x="108" y="120"/>
                  </a:cubicBezTo>
                  <a:cubicBezTo>
                    <a:pt x="108" y="123"/>
                    <a:pt x="106" y="126"/>
                    <a:pt x="102"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93E9489-390B-3141-0649-5ADC3B8DACB2}"/>
                </a:ext>
              </a:extLst>
            </p:cNvPr>
            <p:cNvSpPr>
              <a:spLocks/>
            </p:cNvSpPr>
            <p:nvPr/>
          </p:nvSpPr>
          <p:spPr bwMode="auto">
            <a:xfrm>
              <a:off x="4187" y="500"/>
              <a:ext cx="127" cy="79"/>
            </a:xfrm>
            <a:custGeom>
              <a:avLst/>
              <a:gdLst>
                <a:gd name="T0" fmla="*/ 47 w 53"/>
                <a:gd name="T1" fmla="*/ 32 h 33"/>
                <a:gd name="T2" fmla="*/ 42 w 53"/>
                <a:gd name="T3" fmla="*/ 30 h 33"/>
                <a:gd name="T4" fmla="*/ 27 w 53"/>
                <a:gd name="T5" fmla="*/ 15 h 33"/>
                <a:gd name="T6" fmla="*/ 11 w 53"/>
                <a:gd name="T7" fmla="*/ 30 h 33"/>
                <a:gd name="T8" fmla="*/ 3 w 53"/>
                <a:gd name="T9" fmla="*/ 30 h 33"/>
                <a:gd name="T10" fmla="*/ 3 w 53"/>
                <a:gd name="T11" fmla="*/ 22 h 33"/>
                <a:gd name="T12" fmla="*/ 23 w 53"/>
                <a:gd name="T13" fmla="*/ 2 h 33"/>
                <a:gd name="T14" fmla="*/ 31 w 53"/>
                <a:gd name="T15" fmla="*/ 2 h 33"/>
                <a:gd name="T16" fmla="*/ 51 w 53"/>
                <a:gd name="T17" fmla="*/ 22 h 33"/>
                <a:gd name="T18" fmla="*/ 51 w 53"/>
                <a:gd name="T19" fmla="*/ 30 h 33"/>
                <a:gd name="T20" fmla="*/ 47 w 53"/>
                <a:gd name="T21"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47" y="32"/>
                  </a:moveTo>
                  <a:cubicBezTo>
                    <a:pt x="45" y="32"/>
                    <a:pt x="44" y="31"/>
                    <a:pt x="42" y="30"/>
                  </a:cubicBezTo>
                  <a:cubicBezTo>
                    <a:pt x="27" y="15"/>
                    <a:pt x="27" y="15"/>
                    <a:pt x="27" y="15"/>
                  </a:cubicBezTo>
                  <a:cubicBezTo>
                    <a:pt x="11" y="30"/>
                    <a:pt x="11" y="30"/>
                    <a:pt x="11" y="30"/>
                  </a:cubicBezTo>
                  <a:cubicBezTo>
                    <a:pt x="9" y="33"/>
                    <a:pt x="5" y="33"/>
                    <a:pt x="3" y="30"/>
                  </a:cubicBezTo>
                  <a:cubicBezTo>
                    <a:pt x="0" y="28"/>
                    <a:pt x="0" y="24"/>
                    <a:pt x="3" y="22"/>
                  </a:cubicBezTo>
                  <a:cubicBezTo>
                    <a:pt x="23" y="2"/>
                    <a:pt x="23" y="2"/>
                    <a:pt x="23" y="2"/>
                  </a:cubicBezTo>
                  <a:cubicBezTo>
                    <a:pt x="25" y="0"/>
                    <a:pt x="29" y="0"/>
                    <a:pt x="31" y="2"/>
                  </a:cubicBezTo>
                  <a:cubicBezTo>
                    <a:pt x="51" y="22"/>
                    <a:pt x="51" y="22"/>
                    <a:pt x="51" y="22"/>
                  </a:cubicBezTo>
                  <a:cubicBezTo>
                    <a:pt x="53" y="24"/>
                    <a:pt x="53" y="28"/>
                    <a:pt x="51" y="30"/>
                  </a:cubicBezTo>
                  <a:cubicBezTo>
                    <a:pt x="50" y="31"/>
                    <a:pt x="48" y="32"/>
                    <a:pt x="4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2">
              <a:extLst>
                <a:ext uri="{FF2B5EF4-FFF2-40B4-BE49-F238E27FC236}">
                  <a16:creationId xmlns:a16="http://schemas.microsoft.com/office/drawing/2014/main" id="{B69BF61A-60BF-BC12-2812-49735CA7F1B9}"/>
                </a:ext>
              </a:extLst>
            </p:cNvPr>
            <p:cNvSpPr>
              <a:spLocks/>
            </p:cNvSpPr>
            <p:nvPr/>
          </p:nvSpPr>
          <p:spPr bwMode="auto">
            <a:xfrm>
              <a:off x="4419" y="725"/>
              <a:ext cx="79" cy="124"/>
            </a:xfrm>
            <a:custGeom>
              <a:avLst/>
              <a:gdLst>
                <a:gd name="T0" fmla="*/ 6 w 33"/>
                <a:gd name="T1" fmla="*/ 52 h 52"/>
                <a:gd name="T2" fmla="*/ 2 w 33"/>
                <a:gd name="T3" fmla="*/ 50 h 52"/>
                <a:gd name="T4" fmla="*/ 2 w 33"/>
                <a:gd name="T5" fmla="*/ 42 h 52"/>
                <a:gd name="T6" fmla="*/ 18 w 33"/>
                <a:gd name="T7" fmla="*/ 26 h 52"/>
                <a:gd name="T8" fmla="*/ 2 w 33"/>
                <a:gd name="T9" fmla="*/ 10 h 52"/>
                <a:gd name="T10" fmla="*/ 2 w 33"/>
                <a:gd name="T11" fmla="*/ 2 h 52"/>
                <a:gd name="T12" fmla="*/ 11 w 33"/>
                <a:gd name="T13" fmla="*/ 2 h 52"/>
                <a:gd name="T14" fmla="*/ 30 w 33"/>
                <a:gd name="T15" fmla="*/ 22 h 52"/>
                <a:gd name="T16" fmla="*/ 30 w 33"/>
                <a:gd name="T17" fmla="*/ 30 h 52"/>
                <a:gd name="T18" fmla="*/ 11 w 33"/>
                <a:gd name="T19" fmla="*/ 50 h 52"/>
                <a:gd name="T20" fmla="*/ 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6" y="52"/>
                  </a:moveTo>
                  <a:cubicBezTo>
                    <a:pt x="5" y="52"/>
                    <a:pt x="3" y="51"/>
                    <a:pt x="2" y="50"/>
                  </a:cubicBezTo>
                  <a:cubicBezTo>
                    <a:pt x="0" y="48"/>
                    <a:pt x="0" y="44"/>
                    <a:pt x="2" y="42"/>
                  </a:cubicBezTo>
                  <a:cubicBezTo>
                    <a:pt x="18" y="26"/>
                    <a:pt x="18" y="26"/>
                    <a:pt x="18" y="26"/>
                  </a:cubicBezTo>
                  <a:cubicBezTo>
                    <a:pt x="2" y="10"/>
                    <a:pt x="2" y="10"/>
                    <a:pt x="2" y="10"/>
                  </a:cubicBezTo>
                  <a:cubicBezTo>
                    <a:pt x="0" y="8"/>
                    <a:pt x="0" y="4"/>
                    <a:pt x="2" y="2"/>
                  </a:cubicBezTo>
                  <a:cubicBezTo>
                    <a:pt x="5" y="0"/>
                    <a:pt x="8" y="0"/>
                    <a:pt x="11" y="2"/>
                  </a:cubicBezTo>
                  <a:cubicBezTo>
                    <a:pt x="30" y="22"/>
                    <a:pt x="30" y="22"/>
                    <a:pt x="30" y="22"/>
                  </a:cubicBezTo>
                  <a:cubicBezTo>
                    <a:pt x="33" y="24"/>
                    <a:pt x="33" y="28"/>
                    <a:pt x="30" y="30"/>
                  </a:cubicBezTo>
                  <a:cubicBezTo>
                    <a:pt x="11" y="50"/>
                    <a:pt x="11" y="50"/>
                    <a:pt x="11" y="50"/>
                  </a:cubicBezTo>
                  <a:cubicBezTo>
                    <a:pt x="9" y="51"/>
                    <a:pt x="8"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3">
              <a:extLst>
                <a:ext uri="{FF2B5EF4-FFF2-40B4-BE49-F238E27FC236}">
                  <a16:creationId xmlns:a16="http://schemas.microsoft.com/office/drawing/2014/main" id="{9FCD2053-F136-903F-1329-00EA617E2450}"/>
                </a:ext>
              </a:extLst>
            </p:cNvPr>
            <p:cNvSpPr>
              <a:spLocks/>
            </p:cNvSpPr>
            <p:nvPr/>
          </p:nvSpPr>
          <p:spPr bwMode="auto">
            <a:xfrm>
              <a:off x="4782" y="206"/>
              <a:ext cx="281" cy="366"/>
            </a:xfrm>
            <a:custGeom>
              <a:avLst/>
              <a:gdLst>
                <a:gd name="T0" fmla="*/ 112 w 118"/>
                <a:gd name="T1" fmla="*/ 153 h 153"/>
                <a:gd name="T2" fmla="*/ 106 w 118"/>
                <a:gd name="T3" fmla="*/ 147 h 153"/>
                <a:gd name="T4" fmla="*/ 106 w 118"/>
                <a:gd name="T5" fmla="*/ 12 h 153"/>
                <a:gd name="T6" fmla="*/ 6 w 118"/>
                <a:gd name="T7" fmla="*/ 12 h 153"/>
                <a:gd name="T8" fmla="*/ 0 w 118"/>
                <a:gd name="T9" fmla="*/ 6 h 153"/>
                <a:gd name="T10" fmla="*/ 6 w 118"/>
                <a:gd name="T11" fmla="*/ 0 h 153"/>
                <a:gd name="T12" fmla="*/ 112 w 118"/>
                <a:gd name="T13" fmla="*/ 0 h 153"/>
                <a:gd name="T14" fmla="*/ 118 w 118"/>
                <a:gd name="T15" fmla="*/ 6 h 153"/>
                <a:gd name="T16" fmla="*/ 118 w 118"/>
                <a:gd name="T17" fmla="*/ 147 h 153"/>
                <a:gd name="T18" fmla="*/ 112 w 118"/>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53">
                  <a:moveTo>
                    <a:pt x="112" y="153"/>
                  </a:moveTo>
                  <a:cubicBezTo>
                    <a:pt x="109" y="153"/>
                    <a:pt x="106" y="150"/>
                    <a:pt x="106" y="147"/>
                  </a:cubicBezTo>
                  <a:cubicBezTo>
                    <a:pt x="106" y="12"/>
                    <a:pt x="106" y="12"/>
                    <a:pt x="106" y="12"/>
                  </a:cubicBezTo>
                  <a:cubicBezTo>
                    <a:pt x="6" y="12"/>
                    <a:pt x="6" y="12"/>
                    <a:pt x="6" y="12"/>
                  </a:cubicBezTo>
                  <a:cubicBezTo>
                    <a:pt x="3" y="12"/>
                    <a:pt x="0" y="10"/>
                    <a:pt x="0" y="6"/>
                  </a:cubicBezTo>
                  <a:cubicBezTo>
                    <a:pt x="0" y="3"/>
                    <a:pt x="3" y="0"/>
                    <a:pt x="6" y="0"/>
                  </a:cubicBezTo>
                  <a:cubicBezTo>
                    <a:pt x="112" y="0"/>
                    <a:pt x="112" y="0"/>
                    <a:pt x="112" y="0"/>
                  </a:cubicBezTo>
                  <a:cubicBezTo>
                    <a:pt x="115" y="0"/>
                    <a:pt x="118" y="3"/>
                    <a:pt x="118" y="6"/>
                  </a:cubicBezTo>
                  <a:cubicBezTo>
                    <a:pt x="118" y="147"/>
                    <a:pt x="118" y="147"/>
                    <a:pt x="118" y="147"/>
                  </a:cubicBezTo>
                  <a:cubicBezTo>
                    <a:pt x="118" y="150"/>
                    <a:pt x="115" y="153"/>
                    <a:pt x="112"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4">
              <a:extLst>
                <a:ext uri="{FF2B5EF4-FFF2-40B4-BE49-F238E27FC236}">
                  <a16:creationId xmlns:a16="http://schemas.microsoft.com/office/drawing/2014/main" id="{CB792C15-1A40-047D-DAA9-3A05CA6ADF55}"/>
                </a:ext>
              </a:extLst>
            </p:cNvPr>
            <p:cNvSpPr>
              <a:spLocks/>
            </p:cNvSpPr>
            <p:nvPr/>
          </p:nvSpPr>
          <p:spPr bwMode="auto">
            <a:xfrm>
              <a:off x="4782" y="158"/>
              <a:ext cx="78" cy="125"/>
            </a:xfrm>
            <a:custGeom>
              <a:avLst/>
              <a:gdLst>
                <a:gd name="T0" fmla="*/ 26 w 33"/>
                <a:gd name="T1" fmla="*/ 52 h 52"/>
                <a:gd name="T2" fmla="*/ 22 w 33"/>
                <a:gd name="T3" fmla="*/ 50 h 52"/>
                <a:gd name="T4" fmla="*/ 2 w 33"/>
                <a:gd name="T5" fmla="*/ 31 h 52"/>
                <a:gd name="T6" fmla="*/ 2 w 33"/>
                <a:gd name="T7" fmla="*/ 22 h 52"/>
                <a:gd name="T8" fmla="*/ 22 w 33"/>
                <a:gd name="T9" fmla="*/ 2 h 52"/>
                <a:gd name="T10" fmla="*/ 31 w 33"/>
                <a:gd name="T11" fmla="*/ 2 h 52"/>
                <a:gd name="T12" fmla="*/ 31 w 33"/>
                <a:gd name="T13" fmla="*/ 11 h 52"/>
                <a:gd name="T14" fmla="*/ 15 w 33"/>
                <a:gd name="T15" fmla="*/ 26 h 52"/>
                <a:gd name="T16" fmla="*/ 31 w 33"/>
                <a:gd name="T17" fmla="*/ 42 h 52"/>
                <a:gd name="T18" fmla="*/ 31 w 33"/>
                <a:gd name="T19" fmla="*/ 50 h 52"/>
                <a:gd name="T20" fmla="*/ 2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26" y="52"/>
                  </a:moveTo>
                  <a:cubicBezTo>
                    <a:pt x="25" y="52"/>
                    <a:pt x="23" y="52"/>
                    <a:pt x="22" y="50"/>
                  </a:cubicBezTo>
                  <a:cubicBezTo>
                    <a:pt x="2" y="31"/>
                    <a:pt x="2" y="31"/>
                    <a:pt x="2" y="31"/>
                  </a:cubicBezTo>
                  <a:cubicBezTo>
                    <a:pt x="0" y="28"/>
                    <a:pt x="0" y="25"/>
                    <a:pt x="2" y="22"/>
                  </a:cubicBezTo>
                  <a:cubicBezTo>
                    <a:pt x="22" y="2"/>
                    <a:pt x="22" y="2"/>
                    <a:pt x="22" y="2"/>
                  </a:cubicBezTo>
                  <a:cubicBezTo>
                    <a:pt x="24" y="0"/>
                    <a:pt x="28" y="0"/>
                    <a:pt x="31" y="2"/>
                  </a:cubicBezTo>
                  <a:cubicBezTo>
                    <a:pt x="33" y="5"/>
                    <a:pt x="33" y="9"/>
                    <a:pt x="31" y="11"/>
                  </a:cubicBezTo>
                  <a:cubicBezTo>
                    <a:pt x="15" y="26"/>
                    <a:pt x="15" y="26"/>
                    <a:pt x="15" y="26"/>
                  </a:cubicBezTo>
                  <a:cubicBezTo>
                    <a:pt x="31" y="42"/>
                    <a:pt x="31" y="42"/>
                    <a:pt x="31" y="42"/>
                  </a:cubicBezTo>
                  <a:cubicBezTo>
                    <a:pt x="33" y="44"/>
                    <a:pt x="33" y="48"/>
                    <a:pt x="31" y="50"/>
                  </a:cubicBezTo>
                  <a:cubicBezTo>
                    <a:pt x="29" y="52"/>
                    <a:pt x="28"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5">
              <a:extLst>
                <a:ext uri="{FF2B5EF4-FFF2-40B4-BE49-F238E27FC236}">
                  <a16:creationId xmlns:a16="http://schemas.microsoft.com/office/drawing/2014/main" id="{05A1A94C-F5AE-F232-B532-C90BAA08CAC3}"/>
                </a:ext>
              </a:extLst>
            </p:cNvPr>
            <p:cNvSpPr>
              <a:spLocks/>
            </p:cNvSpPr>
            <p:nvPr/>
          </p:nvSpPr>
          <p:spPr bwMode="auto">
            <a:xfrm>
              <a:off x="4987" y="495"/>
              <a:ext cx="126" cy="77"/>
            </a:xfrm>
            <a:custGeom>
              <a:avLst/>
              <a:gdLst>
                <a:gd name="T0" fmla="*/ 26 w 53"/>
                <a:gd name="T1" fmla="*/ 32 h 32"/>
                <a:gd name="T2" fmla="*/ 22 w 53"/>
                <a:gd name="T3" fmla="*/ 30 h 32"/>
                <a:gd name="T4" fmla="*/ 2 w 53"/>
                <a:gd name="T5" fmla="*/ 10 h 32"/>
                <a:gd name="T6" fmla="*/ 2 w 53"/>
                <a:gd name="T7" fmla="*/ 2 h 32"/>
                <a:gd name="T8" fmla="*/ 11 w 53"/>
                <a:gd name="T9" fmla="*/ 2 h 32"/>
                <a:gd name="T10" fmla="*/ 26 w 53"/>
                <a:gd name="T11" fmla="*/ 17 h 32"/>
                <a:gd name="T12" fmla="*/ 42 w 53"/>
                <a:gd name="T13" fmla="*/ 2 h 32"/>
                <a:gd name="T14" fmla="*/ 50 w 53"/>
                <a:gd name="T15" fmla="*/ 2 h 32"/>
                <a:gd name="T16" fmla="*/ 50 w 53"/>
                <a:gd name="T17" fmla="*/ 10 h 32"/>
                <a:gd name="T18" fmla="*/ 30 w 53"/>
                <a:gd name="T19" fmla="*/ 30 h 32"/>
                <a:gd name="T20" fmla="*/ 26 w 53"/>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2">
                  <a:moveTo>
                    <a:pt x="26" y="32"/>
                  </a:moveTo>
                  <a:cubicBezTo>
                    <a:pt x="25" y="32"/>
                    <a:pt x="23" y="31"/>
                    <a:pt x="22" y="30"/>
                  </a:cubicBezTo>
                  <a:cubicBezTo>
                    <a:pt x="2" y="10"/>
                    <a:pt x="2" y="10"/>
                    <a:pt x="2" y="10"/>
                  </a:cubicBezTo>
                  <a:cubicBezTo>
                    <a:pt x="0" y="8"/>
                    <a:pt x="0" y="4"/>
                    <a:pt x="2" y="2"/>
                  </a:cubicBezTo>
                  <a:cubicBezTo>
                    <a:pt x="4" y="0"/>
                    <a:pt x="8" y="0"/>
                    <a:pt x="11" y="2"/>
                  </a:cubicBezTo>
                  <a:cubicBezTo>
                    <a:pt x="26" y="17"/>
                    <a:pt x="26" y="17"/>
                    <a:pt x="26" y="17"/>
                  </a:cubicBezTo>
                  <a:cubicBezTo>
                    <a:pt x="42" y="2"/>
                    <a:pt x="42" y="2"/>
                    <a:pt x="42" y="2"/>
                  </a:cubicBezTo>
                  <a:cubicBezTo>
                    <a:pt x="44" y="0"/>
                    <a:pt x="48" y="0"/>
                    <a:pt x="50" y="2"/>
                  </a:cubicBezTo>
                  <a:cubicBezTo>
                    <a:pt x="53" y="4"/>
                    <a:pt x="53" y="8"/>
                    <a:pt x="50" y="10"/>
                  </a:cubicBezTo>
                  <a:cubicBezTo>
                    <a:pt x="30" y="30"/>
                    <a:pt x="30" y="30"/>
                    <a:pt x="30" y="30"/>
                  </a:cubicBezTo>
                  <a:cubicBezTo>
                    <a:pt x="29" y="31"/>
                    <a:pt x="28" y="32"/>
                    <a:pt x="2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58">
            <a:extLst>
              <a:ext uri="{FF2B5EF4-FFF2-40B4-BE49-F238E27FC236}">
                <a16:creationId xmlns:a16="http://schemas.microsoft.com/office/drawing/2014/main" id="{D2416FE3-82D0-A049-9C26-DD6D956B2DF0}"/>
              </a:ext>
            </a:extLst>
          </p:cNvPr>
          <p:cNvGrpSpPr>
            <a:grpSpLocks noChangeAspect="1"/>
          </p:cNvGrpSpPr>
          <p:nvPr/>
        </p:nvGrpSpPr>
        <p:grpSpPr bwMode="auto">
          <a:xfrm>
            <a:off x="10346530" y="587037"/>
            <a:ext cx="706437" cy="696386"/>
            <a:chOff x="3" y="2"/>
            <a:chExt cx="984" cy="970"/>
          </a:xfrm>
          <a:solidFill>
            <a:schemeClr val="tx1"/>
          </a:solidFill>
        </p:grpSpPr>
        <p:sp>
          <p:nvSpPr>
            <p:cNvPr id="72" name="Freeform 59">
              <a:extLst>
                <a:ext uri="{FF2B5EF4-FFF2-40B4-BE49-F238E27FC236}">
                  <a16:creationId xmlns:a16="http://schemas.microsoft.com/office/drawing/2014/main" id="{58F0D72D-C21B-0EAD-4609-E2B2AD2147F8}"/>
                </a:ext>
              </a:extLst>
            </p:cNvPr>
            <p:cNvSpPr>
              <a:spLocks noEditPoints="1"/>
            </p:cNvSpPr>
            <p:nvPr/>
          </p:nvSpPr>
          <p:spPr bwMode="auto">
            <a:xfrm>
              <a:off x="3" y="2"/>
              <a:ext cx="717" cy="970"/>
            </a:xfrm>
            <a:custGeom>
              <a:avLst/>
              <a:gdLst>
                <a:gd name="T0" fmla="*/ 150 w 300"/>
                <a:gd name="T1" fmla="*/ 406 h 406"/>
                <a:gd name="T2" fmla="*/ 147 w 300"/>
                <a:gd name="T3" fmla="*/ 406 h 406"/>
                <a:gd name="T4" fmla="*/ 37 w 300"/>
                <a:gd name="T5" fmla="*/ 344 h 406"/>
                <a:gd name="T6" fmla="*/ 0 w 300"/>
                <a:gd name="T7" fmla="*/ 279 h 406"/>
                <a:gd name="T8" fmla="*/ 0 w 300"/>
                <a:gd name="T9" fmla="*/ 32 h 406"/>
                <a:gd name="T10" fmla="*/ 6 w 300"/>
                <a:gd name="T11" fmla="*/ 26 h 406"/>
                <a:gd name="T12" fmla="*/ 69 w 300"/>
                <a:gd name="T13" fmla="*/ 26 h 406"/>
                <a:gd name="T14" fmla="*/ 69 w 300"/>
                <a:gd name="T15" fmla="*/ 6 h 406"/>
                <a:gd name="T16" fmla="*/ 75 w 300"/>
                <a:gd name="T17" fmla="*/ 0 h 406"/>
                <a:gd name="T18" fmla="*/ 225 w 300"/>
                <a:gd name="T19" fmla="*/ 0 h 406"/>
                <a:gd name="T20" fmla="*/ 231 w 300"/>
                <a:gd name="T21" fmla="*/ 6 h 406"/>
                <a:gd name="T22" fmla="*/ 231 w 300"/>
                <a:gd name="T23" fmla="*/ 26 h 406"/>
                <a:gd name="T24" fmla="*/ 294 w 300"/>
                <a:gd name="T25" fmla="*/ 26 h 406"/>
                <a:gd name="T26" fmla="*/ 300 w 300"/>
                <a:gd name="T27" fmla="*/ 32 h 406"/>
                <a:gd name="T28" fmla="*/ 300 w 300"/>
                <a:gd name="T29" fmla="*/ 98 h 406"/>
                <a:gd name="T30" fmla="*/ 294 w 300"/>
                <a:gd name="T31" fmla="*/ 104 h 406"/>
                <a:gd name="T32" fmla="*/ 243 w 300"/>
                <a:gd name="T33" fmla="*/ 104 h 406"/>
                <a:gd name="T34" fmla="*/ 243 w 300"/>
                <a:gd name="T35" fmla="*/ 218 h 406"/>
                <a:gd name="T36" fmla="*/ 242 w 300"/>
                <a:gd name="T37" fmla="*/ 221 h 406"/>
                <a:gd name="T38" fmla="*/ 242 w 300"/>
                <a:gd name="T39" fmla="*/ 273 h 406"/>
                <a:gd name="T40" fmla="*/ 294 w 300"/>
                <a:gd name="T41" fmla="*/ 273 h 406"/>
                <a:gd name="T42" fmla="*/ 300 w 300"/>
                <a:gd name="T43" fmla="*/ 279 h 406"/>
                <a:gd name="T44" fmla="*/ 264 w 300"/>
                <a:gd name="T45" fmla="*/ 344 h 406"/>
                <a:gd name="T46" fmla="*/ 153 w 300"/>
                <a:gd name="T47" fmla="*/ 406 h 406"/>
                <a:gd name="T48" fmla="*/ 150 w 300"/>
                <a:gd name="T49" fmla="*/ 406 h 406"/>
                <a:gd name="T50" fmla="*/ 12 w 300"/>
                <a:gd name="T51" fmla="*/ 38 h 406"/>
                <a:gd name="T52" fmla="*/ 12 w 300"/>
                <a:gd name="T53" fmla="*/ 279 h 406"/>
                <a:gd name="T54" fmla="*/ 43 w 300"/>
                <a:gd name="T55" fmla="*/ 334 h 406"/>
                <a:gd name="T56" fmla="*/ 150 w 300"/>
                <a:gd name="T57" fmla="*/ 393 h 406"/>
                <a:gd name="T58" fmla="*/ 258 w 300"/>
                <a:gd name="T59" fmla="*/ 334 h 406"/>
                <a:gd name="T60" fmla="*/ 288 w 300"/>
                <a:gd name="T61" fmla="*/ 285 h 406"/>
                <a:gd name="T62" fmla="*/ 236 w 300"/>
                <a:gd name="T63" fmla="*/ 285 h 406"/>
                <a:gd name="T64" fmla="*/ 230 w 300"/>
                <a:gd name="T65" fmla="*/ 279 h 406"/>
                <a:gd name="T66" fmla="*/ 230 w 300"/>
                <a:gd name="T67" fmla="*/ 218 h 406"/>
                <a:gd name="T68" fmla="*/ 231 w 300"/>
                <a:gd name="T69" fmla="*/ 216 h 406"/>
                <a:gd name="T70" fmla="*/ 231 w 300"/>
                <a:gd name="T71" fmla="*/ 98 h 406"/>
                <a:gd name="T72" fmla="*/ 237 w 300"/>
                <a:gd name="T73" fmla="*/ 92 h 406"/>
                <a:gd name="T74" fmla="*/ 288 w 300"/>
                <a:gd name="T75" fmla="*/ 92 h 406"/>
                <a:gd name="T76" fmla="*/ 288 w 300"/>
                <a:gd name="T77" fmla="*/ 38 h 406"/>
                <a:gd name="T78" fmla="*/ 225 w 300"/>
                <a:gd name="T79" fmla="*/ 38 h 406"/>
                <a:gd name="T80" fmla="*/ 219 w 300"/>
                <a:gd name="T81" fmla="*/ 32 h 406"/>
                <a:gd name="T82" fmla="*/ 219 w 300"/>
                <a:gd name="T83" fmla="*/ 12 h 406"/>
                <a:gd name="T84" fmla="*/ 81 w 300"/>
                <a:gd name="T85" fmla="*/ 12 h 406"/>
                <a:gd name="T86" fmla="*/ 81 w 300"/>
                <a:gd name="T87" fmla="*/ 32 h 406"/>
                <a:gd name="T88" fmla="*/ 75 w 300"/>
                <a:gd name="T89" fmla="*/ 38 h 406"/>
                <a:gd name="T90" fmla="*/ 12 w 300"/>
                <a:gd name="T91" fmla="*/ 3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406">
                  <a:moveTo>
                    <a:pt x="150" y="406"/>
                  </a:moveTo>
                  <a:cubicBezTo>
                    <a:pt x="149" y="406"/>
                    <a:pt x="148" y="406"/>
                    <a:pt x="147" y="406"/>
                  </a:cubicBezTo>
                  <a:cubicBezTo>
                    <a:pt x="37" y="344"/>
                    <a:pt x="37" y="344"/>
                    <a:pt x="37" y="344"/>
                  </a:cubicBezTo>
                  <a:cubicBezTo>
                    <a:pt x="14" y="332"/>
                    <a:pt x="0" y="307"/>
                    <a:pt x="0" y="279"/>
                  </a:cubicBezTo>
                  <a:cubicBezTo>
                    <a:pt x="0" y="32"/>
                    <a:pt x="0" y="32"/>
                    <a:pt x="0" y="32"/>
                  </a:cubicBezTo>
                  <a:cubicBezTo>
                    <a:pt x="0" y="28"/>
                    <a:pt x="3" y="26"/>
                    <a:pt x="6" y="26"/>
                  </a:cubicBezTo>
                  <a:cubicBezTo>
                    <a:pt x="69" y="26"/>
                    <a:pt x="69" y="26"/>
                    <a:pt x="69" y="26"/>
                  </a:cubicBezTo>
                  <a:cubicBezTo>
                    <a:pt x="69" y="6"/>
                    <a:pt x="69" y="6"/>
                    <a:pt x="69" y="6"/>
                  </a:cubicBezTo>
                  <a:cubicBezTo>
                    <a:pt x="69" y="2"/>
                    <a:pt x="72" y="0"/>
                    <a:pt x="75" y="0"/>
                  </a:cubicBezTo>
                  <a:cubicBezTo>
                    <a:pt x="225" y="0"/>
                    <a:pt x="225" y="0"/>
                    <a:pt x="225" y="0"/>
                  </a:cubicBezTo>
                  <a:cubicBezTo>
                    <a:pt x="229" y="0"/>
                    <a:pt x="231" y="2"/>
                    <a:pt x="231" y="6"/>
                  </a:cubicBezTo>
                  <a:cubicBezTo>
                    <a:pt x="231" y="26"/>
                    <a:pt x="231" y="26"/>
                    <a:pt x="231" y="26"/>
                  </a:cubicBezTo>
                  <a:cubicBezTo>
                    <a:pt x="294" y="26"/>
                    <a:pt x="294" y="26"/>
                    <a:pt x="294" y="26"/>
                  </a:cubicBezTo>
                  <a:cubicBezTo>
                    <a:pt x="297" y="26"/>
                    <a:pt x="300" y="28"/>
                    <a:pt x="300" y="32"/>
                  </a:cubicBezTo>
                  <a:cubicBezTo>
                    <a:pt x="300" y="98"/>
                    <a:pt x="300" y="98"/>
                    <a:pt x="300" y="98"/>
                  </a:cubicBezTo>
                  <a:cubicBezTo>
                    <a:pt x="300" y="101"/>
                    <a:pt x="297" y="104"/>
                    <a:pt x="294" y="104"/>
                  </a:cubicBezTo>
                  <a:cubicBezTo>
                    <a:pt x="243" y="104"/>
                    <a:pt x="243" y="104"/>
                    <a:pt x="243" y="104"/>
                  </a:cubicBezTo>
                  <a:cubicBezTo>
                    <a:pt x="243" y="218"/>
                    <a:pt x="243" y="218"/>
                    <a:pt x="243" y="218"/>
                  </a:cubicBezTo>
                  <a:cubicBezTo>
                    <a:pt x="243" y="219"/>
                    <a:pt x="243" y="220"/>
                    <a:pt x="242" y="221"/>
                  </a:cubicBezTo>
                  <a:cubicBezTo>
                    <a:pt x="242" y="273"/>
                    <a:pt x="242" y="273"/>
                    <a:pt x="242" y="273"/>
                  </a:cubicBezTo>
                  <a:cubicBezTo>
                    <a:pt x="294" y="273"/>
                    <a:pt x="294" y="273"/>
                    <a:pt x="294" y="273"/>
                  </a:cubicBezTo>
                  <a:cubicBezTo>
                    <a:pt x="297" y="273"/>
                    <a:pt x="300" y="275"/>
                    <a:pt x="300" y="279"/>
                  </a:cubicBezTo>
                  <a:cubicBezTo>
                    <a:pt x="300" y="307"/>
                    <a:pt x="286" y="332"/>
                    <a:pt x="264" y="344"/>
                  </a:cubicBezTo>
                  <a:cubicBezTo>
                    <a:pt x="153" y="406"/>
                    <a:pt x="153" y="406"/>
                    <a:pt x="153" y="406"/>
                  </a:cubicBezTo>
                  <a:cubicBezTo>
                    <a:pt x="152" y="406"/>
                    <a:pt x="151" y="406"/>
                    <a:pt x="150" y="406"/>
                  </a:cubicBezTo>
                  <a:close/>
                  <a:moveTo>
                    <a:pt x="12" y="38"/>
                  </a:moveTo>
                  <a:cubicBezTo>
                    <a:pt x="12" y="279"/>
                    <a:pt x="12" y="279"/>
                    <a:pt x="12" y="279"/>
                  </a:cubicBezTo>
                  <a:cubicBezTo>
                    <a:pt x="12" y="302"/>
                    <a:pt x="24" y="324"/>
                    <a:pt x="43" y="334"/>
                  </a:cubicBezTo>
                  <a:cubicBezTo>
                    <a:pt x="150" y="393"/>
                    <a:pt x="150" y="393"/>
                    <a:pt x="150" y="393"/>
                  </a:cubicBezTo>
                  <a:cubicBezTo>
                    <a:pt x="258" y="334"/>
                    <a:pt x="258" y="334"/>
                    <a:pt x="258" y="334"/>
                  </a:cubicBezTo>
                  <a:cubicBezTo>
                    <a:pt x="275" y="325"/>
                    <a:pt x="286" y="306"/>
                    <a:pt x="288" y="285"/>
                  </a:cubicBezTo>
                  <a:cubicBezTo>
                    <a:pt x="236" y="285"/>
                    <a:pt x="236" y="285"/>
                    <a:pt x="236" y="285"/>
                  </a:cubicBezTo>
                  <a:cubicBezTo>
                    <a:pt x="233" y="285"/>
                    <a:pt x="230" y="282"/>
                    <a:pt x="230" y="279"/>
                  </a:cubicBezTo>
                  <a:cubicBezTo>
                    <a:pt x="230" y="218"/>
                    <a:pt x="230" y="218"/>
                    <a:pt x="230" y="218"/>
                  </a:cubicBezTo>
                  <a:cubicBezTo>
                    <a:pt x="230" y="218"/>
                    <a:pt x="231" y="217"/>
                    <a:pt x="231" y="216"/>
                  </a:cubicBezTo>
                  <a:cubicBezTo>
                    <a:pt x="231" y="98"/>
                    <a:pt x="231" y="98"/>
                    <a:pt x="231" y="98"/>
                  </a:cubicBezTo>
                  <a:cubicBezTo>
                    <a:pt x="231" y="94"/>
                    <a:pt x="234" y="92"/>
                    <a:pt x="237" y="92"/>
                  </a:cubicBezTo>
                  <a:cubicBezTo>
                    <a:pt x="288" y="92"/>
                    <a:pt x="288" y="92"/>
                    <a:pt x="288" y="92"/>
                  </a:cubicBezTo>
                  <a:cubicBezTo>
                    <a:pt x="288" y="38"/>
                    <a:pt x="288" y="38"/>
                    <a:pt x="288" y="38"/>
                  </a:cubicBezTo>
                  <a:cubicBezTo>
                    <a:pt x="225" y="38"/>
                    <a:pt x="225" y="38"/>
                    <a:pt x="225" y="38"/>
                  </a:cubicBezTo>
                  <a:cubicBezTo>
                    <a:pt x="222" y="38"/>
                    <a:pt x="219" y="35"/>
                    <a:pt x="219" y="32"/>
                  </a:cubicBezTo>
                  <a:cubicBezTo>
                    <a:pt x="219" y="12"/>
                    <a:pt x="219" y="12"/>
                    <a:pt x="219" y="12"/>
                  </a:cubicBezTo>
                  <a:cubicBezTo>
                    <a:pt x="81" y="12"/>
                    <a:pt x="81" y="12"/>
                    <a:pt x="81" y="12"/>
                  </a:cubicBezTo>
                  <a:cubicBezTo>
                    <a:pt x="81" y="32"/>
                    <a:pt x="81" y="32"/>
                    <a:pt x="81" y="32"/>
                  </a:cubicBezTo>
                  <a:cubicBezTo>
                    <a:pt x="81" y="35"/>
                    <a:pt x="78" y="38"/>
                    <a:pt x="75" y="38"/>
                  </a:cubicBezTo>
                  <a:lnTo>
                    <a:pt x="1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0">
              <a:extLst>
                <a:ext uri="{FF2B5EF4-FFF2-40B4-BE49-F238E27FC236}">
                  <a16:creationId xmlns:a16="http://schemas.microsoft.com/office/drawing/2014/main" id="{FCD16DE7-9581-BACD-6542-74F3D041BDF7}"/>
                </a:ext>
              </a:extLst>
            </p:cNvPr>
            <p:cNvSpPr>
              <a:spLocks noEditPoints="1"/>
            </p:cNvSpPr>
            <p:nvPr/>
          </p:nvSpPr>
          <p:spPr bwMode="auto">
            <a:xfrm>
              <a:off x="555" y="222"/>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69"/>
                    <a:pt x="0" y="66"/>
                  </a:cubicBezTo>
                  <a:cubicBezTo>
                    <a:pt x="0" y="6"/>
                    <a:pt x="0" y="6"/>
                    <a:pt x="0" y="6"/>
                  </a:cubicBezTo>
                  <a:cubicBezTo>
                    <a:pt x="0" y="2"/>
                    <a:pt x="3" y="0"/>
                    <a:pt x="6" y="0"/>
                  </a:cubicBezTo>
                  <a:cubicBezTo>
                    <a:pt x="175" y="0"/>
                    <a:pt x="175" y="0"/>
                    <a:pt x="175" y="0"/>
                  </a:cubicBezTo>
                  <a:cubicBezTo>
                    <a:pt x="178" y="0"/>
                    <a:pt x="181" y="2"/>
                    <a:pt x="181" y="6"/>
                  </a:cubicBezTo>
                  <a:cubicBezTo>
                    <a:pt x="181" y="66"/>
                    <a:pt x="181" y="66"/>
                    <a:pt x="181" y="66"/>
                  </a:cubicBezTo>
                  <a:cubicBezTo>
                    <a:pt x="181" y="69"/>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1">
              <a:extLst>
                <a:ext uri="{FF2B5EF4-FFF2-40B4-BE49-F238E27FC236}">
                  <a16:creationId xmlns:a16="http://schemas.microsoft.com/office/drawing/2014/main" id="{9EFB460C-678D-BD2E-33FB-0ED9FDAA45BB}"/>
                </a:ext>
              </a:extLst>
            </p:cNvPr>
            <p:cNvSpPr>
              <a:spLocks noEditPoints="1"/>
            </p:cNvSpPr>
            <p:nvPr/>
          </p:nvSpPr>
          <p:spPr bwMode="auto">
            <a:xfrm>
              <a:off x="555" y="365"/>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70"/>
                    <a:pt x="0" y="66"/>
                  </a:cubicBezTo>
                  <a:cubicBezTo>
                    <a:pt x="0" y="6"/>
                    <a:pt x="0" y="6"/>
                    <a:pt x="0" y="6"/>
                  </a:cubicBezTo>
                  <a:cubicBezTo>
                    <a:pt x="0" y="3"/>
                    <a:pt x="3" y="0"/>
                    <a:pt x="6" y="0"/>
                  </a:cubicBezTo>
                  <a:cubicBezTo>
                    <a:pt x="175" y="0"/>
                    <a:pt x="175" y="0"/>
                    <a:pt x="175" y="0"/>
                  </a:cubicBezTo>
                  <a:cubicBezTo>
                    <a:pt x="178" y="0"/>
                    <a:pt x="181" y="3"/>
                    <a:pt x="181" y="6"/>
                  </a:cubicBezTo>
                  <a:cubicBezTo>
                    <a:pt x="181" y="66"/>
                    <a:pt x="181" y="66"/>
                    <a:pt x="181" y="66"/>
                  </a:cubicBezTo>
                  <a:cubicBezTo>
                    <a:pt x="181" y="70"/>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2">
              <a:extLst>
                <a:ext uri="{FF2B5EF4-FFF2-40B4-BE49-F238E27FC236}">
                  <a16:creationId xmlns:a16="http://schemas.microsoft.com/office/drawing/2014/main" id="{E450DD11-6465-F5FB-511F-4B06ED9CE60F}"/>
                </a:ext>
              </a:extLst>
            </p:cNvPr>
            <p:cNvSpPr>
              <a:spLocks noEditPoints="1"/>
            </p:cNvSpPr>
            <p:nvPr/>
          </p:nvSpPr>
          <p:spPr bwMode="auto">
            <a:xfrm>
              <a:off x="553" y="508"/>
              <a:ext cx="432" cy="175"/>
            </a:xfrm>
            <a:custGeom>
              <a:avLst/>
              <a:gdLst>
                <a:gd name="T0" fmla="*/ 175 w 181"/>
                <a:gd name="T1" fmla="*/ 73 h 73"/>
                <a:gd name="T2" fmla="*/ 6 w 181"/>
                <a:gd name="T3" fmla="*/ 73 h 73"/>
                <a:gd name="T4" fmla="*/ 0 w 181"/>
                <a:gd name="T5" fmla="*/ 67 h 73"/>
                <a:gd name="T6" fmla="*/ 0 w 181"/>
                <a:gd name="T7" fmla="*/ 6 h 73"/>
                <a:gd name="T8" fmla="*/ 6 w 181"/>
                <a:gd name="T9" fmla="*/ 0 h 73"/>
                <a:gd name="T10" fmla="*/ 175 w 181"/>
                <a:gd name="T11" fmla="*/ 0 h 73"/>
                <a:gd name="T12" fmla="*/ 181 w 181"/>
                <a:gd name="T13" fmla="*/ 6 h 73"/>
                <a:gd name="T14" fmla="*/ 181 w 181"/>
                <a:gd name="T15" fmla="*/ 67 h 73"/>
                <a:gd name="T16" fmla="*/ 175 w 181"/>
                <a:gd name="T17" fmla="*/ 73 h 73"/>
                <a:gd name="T18" fmla="*/ 12 w 181"/>
                <a:gd name="T19" fmla="*/ 61 h 73"/>
                <a:gd name="T20" fmla="*/ 169 w 181"/>
                <a:gd name="T21" fmla="*/ 61 h 73"/>
                <a:gd name="T22" fmla="*/ 169 w 181"/>
                <a:gd name="T23" fmla="*/ 12 h 73"/>
                <a:gd name="T24" fmla="*/ 12 w 181"/>
                <a:gd name="T25" fmla="*/ 12 h 73"/>
                <a:gd name="T26" fmla="*/ 12 w 181"/>
                <a:gd name="T27" fmla="*/ 6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3">
                  <a:moveTo>
                    <a:pt x="175" y="73"/>
                  </a:moveTo>
                  <a:cubicBezTo>
                    <a:pt x="6" y="73"/>
                    <a:pt x="6" y="73"/>
                    <a:pt x="6" y="73"/>
                  </a:cubicBezTo>
                  <a:cubicBezTo>
                    <a:pt x="3" y="73"/>
                    <a:pt x="0" y="70"/>
                    <a:pt x="0" y="67"/>
                  </a:cubicBezTo>
                  <a:cubicBezTo>
                    <a:pt x="0" y="6"/>
                    <a:pt x="0" y="6"/>
                    <a:pt x="0" y="6"/>
                  </a:cubicBezTo>
                  <a:cubicBezTo>
                    <a:pt x="0" y="3"/>
                    <a:pt x="3" y="0"/>
                    <a:pt x="6" y="0"/>
                  </a:cubicBezTo>
                  <a:cubicBezTo>
                    <a:pt x="175" y="0"/>
                    <a:pt x="175" y="0"/>
                    <a:pt x="175" y="0"/>
                  </a:cubicBezTo>
                  <a:cubicBezTo>
                    <a:pt x="178" y="0"/>
                    <a:pt x="181" y="3"/>
                    <a:pt x="181" y="6"/>
                  </a:cubicBezTo>
                  <a:cubicBezTo>
                    <a:pt x="181" y="67"/>
                    <a:pt x="181" y="67"/>
                    <a:pt x="181" y="67"/>
                  </a:cubicBezTo>
                  <a:cubicBezTo>
                    <a:pt x="181" y="70"/>
                    <a:pt x="178" y="73"/>
                    <a:pt x="175" y="73"/>
                  </a:cubicBezTo>
                  <a:close/>
                  <a:moveTo>
                    <a:pt x="12" y="61"/>
                  </a:moveTo>
                  <a:cubicBezTo>
                    <a:pt x="169" y="61"/>
                    <a:pt x="169" y="61"/>
                    <a:pt x="169" y="61"/>
                  </a:cubicBezTo>
                  <a:cubicBezTo>
                    <a:pt x="169" y="12"/>
                    <a:pt x="169" y="12"/>
                    <a:pt x="169" y="12"/>
                  </a:cubicBezTo>
                  <a:cubicBezTo>
                    <a:pt x="12" y="12"/>
                    <a:pt x="12" y="12"/>
                    <a:pt x="12" y="12"/>
                  </a:cubicBezTo>
                  <a:lnTo>
                    <a:pt x="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a:extLst>
                <a:ext uri="{FF2B5EF4-FFF2-40B4-BE49-F238E27FC236}">
                  <a16:creationId xmlns:a16="http://schemas.microsoft.com/office/drawing/2014/main" id="{5994EEAF-364A-A8C3-29E8-87A69B80FC59}"/>
                </a:ext>
              </a:extLst>
            </p:cNvPr>
            <p:cNvSpPr>
              <a:spLocks/>
            </p:cNvSpPr>
            <p:nvPr/>
          </p:nvSpPr>
          <p:spPr bwMode="auto">
            <a:xfrm>
              <a:off x="756" y="654"/>
              <a:ext cx="28" cy="108"/>
            </a:xfrm>
            <a:custGeom>
              <a:avLst/>
              <a:gdLst>
                <a:gd name="T0" fmla="*/ 6 w 12"/>
                <a:gd name="T1" fmla="*/ 45 h 45"/>
                <a:gd name="T2" fmla="*/ 0 w 12"/>
                <a:gd name="T3" fmla="*/ 39 h 45"/>
                <a:gd name="T4" fmla="*/ 0 w 12"/>
                <a:gd name="T5" fmla="*/ 6 h 45"/>
                <a:gd name="T6" fmla="*/ 6 w 12"/>
                <a:gd name="T7" fmla="*/ 0 h 45"/>
                <a:gd name="T8" fmla="*/ 12 w 12"/>
                <a:gd name="T9" fmla="*/ 6 h 45"/>
                <a:gd name="T10" fmla="*/ 12 w 12"/>
                <a:gd name="T11" fmla="*/ 39 h 45"/>
                <a:gd name="T12" fmla="*/ 6 w 12"/>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2" h="45">
                  <a:moveTo>
                    <a:pt x="6" y="45"/>
                  </a:moveTo>
                  <a:cubicBezTo>
                    <a:pt x="2" y="45"/>
                    <a:pt x="0" y="43"/>
                    <a:pt x="0" y="39"/>
                  </a:cubicBezTo>
                  <a:cubicBezTo>
                    <a:pt x="0" y="6"/>
                    <a:pt x="0" y="6"/>
                    <a:pt x="0" y="6"/>
                  </a:cubicBezTo>
                  <a:cubicBezTo>
                    <a:pt x="0" y="2"/>
                    <a:pt x="2" y="0"/>
                    <a:pt x="6" y="0"/>
                  </a:cubicBezTo>
                  <a:cubicBezTo>
                    <a:pt x="9" y="0"/>
                    <a:pt x="12" y="2"/>
                    <a:pt x="12" y="6"/>
                  </a:cubicBezTo>
                  <a:cubicBezTo>
                    <a:pt x="12" y="39"/>
                    <a:pt x="12" y="39"/>
                    <a:pt x="12" y="39"/>
                  </a:cubicBezTo>
                  <a:cubicBezTo>
                    <a:pt x="12" y="43"/>
                    <a:pt x="9" y="45"/>
                    <a:pt x="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a:extLst>
                <a:ext uri="{FF2B5EF4-FFF2-40B4-BE49-F238E27FC236}">
                  <a16:creationId xmlns:a16="http://schemas.microsoft.com/office/drawing/2014/main" id="{0AD89664-8AB6-C8A5-DCEA-D3A53DE3B49B}"/>
                </a:ext>
              </a:extLst>
            </p:cNvPr>
            <p:cNvSpPr>
              <a:spLocks noEditPoints="1"/>
            </p:cNvSpPr>
            <p:nvPr/>
          </p:nvSpPr>
          <p:spPr bwMode="auto">
            <a:xfrm>
              <a:off x="701" y="742"/>
              <a:ext cx="138" cy="13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5">
              <a:extLst>
                <a:ext uri="{FF2B5EF4-FFF2-40B4-BE49-F238E27FC236}">
                  <a16:creationId xmlns:a16="http://schemas.microsoft.com/office/drawing/2014/main" id="{37892664-80F8-C208-B0FE-B1E656E8F71A}"/>
                </a:ext>
              </a:extLst>
            </p:cNvPr>
            <p:cNvSpPr>
              <a:spLocks/>
            </p:cNvSpPr>
            <p:nvPr/>
          </p:nvSpPr>
          <p:spPr bwMode="auto">
            <a:xfrm>
              <a:off x="247" y="227"/>
              <a:ext cx="110" cy="126"/>
            </a:xfrm>
            <a:custGeom>
              <a:avLst/>
              <a:gdLst>
                <a:gd name="T0" fmla="*/ 18 w 46"/>
                <a:gd name="T1" fmla="*/ 53 h 53"/>
                <a:gd name="T2" fmla="*/ 17 w 46"/>
                <a:gd name="T3" fmla="*/ 53 h 53"/>
                <a:gd name="T4" fmla="*/ 12 w 46"/>
                <a:gd name="T5" fmla="*/ 50 h 53"/>
                <a:gd name="T6" fmla="*/ 1 w 46"/>
                <a:gd name="T7" fmla="*/ 23 h 53"/>
                <a:gd name="T8" fmla="*/ 5 w 46"/>
                <a:gd name="T9" fmla="*/ 15 h 53"/>
                <a:gd name="T10" fmla="*/ 13 w 46"/>
                <a:gd name="T11" fmla="*/ 18 h 53"/>
                <a:gd name="T12" fmla="*/ 18 w 46"/>
                <a:gd name="T13" fmla="*/ 33 h 53"/>
                <a:gd name="T14" fmla="*/ 34 w 46"/>
                <a:gd name="T15" fmla="*/ 4 h 53"/>
                <a:gd name="T16" fmla="*/ 42 w 46"/>
                <a:gd name="T17" fmla="*/ 1 h 53"/>
                <a:gd name="T18" fmla="*/ 44 w 46"/>
                <a:gd name="T19" fmla="*/ 9 h 53"/>
                <a:gd name="T20" fmla="*/ 23 w 46"/>
                <a:gd name="T21" fmla="*/ 50 h 53"/>
                <a:gd name="T22" fmla="*/ 18 w 46"/>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3">
                  <a:moveTo>
                    <a:pt x="18" y="53"/>
                  </a:moveTo>
                  <a:cubicBezTo>
                    <a:pt x="18" y="53"/>
                    <a:pt x="18" y="53"/>
                    <a:pt x="17" y="53"/>
                  </a:cubicBezTo>
                  <a:cubicBezTo>
                    <a:pt x="15" y="53"/>
                    <a:pt x="13" y="52"/>
                    <a:pt x="12" y="50"/>
                  </a:cubicBezTo>
                  <a:cubicBezTo>
                    <a:pt x="1" y="23"/>
                    <a:pt x="1" y="23"/>
                    <a:pt x="1" y="23"/>
                  </a:cubicBezTo>
                  <a:cubicBezTo>
                    <a:pt x="0" y="20"/>
                    <a:pt x="2" y="16"/>
                    <a:pt x="5" y="15"/>
                  </a:cubicBezTo>
                  <a:cubicBezTo>
                    <a:pt x="8" y="14"/>
                    <a:pt x="11" y="15"/>
                    <a:pt x="13" y="18"/>
                  </a:cubicBezTo>
                  <a:cubicBezTo>
                    <a:pt x="18" y="33"/>
                    <a:pt x="18" y="33"/>
                    <a:pt x="18" y="33"/>
                  </a:cubicBezTo>
                  <a:cubicBezTo>
                    <a:pt x="34" y="4"/>
                    <a:pt x="34" y="4"/>
                    <a:pt x="34" y="4"/>
                  </a:cubicBezTo>
                  <a:cubicBezTo>
                    <a:pt x="35" y="1"/>
                    <a:pt x="39" y="0"/>
                    <a:pt x="42" y="1"/>
                  </a:cubicBezTo>
                  <a:cubicBezTo>
                    <a:pt x="45" y="3"/>
                    <a:pt x="46" y="6"/>
                    <a:pt x="44" y="9"/>
                  </a:cubicBezTo>
                  <a:cubicBezTo>
                    <a:pt x="23" y="50"/>
                    <a:pt x="23" y="50"/>
                    <a:pt x="23" y="50"/>
                  </a:cubicBezTo>
                  <a:cubicBezTo>
                    <a:pt x="22" y="52"/>
                    <a:pt x="20" y="53"/>
                    <a:pt x="1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6">
              <a:extLst>
                <a:ext uri="{FF2B5EF4-FFF2-40B4-BE49-F238E27FC236}">
                  <a16:creationId xmlns:a16="http://schemas.microsoft.com/office/drawing/2014/main" id="{82DF9058-6340-7867-3EAA-045A06910C93}"/>
                </a:ext>
              </a:extLst>
            </p:cNvPr>
            <p:cNvSpPr>
              <a:spLocks noEditPoints="1"/>
            </p:cNvSpPr>
            <p:nvPr/>
          </p:nvSpPr>
          <p:spPr bwMode="auto">
            <a:xfrm>
              <a:off x="178" y="16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1"/>
                    <a:pt x="3" y="70"/>
                  </a:cubicBezTo>
                  <a:cubicBezTo>
                    <a:pt x="1" y="64"/>
                    <a:pt x="0" y="58"/>
                    <a:pt x="0" y="52"/>
                  </a:cubicBezTo>
                  <a:cubicBezTo>
                    <a:pt x="0" y="24"/>
                    <a:pt x="23" y="0"/>
                    <a:pt x="52" y="0"/>
                  </a:cubicBezTo>
                  <a:cubicBezTo>
                    <a:pt x="52" y="0"/>
                    <a:pt x="52" y="0"/>
                    <a:pt x="52" y="0"/>
                  </a:cubicBezTo>
                  <a:cubicBezTo>
                    <a:pt x="81" y="0"/>
                    <a:pt x="104" y="24"/>
                    <a:pt x="104" y="52"/>
                  </a:cubicBezTo>
                  <a:cubicBezTo>
                    <a:pt x="104" y="81"/>
                    <a:pt x="81" y="104"/>
                    <a:pt x="52" y="104"/>
                  </a:cubicBezTo>
                  <a:close/>
                  <a:moveTo>
                    <a:pt x="52" y="12"/>
                  </a:moveTo>
                  <a:cubicBezTo>
                    <a:pt x="30" y="12"/>
                    <a:pt x="12" y="30"/>
                    <a:pt x="12" y="52"/>
                  </a:cubicBezTo>
                  <a:cubicBezTo>
                    <a:pt x="12" y="57"/>
                    <a:pt x="13" y="62"/>
                    <a:pt x="14" y="66"/>
                  </a:cubicBezTo>
                  <a:cubicBezTo>
                    <a:pt x="20" y="82"/>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7">
              <a:extLst>
                <a:ext uri="{FF2B5EF4-FFF2-40B4-BE49-F238E27FC236}">
                  <a16:creationId xmlns:a16="http://schemas.microsoft.com/office/drawing/2014/main" id="{A5819E2A-27E0-FB0C-E2EE-AF98C2616A8A}"/>
                </a:ext>
              </a:extLst>
            </p:cNvPr>
            <p:cNvSpPr>
              <a:spLocks/>
            </p:cNvSpPr>
            <p:nvPr/>
          </p:nvSpPr>
          <p:spPr bwMode="auto">
            <a:xfrm>
              <a:off x="247" y="544"/>
              <a:ext cx="110" cy="129"/>
            </a:xfrm>
            <a:custGeom>
              <a:avLst/>
              <a:gdLst>
                <a:gd name="T0" fmla="*/ 18 w 46"/>
                <a:gd name="T1" fmla="*/ 54 h 54"/>
                <a:gd name="T2" fmla="*/ 17 w 46"/>
                <a:gd name="T3" fmla="*/ 54 h 54"/>
                <a:gd name="T4" fmla="*/ 12 w 46"/>
                <a:gd name="T5" fmla="*/ 50 h 54"/>
                <a:gd name="T6" fmla="*/ 1 w 46"/>
                <a:gd name="T7" fmla="*/ 24 h 54"/>
                <a:gd name="T8" fmla="*/ 5 w 46"/>
                <a:gd name="T9" fmla="*/ 16 h 54"/>
                <a:gd name="T10" fmla="*/ 13 w 46"/>
                <a:gd name="T11" fmla="*/ 19 h 54"/>
                <a:gd name="T12" fmla="*/ 18 w 46"/>
                <a:gd name="T13" fmla="*/ 34 h 54"/>
                <a:gd name="T14" fmla="*/ 34 w 46"/>
                <a:gd name="T15" fmla="*/ 5 h 54"/>
                <a:gd name="T16" fmla="*/ 42 w 46"/>
                <a:gd name="T17" fmla="*/ 2 h 54"/>
                <a:gd name="T18" fmla="*/ 44 w 46"/>
                <a:gd name="T19" fmla="*/ 10 h 54"/>
                <a:gd name="T20" fmla="*/ 23 w 46"/>
                <a:gd name="T21" fmla="*/ 51 h 54"/>
                <a:gd name="T22" fmla="*/ 18 w 46"/>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4">
                  <a:moveTo>
                    <a:pt x="18" y="54"/>
                  </a:moveTo>
                  <a:cubicBezTo>
                    <a:pt x="18" y="54"/>
                    <a:pt x="18" y="54"/>
                    <a:pt x="17" y="54"/>
                  </a:cubicBezTo>
                  <a:cubicBezTo>
                    <a:pt x="15" y="54"/>
                    <a:pt x="13" y="53"/>
                    <a:pt x="12" y="50"/>
                  </a:cubicBezTo>
                  <a:cubicBezTo>
                    <a:pt x="1" y="24"/>
                    <a:pt x="1" y="24"/>
                    <a:pt x="1" y="24"/>
                  </a:cubicBezTo>
                  <a:cubicBezTo>
                    <a:pt x="0" y="21"/>
                    <a:pt x="2" y="17"/>
                    <a:pt x="5" y="16"/>
                  </a:cubicBezTo>
                  <a:cubicBezTo>
                    <a:pt x="8" y="15"/>
                    <a:pt x="11" y="16"/>
                    <a:pt x="13" y="19"/>
                  </a:cubicBezTo>
                  <a:cubicBezTo>
                    <a:pt x="18" y="34"/>
                    <a:pt x="18" y="34"/>
                    <a:pt x="18" y="34"/>
                  </a:cubicBezTo>
                  <a:cubicBezTo>
                    <a:pt x="34" y="5"/>
                    <a:pt x="34" y="5"/>
                    <a:pt x="34" y="5"/>
                  </a:cubicBezTo>
                  <a:cubicBezTo>
                    <a:pt x="35" y="2"/>
                    <a:pt x="39" y="0"/>
                    <a:pt x="42" y="2"/>
                  </a:cubicBezTo>
                  <a:cubicBezTo>
                    <a:pt x="45" y="3"/>
                    <a:pt x="46" y="7"/>
                    <a:pt x="44" y="10"/>
                  </a:cubicBezTo>
                  <a:cubicBezTo>
                    <a:pt x="23" y="51"/>
                    <a:pt x="23" y="51"/>
                    <a:pt x="23" y="51"/>
                  </a:cubicBezTo>
                  <a:cubicBezTo>
                    <a:pt x="22" y="53"/>
                    <a:pt x="20" y="54"/>
                    <a:pt x="1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8">
              <a:extLst>
                <a:ext uri="{FF2B5EF4-FFF2-40B4-BE49-F238E27FC236}">
                  <a16:creationId xmlns:a16="http://schemas.microsoft.com/office/drawing/2014/main" id="{9287F7F0-0FAB-FEC8-AF22-1EB5EA50A2D2}"/>
                </a:ext>
              </a:extLst>
            </p:cNvPr>
            <p:cNvSpPr>
              <a:spLocks noEditPoints="1"/>
            </p:cNvSpPr>
            <p:nvPr/>
          </p:nvSpPr>
          <p:spPr bwMode="auto">
            <a:xfrm>
              <a:off x="178" y="48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0"/>
                    <a:pt x="3" y="70"/>
                  </a:cubicBezTo>
                  <a:cubicBezTo>
                    <a:pt x="1" y="64"/>
                    <a:pt x="0" y="58"/>
                    <a:pt x="0" y="52"/>
                  </a:cubicBezTo>
                  <a:cubicBezTo>
                    <a:pt x="0" y="23"/>
                    <a:pt x="23" y="0"/>
                    <a:pt x="52" y="0"/>
                  </a:cubicBezTo>
                  <a:cubicBezTo>
                    <a:pt x="52" y="0"/>
                    <a:pt x="52" y="0"/>
                    <a:pt x="52" y="0"/>
                  </a:cubicBezTo>
                  <a:cubicBezTo>
                    <a:pt x="81" y="0"/>
                    <a:pt x="104" y="23"/>
                    <a:pt x="104" y="52"/>
                  </a:cubicBezTo>
                  <a:cubicBezTo>
                    <a:pt x="104" y="81"/>
                    <a:pt x="81" y="104"/>
                    <a:pt x="52" y="104"/>
                  </a:cubicBezTo>
                  <a:close/>
                  <a:moveTo>
                    <a:pt x="52" y="12"/>
                  </a:moveTo>
                  <a:cubicBezTo>
                    <a:pt x="30" y="12"/>
                    <a:pt x="12" y="30"/>
                    <a:pt x="12" y="52"/>
                  </a:cubicBezTo>
                  <a:cubicBezTo>
                    <a:pt x="12" y="57"/>
                    <a:pt x="13" y="61"/>
                    <a:pt x="14" y="66"/>
                  </a:cubicBezTo>
                  <a:cubicBezTo>
                    <a:pt x="20" y="81"/>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2" name="TextBox 115">
            <a:extLst>
              <a:ext uri="{FF2B5EF4-FFF2-40B4-BE49-F238E27FC236}">
                <a16:creationId xmlns:a16="http://schemas.microsoft.com/office/drawing/2014/main" id="{55EC54D2-33C5-83C6-E530-7C3C5EC58A2B}"/>
              </a:ext>
            </a:extLst>
          </p:cNvPr>
          <p:cNvSpPr txBox="1">
            <a:spLocks noChangeArrowheads="1"/>
          </p:cNvSpPr>
          <p:nvPr/>
        </p:nvSpPr>
        <p:spPr bwMode="auto">
          <a:xfrm>
            <a:off x="814608" y="1291306"/>
            <a:ext cx="114438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Scalability</a:t>
            </a:r>
          </a:p>
        </p:txBody>
      </p:sp>
      <p:pic>
        <p:nvPicPr>
          <p:cNvPr id="86" name="Picture Placeholder 34">
            <a:extLst>
              <a:ext uri="{FF2B5EF4-FFF2-40B4-BE49-F238E27FC236}">
                <a16:creationId xmlns:a16="http://schemas.microsoft.com/office/drawing/2014/main" id="{CB738702-4F6E-41E2-BBDF-E4D80D147E28}"/>
              </a:ext>
            </a:extLst>
          </p:cNvPr>
          <p:cNvPicPr>
            <a:picLocks noChangeAspect="1"/>
          </p:cNvPicPr>
          <p:nvPr/>
        </p:nvPicPr>
        <p:blipFill rotWithShape="1">
          <a:blip r:embed="rId2">
            <a:extLst>
              <a:ext uri="{28A0092B-C50C-407E-A947-70E740481C1C}">
                <a14:useLocalDpi xmlns:a14="http://schemas.microsoft.com/office/drawing/2010/main" val="0"/>
              </a:ext>
            </a:extLst>
          </a:blip>
          <a:srcRect b="6371"/>
          <a:stretch/>
        </p:blipFill>
        <p:spPr>
          <a:xfrm>
            <a:off x="0" y="1723927"/>
            <a:ext cx="3049499" cy="3048000"/>
          </a:xfrm>
          <a:prstGeom prst="rect">
            <a:avLst/>
          </a:prstGeom>
        </p:spPr>
      </p:pic>
      <p:pic>
        <p:nvPicPr>
          <p:cNvPr id="91" name="Picture Placeholder 41">
            <a:extLst>
              <a:ext uri="{FF2B5EF4-FFF2-40B4-BE49-F238E27FC236}">
                <a16:creationId xmlns:a16="http://schemas.microsoft.com/office/drawing/2014/main" id="{D78D3473-6223-4FC2-BB6E-B8D44E64A56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48000" y="1724611"/>
            <a:ext cx="3048000" cy="3045373"/>
          </a:xfrm>
          <a:prstGeom prst="rect">
            <a:avLst/>
          </a:prstGeom>
        </p:spPr>
      </p:pic>
      <p:pic>
        <p:nvPicPr>
          <p:cNvPr id="92" name="Picture Placeholder 47">
            <a:extLst>
              <a:ext uri="{FF2B5EF4-FFF2-40B4-BE49-F238E27FC236}">
                <a16:creationId xmlns:a16="http://schemas.microsoft.com/office/drawing/2014/main" id="{6CAE3DA4-86EF-4965-BAEA-F7F12C936B5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144000" y="1724612"/>
            <a:ext cx="3048000" cy="3045372"/>
          </a:xfrm>
          <a:prstGeom prst="rect">
            <a:avLst/>
          </a:prstGeom>
        </p:spPr>
      </p:pic>
      <p:pic>
        <p:nvPicPr>
          <p:cNvPr id="93" name="Picture Placeholder 41">
            <a:extLst>
              <a:ext uri="{FF2B5EF4-FFF2-40B4-BE49-F238E27FC236}">
                <a16:creationId xmlns:a16="http://schemas.microsoft.com/office/drawing/2014/main" id="{18631F07-FFC2-4561-AD3B-E870C9D87C0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96000" y="1724611"/>
            <a:ext cx="3048000" cy="3047999"/>
          </a:xfrm>
          <a:prstGeom prst="rect">
            <a:avLst/>
          </a:prstGeom>
        </p:spPr>
      </p:pic>
      <p:sp>
        <p:nvSpPr>
          <p:cNvPr id="94" name="TextBox 116">
            <a:extLst>
              <a:ext uri="{FF2B5EF4-FFF2-40B4-BE49-F238E27FC236}">
                <a16:creationId xmlns:a16="http://schemas.microsoft.com/office/drawing/2014/main" id="{835DEA1D-BDC8-4A57-87D0-4C9B28BB8250}"/>
              </a:ext>
            </a:extLst>
          </p:cNvPr>
          <p:cNvSpPr txBox="1">
            <a:spLocks noChangeArrowheads="1"/>
          </p:cNvSpPr>
          <p:nvPr/>
        </p:nvSpPr>
        <p:spPr bwMode="auto">
          <a:xfrm>
            <a:off x="3286867" y="5308539"/>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t>Stores</a:t>
            </a:r>
            <a:r>
              <a:rPr lang="es-CO" sz="1400" dirty="0"/>
              <a:t> </a:t>
            </a:r>
            <a:r>
              <a:rPr lang="es-CO" sz="1400" dirty="0" err="1"/>
              <a:t>user</a:t>
            </a:r>
            <a:r>
              <a:rPr lang="es-CO" sz="1400" dirty="0"/>
              <a:t> </a:t>
            </a:r>
            <a:r>
              <a:rPr lang="es-CO" sz="1400" dirty="0" err="1"/>
              <a:t>preferences</a:t>
            </a:r>
            <a:r>
              <a:rPr lang="es-CO" sz="1400" dirty="0"/>
              <a:t> </a:t>
            </a:r>
            <a:r>
              <a:rPr lang="es-CO" sz="1400" dirty="0" err="1"/>
              <a:t>for</a:t>
            </a:r>
            <a:r>
              <a:rPr lang="es-CO" sz="1400" dirty="0"/>
              <a:t> a </a:t>
            </a:r>
            <a:r>
              <a:rPr lang="es-CO" sz="1400" dirty="0" err="1"/>
              <a:t>personalized</a:t>
            </a:r>
            <a:r>
              <a:rPr lang="es-CO" sz="1400" dirty="0"/>
              <a:t> </a:t>
            </a:r>
            <a:r>
              <a:rPr lang="es-CO" sz="1400" dirty="0" err="1"/>
              <a:t>experience</a:t>
            </a:r>
            <a:endParaRPr lang="en-US" altLang="es-MX" sz="1400" dirty="0">
              <a:latin typeface="Calibri Light" panose="020F0302020204030204" pitchFamily="34" charset="0"/>
              <a:cs typeface="Calibri Light" panose="020F0302020204030204" pitchFamily="34" charset="0"/>
            </a:endParaRPr>
          </a:p>
        </p:txBody>
      </p:sp>
      <p:sp>
        <p:nvSpPr>
          <p:cNvPr id="95" name="TextBox 116">
            <a:extLst>
              <a:ext uri="{FF2B5EF4-FFF2-40B4-BE49-F238E27FC236}">
                <a16:creationId xmlns:a16="http://schemas.microsoft.com/office/drawing/2014/main" id="{F848A6AE-272F-4A5B-815B-E974E83CBD83}"/>
              </a:ext>
            </a:extLst>
          </p:cNvPr>
          <p:cNvSpPr txBox="1">
            <a:spLocks noChangeArrowheads="1"/>
          </p:cNvSpPr>
          <p:nvPr/>
        </p:nvSpPr>
        <p:spPr bwMode="auto">
          <a:xfrm>
            <a:off x="6247795" y="5308539"/>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n-US" sz="1400" dirty="0"/>
              <a:t>Separate tables for reviews and orders.</a:t>
            </a:r>
            <a:endParaRPr lang="en-US" altLang="es-MX" sz="1400" dirty="0">
              <a:latin typeface="Calibri Light" panose="020F0302020204030204" pitchFamily="34" charset="0"/>
              <a:cs typeface="Calibri Light" panose="020F0302020204030204" pitchFamily="34" charset="0"/>
            </a:endParaRPr>
          </a:p>
        </p:txBody>
      </p:sp>
      <p:sp>
        <p:nvSpPr>
          <p:cNvPr id="96" name="TextBox 116">
            <a:extLst>
              <a:ext uri="{FF2B5EF4-FFF2-40B4-BE49-F238E27FC236}">
                <a16:creationId xmlns:a16="http://schemas.microsoft.com/office/drawing/2014/main" id="{AA242134-6A86-422A-A87D-3E9925B34360}"/>
              </a:ext>
            </a:extLst>
          </p:cNvPr>
          <p:cNvSpPr txBox="1">
            <a:spLocks noChangeArrowheads="1"/>
          </p:cNvSpPr>
          <p:nvPr/>
        </p:nvSpPr>
        <p:spPr bwMode="auto">
          <a:xfrm>
            <a:off x="9259795" y="5312039"/>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t>Ensures</a:t>
            </a:r>
            <a:r>
              <a:rPr lang="es-CO" sz="1400" dirty="0"/>
              <a:t> </a:t>
            </a:r>
            <a:r>
              <a:rPr lang="es-CO" sz="1400" dirty="0" err="1"/>
              <a:t>accurate</a:t>
            </a:r>
            <a:r>
              <a:rPr lang="es-CO" sz="1400" dirty="0"/>
              <a:t> </a:t>
            </a:r>
            <a:r>
              <a:rPr lang="es-CO" sz="1400" dirty="0" err="1"/>
              <a:t>transaction</a:t>
            </a:r>
            <a:r>
              <a:rPr lang="es-CO" sz="1400" dirty="0"/>
              <a:t> </a:t>
            </a:r>
            <a:r>
              <a:rPr lang="es-CO" sz="1400" dirty="0" err="1"/>
              <a:t>records</a:t>
            </a:r>
            <a:r>
              <a:rPr lang="es-CO" sz="1400" dirty="0"/>
              <a:t>.</a:t>
            </a:r>
            <a:endParaRPr lang="en-US" altLang="es-MX" sz="1400" dirty="0">
              <a:latin typeface="Calibri Light" panose="020F0302020204030204" pitchFamily="34" charset="0"/>
              <a:cs typeface="Calibri Light" panose="020F0302020204030204" pitchFamily="34" charset="0"/>
            </a:endParaRPr>
          </a:p>
        </p:txBody>
      </p:sp>
      <p:sp>
        <p:nvSpPr>
          <p:cNvPr id="97" name="TextBox 115">
            <a:extLst>
              <a:ext uri="{FF2B5EF4-FFF2-40B4-BE49-F238E27FC236}">
                <a16:creationId xmlns:a16="http://schemas.microsoft.com/office/drawing/2014/main" id="{A8386B05-9B8D-4497-BDB0-8A6F38A7E65E}"/>
              </a:ext>
            </a:extLst>
          </p:cNvPr>
          <p:cNvSpPr txBox="1">
            <a:spLocks noChangeArrowheads="1"/>
          </p:cNvSpPr>
          <p:nvPr/>
        </p:nvSpPr>
        <p:spPr bwMode="auto">
          <a:xfrm>
            <a:off x="3730983" y="1316658"/>
            <a:ext cx="163913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User Experience</a:t>
            </a:r>
          </a:p>
        </p:txBody>
      </p:sp>
      <p:sp>
        <p:nvSpPr>
          <p:cNvPr id="98" name="TextBox 115">
            <a:extLst>
              <a:ext uri="{FF2B5EF4-FFF2-40B4-BE49-F238E27FC236}">
                <a16:creationId xmlns:a16="http://schemas.microsoft.com/office/drawing/2014/main" id="{86DE3EA9-9B8B-40EA-8EE5-12ADD78601CD}"/>
              </a:ext>
            </a:extLst>
          </p:cNvPr>
          <p:cNvSpPr txBox="1">
            <a:spLocks noChangeArrowheads="1"/>
          </p:cNvSpPr>
          <p:nvPr/>
        </p:nvSpPr>
        <p:spPr bwMode="auto">
          <a:xfrm>
            <a:off x="6406040" y="1355594"/>
            <a:ext cx="2586955"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Performance Optimization</a:t>
            </a:r>
          </a:p>
        </p:txBody>
      </p:sp>
      <p:sp>
        <p:nvSpPr>
          <p:cNvPr id="99" name="TextBox 115">
            <a:extLst>
              <a:ext uri="{FF2B5EF4-FFF2-40B4-BE49-F238E27FC236}">
                <a16:creationId xmlns:a16="http://schemas.microsoft.com/office/drawing/2014/main" id="{4AEDA904-B0CF-4F92-A16A-BAB00B828806}"/>
              </a:ext>
            </a:extLst>
          </p:cNvPr>
          <p:cNvSpPr txBox="1">
            <a:spLocks noChangeArrowheads="1"/>
          </p:cNvSpPr>
          <p:nvPr/>
        </p:nvSpPr>
        <p:spPr bwMode="auto">
          <a:xfrm>
            <a:off x="9902167" y="1330573"/>
            <a:ext cx="174307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Data Consistency</a:t>
            </a:r>
          </a:p>
        </p:txBody>
      </p:sp>
    </p:spTree>
    <p:extLst>
      <p:ext uri="{BB962C8B-B14F-4D97-AF65-F5344CB8AC3E}">
        <p14:creationId xmlns:p14="http://schemas.microsoft.com/office/powerpoint/2010/main" val="1923136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88EA87-2516-7014-9B8C-23F7916CD2AC}"/>
              </a:ext>
            </a:extLst>
          </p:cNvPr>
          <p:cNvSpPr/>
          <p:nvPr/>
        </p:nvSpPr>
        <p:spPr>
          <a:xfrm>
            <a:off x="0" y="0"/>
            <a:ext cx="3060000" cy="6858000"/>
          </a:xfrm>
          <a:prstGeom prst="rect">
            <a:avLst/>
          </a:prstGeom>
          <a:solidFill>
            <a:srgbClr val="BA1C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angle 2">
            <a:extLst>
              <a:ext uri="{FF2B5EF4-FFF2-40B4-BE49-F238E27FC236}">
                <a16:creationId xmlns:a16="http://schemas.microsoft.com/office/drawing/2014/main" id="{B6724238-6C44-BCF5-F259-642EB2807A9D}"/>
              </a:ext>
            </a:extLst>
          </p:cNvPr>
          <p:cNvSpPr/>
          <p:nvPr/>
        </p:nvSpPr>
        <p:spPr>
          <a:xfrm>
            <a:off x="3060000" y="0"/>
            <a:ext cx="3060000" cy="6858000"/>
          </a:xfrm>
          <a:prstGeom prst="rect">
            <a:avLst/>
          </a:prstGeom>
          <a:solidFill>
            <a:srgbClr val="70C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angle 3">
            <a:extLst>
              <a:ext uri="{FF2B5EF4-FFF2-40B4-BE49-F238E27FC236}">
                <a16:creationId xmlns:a16="http://schemas.microsoft.com/office/drawing/2014/main" id="{A6037618-364A-10D3-9F1A-5A400D4C24B6}"/>
              </a:ext>
            </a:extLst>
          </p:cNvPr>
          <p:cNvSpPr/>
          <p:nvPr/>
        </p:nvSpPr>
        <p:spPr>
          <a:xfrm>
            <a:off x="6120000" y="0"/>
            <a:ext cx="3060000" cy="6858000"/>
          </a:xfrm>
          <a:prstGeom prst="rect">
            <a:avLst/>
          </a:prstGeom>
          <a:solidFill>
            <a:srgbClr val="895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angle 4">
            <a:extLst>
              <a:ext uri="{FF2B5EF4-FFF2-40B4-BE49-F238E27FC236}">
                <a16:creationId xmlns:a16="http://schemas.microsoft.com/office/drawing/2014/main" id="{D299727B-C8F7-E7AC-0A4E-E3170CACC933}"/>
              </a:ext>
            </a:extLst>
          </p:cNvPr>
          <p:cNvSpPr/>
          <p:nvPr/>
        </p:nvSpPr>
        <p:spPr>
          <a:xfrm>
            <a:off x="9132000" y="0"/>
            <a:ext cx="3060000" cy="6858000"/>
          </a:xfrm>
          <a:prstGeom prst="rect">
            <a:avLst/>
          </a:prstGeom>
          <a:solidFill>
            <a:srgbClr val="4860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angle 5">
            <a:extLst>
              <a:ext uri="{FF2B5EF4-FFF2-40B4-BE49-F238E27FC236}">
                <a16:creationId xmlns:a16="http://schemas.microsoft.com/office/drawing/2014/main" id="{F9509F5E-B554-3BF6-D11B-D7E8C1096427}"/>
              </a:ext>
            </a:extLst>
          </p:cNvPr>
          <p:cNvSpPr/>
          <p:nvPr/>
        </p:nvSpPr>
        <p:spPr>
          <a:xfrm>
            <a:off x="6096000"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3" name="Group 4">
            <a:extLst>
              <a:ext uri="{FF2B5EF4-FFF2-40B4-BE49-F238E27FC236}">
                <a16:creationId xmlns:a16="http://schemas.microsoft.com/office/drawing/2014/main" id="{FDBA3AA5-7689-7D06-6209-D04E57AAD134}"/>
              </a:ext>
            </a:extLst>
          </p:cNvPr>
          <p:cNvGrpSpPr>
            <a:grpSpLocks noChangeAspect="1"/>
          </p:cNvGrpSpPr>
          <p:nvPr/>
        </p:nvGrpSpPr>
        <p:grpSpPr bwMode="auto">
          <a:xfrm>
            <a:off x="1033573" y="475310"/>
            <a:ext cx="706437" cy="714383"/>
            <a:chOff x="-1" y="-2"/>
            <a:chExt cx="978" cy="989"/>
          </a:xfrm>
          <a:solidFill>
            <a:schemeClr val="bg1"/>
          </a:solidFill>
        </p:grpSpPr>
        <p:sp>
          <p:nvSpPr>
            <p:cNvPr id="24" name="Freeform 5">
              <a:extLst>
                <a:ext uri="{FF2B5EF4-FFF2-40B4-BE49-F238E27FC236}">
                  <a16:creationId xmlns:a16="http://schemas.microsoft.com/office/drawing/2014/main" id="{C0B2951A-8986-8578-BFA6-5E8387FEC413}"/>
                </a:ext>
              </a:extLst>
            </p:cNvPr>
            <p:cNvSpPr>
              <a:spLocks noEditPoints="1"/>
            </p:cNvSpPr>
            <p:nvPr/>
          </p:nvSpPr>
          <p:spPr bwMode="auto">
            <a:xfrm>
              <a:off x="97" y="88"/>
              <a:ext cx="88" cy="89"/>
            </a:xfrm>
            <a:custGeom>
              <a:avLst/>
              <a:gdLst>
                <a:gd name="T0" fmla="*/ 19 w 37"/>
                <a:gd name="T1" fmla="*/ 37 h 37"/>
                <a:gd name="T2" fmla="*/ 0 w 37"/>
                <a:gd name="T3" fmla="*/ 18 h 37"/>
                <a:gd name="T4" fmla="*/ 19 w 37"/>
                <a:gd name="T5" fmla="*/ 0 h 37"/>
                <a:gd name="T6" fmla="*/ 37 w 37"/>
                <a:gd name="T7" fmla="*/ 18 h 37"/>
                <a:gd name="T8" fmla="*/ 19 w 37"/>
                <a:gd name="T9" fmla="*/ 37 h 37"/>
                <a:gd name="T10" fmla="*/ 19 w 37"/>
                <a:gd name="T11" fmla="*/ 12 h 37"/>
                <a:gd name="T12" fmla="*/ 12 w 37"/>
                <a:gd name="T13" fmla="*/ 18 h 37"/>
                <a:gd name="T14" fmla="*/ 19 w 37"/>
                <a:gd name="T15" fmla="*/ 25 h 37"/>
                <a:gd name="T16" fmla="*/ 25 w 37"/>
                <a:gd name="T17" fmla="*/ 18 h 37"/>
                <a:gd name="T18" fmla="*/ 19 w 37"/>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37"/>
                  </a:moveTo>
                  <a:cubicBezTo>
                    <a:pt x="8" y="37"/>
                    <a:pt x="0" y="29"/>
                    <a:pt x="0" y="18"/>
                  </a:cubicBezTo>
                  <a:cubicBezTo>
                    <a:pt x="0" y="8"/>
                    <a:pt x="8" y="0"/>
                    <a:pt x="19" y="0"/>
                  </a:cubicBezTo>
                  <a:cubicBezTo>
                    <a:pt x="29" y="0"/>
                    <a:pt x="37" y="8"/>
                    <a:pt x="37" y="18"/>
                  </a:cubicBezTo>
                  <a:cubicBezTo>
                    <a:pt x="37" y="29"/>
                    <a:pt x="29" y="37"/>
                    <a:pt x="19" y="37"/>
                  </a:cubicBezTo>
                  <a:close/>
                  <a:moveTo>
                    <a:pt x="19" y="12"/>
                  </a:moveTo>
                  <a:cubicBezTo>
                    <a:pt x="15" y="12"/>
                    <a:pt x="12" y="15"/>
                    <a:pt x="12" y="18"/>
                  </a:cubicBezTo>
                  <a:cubicBezTo>
                    <a:pt x="12" y="22"/>
                    <a:pt x="15" y="25"/>
                    <a:pt x="19" y="25"/>
                  </a:cubicBezTo>
                  <a:cubicBezTo>
                    <a:pt x="22" y="25"/>
                    <a:pt x="25" y="22"/>
                    <a:pt x="25" y="18"/>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B453AC99-C3D6-88AB-19FB-09D5D7D9C279}"/>
                </a:ext>
              </a:extLst>
            </p:cNvPr>
            <p:cNvSpPr>
              <a:spLocks/>
            </p:cNvSpPr>
            <p:nvPr/>
          </p:nvSpPr>
          <p:spPr bwMode="auto">
            <a:xfrm>
              <a:off x="533"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075D8E4-5D26-1F40-9EEC-CE74C6DF6657}"/>
                </a:ext>
              </a:extLst>
            </p:cNvPr>
            <p:cNvSpPr>
              <a:spLocks/>
            </p:cNvSpPr>
            <p:nvPr/>
          </p:nvSpPr>
          <p:spPr bwMode="auto">
            <a:xfrm>
              <a:off x="634"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C2B96076-C9C3-80F3-6382-43125F2C5930}"/>
                </a:ext>
              </a:extLst>
            </p:cNvPr>
            <p:cNvSpPr>
              <a:spLocks/>
            </p:cNvSpPr>
            <p:nvPr/>
          </p:nvSpPr>
          <p:spPr bwMode="auto">
            <a:xfrm>
              <a:off x="734"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10" y="0"/>
                    <a:pt x="12" y="3"/>
                    <a:pt x="12" y="6"/>
                  </a:cubicBezTo>
                  <a:cubicBezTo>
                    <a:pt x="12" y="42"/>
                    <a:pt x="12" y="42"/>
                    <a:pt x="12" y="42"/>
                  </a:cubicBezTo>
                  <a:cubicBezTo>
                    <a:pt x="12" y="46"/>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3FF1A57E-2D6F-6F7D-5EDC-832D6EA44DDB}"/>
                </a:ext>
              </a:extLst>
            </p:cNvPr>
            <p:cNvSpPr>
              <a:spLocks/>
            </p:cNvSpPr>
            <p:nvPr/>
          </p:nvSpPr>
          <p:spPr bwMode="auto">
            <a:xfrm>
              <a:off x="837"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6"/>
                    <a:pt x="0" y="42"/>
                  </a:cubicBezTo>
                  <a:cubicBezTo>
                    <a:pt x="0" y="6"/>
                    <a:pt x="0" y="6"/>
                    <a:pt x="0" y="6"/>
                  </a:cubicBezTo>
                  <a:cubicBezTo>
                    <a:pt x="0" y="3"/>
                    <a:pt x="2"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0775BB29-A628-BEF5-1549-5C6C10BFA456}"/>
                </a:ext>
              </a:extLst>
            </p:cNvPr>
            <p:cNvSpPr>
              <a:spLocks noEditPoints="1"/>
            </p:cNvSpPr>
            <p:nvPr/>
          </p:nvSpPr>
          <p:spPr bwMode="auto">
            <a:xfrm>
              <a:off x="97" y="404"/>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29"/>
                    <a:pt x="0" y="19"/>
                  </a:cubicBezTo>
                  <a:cubicBezTo>
                    <a:pt x="0" y="8"/>
                    <a:pt x="8" y="0"/>
                    <a:pt x="19" y="0"/>
                  </a:cubicBezTo>
                  <a:cubicBezTo>
                    <a:pt x="29" y="0"/>
                    <a:pt x="37" y="8"/>
                    <a:pt x="37" y="19"/>
                  </a:cubicBezTo>
                  <a:cubicBezTo>
                    <a:pt x="37" y="29"/>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212FB335-BA49-060A-F7EA-BBAA304DFD8D}"/>
                </a:ext>
              </a:extLst>
            </p:cNvPr>
            <p:cNvSpPr>
              <a:spLocks/>
            </p:cNvSpPr>
            <p:nvPr/>
          </p:nvSpPr>
          <p:spPr bwMode="auto">
            <a:xfrm>
              <a:off x="533"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DC1FE826-C72A-0B29-A8FD-BC32B705254A}"/>
                </a:ext>
              </a:extLst>
            </p:cNvPr>
            <p:cNvSpPr>
              <a:spLocks/>
            </p:cNvSpPr>
            <p:nvPr/>
          </p:nvSpPr>
          <p:spPr bwMode="auto">
            <a:xfrm>
              <a:off x="634"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408A9902-8664-97AE-FD2A-BED7014E8049}"/>
                </a:ext>
              </a:extLst>
            </p:cNvPr>
            <p:cNvSpPr>
              <a:spLocks/>
            </p:cNvSpPr>
            <p:nvPr/>
          </p:nvSpPr>
          <p:spPr bwMode="auto">
            <a:xfrm>
              <a:off x="734"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10" y="0"/>
                    <a:pt x="12" y="3"/>
                    <a:pt x="12" y="6"/>
                  </a:cubicBezTo>
                  <a:cubicBezTo>
                    <a:pt x="12" y="43"/>
                    <a:pt x="12" y="43"/>
                    <a:pt x="12" y="43"/>
                  </a:cubicBezTo>
                  <a:cubicBezTo>
                    <a:pt x="12" y="46"/>
                    <a:pt x="10"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09715853-146F-6F8C-BA91-B5247872867A}"/>
                </a:ext>
              </a:extLst>
            </p:cNvPr>
            <p:cNvSpPr>
              <a:spLocks/>
            </p:cNvSpPr>
            <p:nvPr/>
          </p:nvSpPr>
          <p:spPr bwMode="auto">
            <a:xfrm>
              <a:off x="837"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2" y="49"/>
                    <a:pt x="0" y="46"/>
                    <a:pt x="0" y="43"/>
                  </a:cubicBezTo>
                  <a:cubicBezTo>
                    <a:pt x="0" y="6"/>
                    <a:pt x="0" y="6"/>
                    <a:pt x="0" y="6"/>
                  </a:cubicBezTo>
                  <a:cubicBezTo>
                    <a:pt x="0" y="3"/>
                    <a:pt x="2"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4B7E33AB-3BA1-E94A-45E2-CA891044020E}"/>
                </a:ext>
              </a:extLst>
            </p:cNvPr>
            <p:cNvSpPr>
              <a:spLocks noEditPoints="1"/>
            </p:cNvSpPr>
            <p:nvPr/>
          </p:nvSpPr>
          <p:spPr bwMode="auto">
            <a:xfrm>
              <a:off x="97" y="719"/>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30"/>
                    <a:pt x="0" y="19"/>
                  </a:cubicBezTo>
                  <a:cubicBezTo>
                    <a:pt x="0" y="9"/>
                    <a:pt x="8" y="0"/>
                    <a:pt x="19" y="0"/>
                  </a:cubicBezTo>
                  <a:cubicBezTo>
                    <a:pt x="29" y="0"/>
                    <a:pt x="37" y="9"/>
                    <a:pt x="37" y="19"/>
                  </a:cubicBezTo>
                  <a:cubicBezTo>
                    <a:pt x="37" y="30"/>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840B4B02-29EC-BCEA-B0EC-7E6C737B852F}"/>
                </a:ext>
              </a:extLst>
            </p:cNvPr>
            <p:cNvSpPr>
              <a:spLocks/>
            </p:cNvSpPr>
            <p:nvPr/>
          </p:nvSpPr>
          <p:spPr bwMode="auto">
            <a:xfrm>
              <a:off x="533"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2E38CCB6-61EA-E41B-E8BB-EBE23F03809D}"/>
                </a:ext>
              </a:extLst>
            </p:cNvPr>
            <p:cNvSpPr>
              <a:spLocks/>
            </p:cNvSpPr>
            <p:nvPr/>
          </p:nvSpPr>
          <p:spPr bwMode="auto">
            <a:xfrm>
              <a:off x="634"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038076C5-5A93-807F-7260-64FFD3883B39}"/>
                </a:ext>
              </a:extLst>
            </p:cNvPr>
            <p:cNvSpPr>
              <a:spLocks/>
            </p:cNvSpPr>
            <p:nvPr/>
          </p:nvSpPr>
          <p:spPr bwMode="auto">
            <a:xfrm>
              <a:off x="734"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10" y="0"/>
                    <a:pt x="12" y="2"/>
                    <a:pt x="12" y="6"/>
                  </a:cubicBezTo>
                  <a:cubicBezTo>
                    <a:pt x="12" y="42"/>
                    <a:pt x="12" y="42"/>
                    <a:pt x="12" y="42"/>
                  </a:cubicBezTo>
                  <a:cubicBezTo>
                    <a:pt x="12" y="45"/>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856E4E70-A1C3-6150-80A0-BBB45B4BAD80}"/>
                </a:ext>
              </a:extLst>
            </p:cNvPr>
            <p:cNvSpPr>
              <a:spLocks/>
            </p:cNvSpPr>
            <p:nvPr/>
          </p:nvSpPr>
          <p:spPr bwMode="auto">
            <a:xfrm>
              <a:off x="837"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5"/>
                    <a:pt x="0" y="42"/>
                  </a:cubicBezTo>
                  <a:cubicBezTo>
                    <a:pt x="0" y="6"/>
                    <a:pt x="0" y="6"/>
                    <a:pt x="0" y="6"/>
                  </a:cubicBezTo>
                  <a:cubicBezTo>
                    <a:pt x="0" y="2"/>
                    <a:pt x="2"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C7181A79-5988-59A2-5311-2B99C262C84D}"/>
                </a:ext>
              </a:extLst>
            </p:cNvPr>
            <p:cNvSpPr>
              <a:spLocks noEditPoints="1"/>
            </p:cNvSpPr>
            <p:nvPr/>
          </p:nvSpPr>
          <p:spPr bwMode="auto">
            <a:xfrm>
              <a:off x="-1" y="-2"/>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1">
              <a:extLst>
                <a:ext uri="{FF2B5EF4-FFF2-40B4-BE49-F238E27FC236}">
                  <a16:creationId xmlns:a16="http://schemas.microsoft.com/office/drawing/2014/main" id="{648F5883-8685-683A-09C3-BA2A80FDA781}"/>
                </a:ext>
              </a:extLst>
            </p:cNvPr>
            <p:cNvSpPr>
              <a:spLocks noEditPoints="1"/>
            </p:cNvSpPr>
            <p:nvPr/>
          </p:nvSpPr>
          <p:spPr bwMode="auto">
            <a:xfrm>
              <a:off x="-1" y="631"/>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2">
              <a:extLst>
                <a:ext uri="{FF2B5EF4-FFF2-40B4-BE49-F238E27FC236}">
                  <a16:creationId xmlns:a16="http://schemas.microsoft.com/office/drawing/2014/main" id="{16587154-FBAC-A8D9-AE25-41F36CE328B6}"/>
                </a:ext>
              </a:extLst>
            </p:cNvPr>
            <p:cNvSpPr>
              <a:spLocks noEditPoints="1"/>
            </p:cNvSpPr>
            <p:nvPr/>
          </p:nvSpPr>
          <p:spPr bwMode="auto">
            <a:xfrm>
              <a:off x="111" y="569"/>
              <a:ext cx="754" cy="90"/>
            </a:xfrm>
            <a:custGeom>
              <a:avLst/>
              <a:gdLst>
                <a:gd name="T0" fmla="*/ 310 w 316"/>
                <a:gd name="T1" fmla="*/ 38 h 38"/>
                <a:gd name="T2" fmla="*/ 6 w 316"/>
                <a:gd name="T3" fmla="*/ 38 h 38"/>
                <a:gd name="T4" fmla="*/ 0 w 316"/>
                <a:gd name="T5" fmla="*/ 32 h 38"/>
                <a:gd name="T6" fmla="*/ 0 w 316"/>
                <a:gd name="T7" fmla="*/ 6 h 38"/>
                <a:gd name="T8" fmla="*/ 6 w 316"/>
                <a:gd name="T9" fmla="*/ 0 h 38"/>
                <a:gd name="T10" fmla="*/ 310 w 316"/>
                <a:gd name="T11" fmla="*/ 0 h 38"/>
                <a:gd name="T12" fmla="*/ 316 w 316"/>
                <a:gd name="T13" fmla="*/ 6 h 38"/>
                <a:gd name="T14" fmla="*/ 316 w 316"/>
                <a:gd name="T15" fmla="*/ 32 h 38"/>
                <a:gd name="T16" fmla="*/ 310 w 316"/>
                <a:gd name="T17" fmla="*/ 38 h 38"/>
                <a:gd name="T18" fmla="*/ 12 w 316"/>
                <a:gd name="T19" fmla="*/ 26 h 38"/>
                <a:gd name="T20" fmla="*/ 304 w 316"/>
                <a:gd name="T21" fmla="*/ 26 h 38"/>
                <a:gd name="T22" fmla="*/ 304 w 316"/>
                <a:gd name="T23" fmla="*/ 12 h 38"/>
                <a:gd name="T24" fmla="*/ 12 w 316"/>
                <a:gd name="T25" fmla="*/ 12 h 38"/>
                <a:gd name="T26" fmla="*/ 12 w 316"/>
                <a:gd name="T2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8">
                  <a:moveTo>
                    <a:pt x="310" y="38"/>
                  </a:moveTo>
                  <a:cubicBezTo>
                    <a:pt x="6" y="38"/>
                    <a:pt x="6" y="38"/>
                    <a:pt x="6" y="38"/>
                  </a:cubicBezTo>
                  <a:cubicBezTo>
                    <a:pt x="3" y="38"/>
                    <a:pt x="0" y="35"/>
                    <a:pt x="0" y="32"/>
                  </a:cubicBezTo>
                  <a:cubicBezTo>
                    <a:pt x="0" y="6"/>
                    <a:pt x="0" y="6"/>
                    <a:pt x="0" y="6"/>
                  </a:cubicBezTo>
                  <a:cubicBezTo>
                    <a:pt x="0" y="3"/>
                    <a:pt x="3" y="0"/>
                    <a:pt x="6" y="0"/>
                  </a:cubicBezTo>
                  <a:cubicBezTo>
                    <a:pt x="310" y="0"/>
                    <a:pt x="310" y="0"/>
                    <a:pt x="310" y="0"/>
                  </a:cubicBezTo>
                  <a:cubicBezTo>
                    <a:pt x="313" y="0"/>
                    <a:pt x="316" y="3"/>
                    <a:pt x="316" y="6"/>
                  </a:cubicBezTo>
                  <a:cubicBezTo>
                    <a:pt x="316" y="32"/>
                    <a:pt x="316" y="32"/>
                    <a:pt x="316" y="32"/>
                  </a:cubicBezTo>
                  <a:cubicBezTo>
                    <a:pt x="316" y="35"/>
                    <a:pt x="313" y="38"/>
                    <a:pt x="310" y="38"/>
                  </a:cubicBezTo>
                  <a:close/>
                  <a:moveTo>
                    <a:pt x="12" y="26"/>
                  </a:moveTo>
                  <a:cubicBezTo>
                    <a:pt x="304" y="26"/>
                    <a:pt x="304" y="26"/>
                    <a:pt x="304" y="26"/>
                  </a:cubicBezTo>
                  <a:cubicBezTo>
                    <a:pt x="304" y="12"/>
                    <a:pt x="304" y="12"/>
                    <a:pt x="304" y="12"/>
                  </a:cubicBezTo>
                  <a:cubicBezTo>
                    <a:pt x="12" y="12"/>
                    <a:pt x="12" y="12"/>
                    <a:pt x="12" y="12"/>
                  </a:cubicBezTo>
                  <a:lnTo>
                    <a:pt x="12"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3">
              <a:extLst>
                <a:ext uri="{FF2B5EF4-FFF2-40B4-BE49-F238E27FC236}">
                  <a16:creationId xmlns:a16="http://schemas.microsoft.com/office/drawing/2014/main" id="{68691E95-7A41-139C-E2B4-CFE4B7DBDBEA}"/>
                </a:ext>
              </a:extLst>
            </p:cNvPr>
            <p:cNvSpPr>
              <a:spLocks noEditPoints="1"/>
            </p:cNvSpPr>
            <p:nvPr/>
          </p:nvSpPr>
          <p:spPr bwMode="auto">
            <a:xfrm>
              <a:off x="111" y="251"/>
              <a:ext cx="754" cy="93"/>
            </a:xfrm>
            <a:custGeom>
              <a:avLst/>
              <a:gdLst>
                <a:gd name="T0" fmla="*/ 310 w 316"/>
                <a:gd name="T1" fmla="*/ 39 h 39"/>
                <a:gd name="T2" fmla="*/ 6 w 316"/>
                <a:gd name="T3" fmla="*/ 39 h 39"/>
                <a:gd name="T4" fmla="*/ 0 w 316"/>
                <a:gd name="T5" fmla="*/ 33 h 39"/>
                <a:gd name="T6" fmla="*/ 0 w 316"/>
                <a:gd name="T7" fmla="*/ 6 h 39"/>
                <a:gd name="T8" fmla="*/ 6 w 316"/>
                <a:gd name="T9" fmla="*/ 0 h 39"/>
                <a:gd name="T10" fmla="*/ 310 w 316"/>
                <a:gd name="T11" fmla="*/ 0 h 39"/>
                <a:gd name="T12" fmla="*/ 316 w 316"/>
                <a:gd name="T13" fmla="*/ 6 h 39"/>
                <a:gd name="T14" fmla="*/ 316 w 316"/>
                <a:gd name="T15" fmla="*/ 33 h 39"/>
                <a:gd name="T16" fmla="*/ 310 w 316"/>
                <a:gd name="T17" fmla="*/ 39 h 39"/>
                <a:gd name="T18" fmla="*/ 12 w 316"/>
                <a:gd name="T19" fmla="*/ 27 h 39"/>
                <a:gd name="T20" fmla="*/ 304 w 316"/>
                <a:gd name="T21" fmla="*/ 27 h 39"/>
                <a:gd name="T22" fmla="*/ 304 w 316"/>
                <a:gd name="T23" fmla="*/ 12 h 39"/>
                <a:gd name="T24" fmla="*/ 12 w 316"/>
                <a:gd name="T25" fmla="*/ 12 h 39"/>
                <a:gd name="T26" fmla="*/ 12 w 316"/>
                <a:gd name="T2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9">
                  <a:moveTo>
                    <a:pt x="310" y="39"/>
                  </a:moveTo>
                  <a:cubicBezTo>
                    <a:pt x="6" y="39"/>
                    <a:pt x="6" y="39"/>
                    <a:pt x="6" y="39"/>
                  </a:cubicBezTo>
                  <a:cubicBezTo>
                    <a:pt x="3" y="39"/>
                    <a:pt x="0" y="36"/>
                    <a:pt x="0" y="33"/>
                  </a:cubicBezTo>
                  <a:cubicBezTo>
                    <a:pt x="0" y="6"/>
                    <a:pt x="0" y="6"/>
                    <a:pt x="0" y="6"/>
                  </a:cubicBezTo>
                  <a:cubicBezTo>
                    <a:pt x="0" y="3"/>
                    <a:pt x="3" y="0"/>
                    <a:pt x="6" y="0"/>
                  </a:cubicBezTo>
                  <a:cubicBezTo>
                    <a:pt x="310" y="0"/>
                    <a:pt x="310" y="0"/>
                    <a:pt x="310" y="0"/>
                  </a:cubicBezTo>
                  <a:cubicBezTo>
                    <a:pt x="313" y="0"/>
                    <a:pt x="316" y="3"/>
                    <a:pt x="316" y="6"/>
                  </a:cubicBezTo>
                  <a:cubicBezTo>
                    <a:pt x="316" y="33"/>
                    <a:pt x="316" y="33"/>
                    <a:pt x="316" y="33"/>
                  </a:cubicBezTo>
                  <a:cubicBezTo>
                    <a:pt x="316" y="36"/>
                    <a:pt x="313" y="39"/>
                    <a:pt x="310" y="39"/>
                  </a:cubicBezTo>
                  <a:close/>
                  <a:moveTo>
                    <a:pt x="12" y="27"/>
                  </a:moveTo>
                  <a:cubicBezTo>
                    <a:pt x="304" y="27"/>
                    <a:pt x="304" y="27"/>
                    <a:pt x="304" y="27"/>
                  </a:cubicBezTo>
                  <a:cubicBezTo>
                    <a:pt x="304" y="12"/>
                    <a:pt x="304" y="12"/>
                    <a:pt x="304" y="12"/>
                  </a:cubicBezTo>
                  <a:cubicBezTo>
                    <a:pt x="12" y="12"/>
                    <a:pt x="12" y="12"/>
                    <a:pt x="12" y="12"/>
                  </a:cubicBezTo>
                  <a:lnTo>
                    <a:pt x="12"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
              <a:extLst>
                <a:ext uri="{FF2B5EF4-FFF2-40B4-BE49-F238E27FC236}">
                  <a16:creationId xmlns:a16="http://schemas.microsoft.com/office/drawing/2014/main" id="{CFF5A647-B041-536D-EB26-08346C344668}"/>
                </a:ext>
              </a:extLst>
            </p:cNvPr>
            <p:cNvSpPr>
              <a:spLocks noEditPoints="1"/>
            </p:cNvSpPr>
            <p:nvPr/>
          </p:nvSpPr>
          <p:spPr bwMode="auto">
            <a:xfrm>
              <a:off x="-1" y="315"/>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5"/>
                    <a:pt x="0" y="112"/>
                  </a:cubicBezTo>
                  <a:cubicBezTo>
                    <a:pt x="0" y="6"/>
                    <a:pt x="0" y="6"/>
                    <a:pt x="0" y="6"/>
                  </a:cubicBezTo>
                  <a:cubicBezTo>
                    <a:pt x="0" y="2"/>
                    <a:pt x="2" y="0"/>
                    <a:pt x="6" y="0"/>
                  </a:cubicBezTo>
                  <a:cubicBezTo>
                    <a:pt x="404" y="0"/>
                    <a:pt x="404" y="0"/>
                    <a:pt x="404" y="0"/>
                  </a:cubicBezTo>
                  <a:cubicBezTo>
                    <a:pt x="408" y="0"/>
                    <a:pt x="410" y="2"/>
                    <a:pt x="410" y="6"/>
                  </a:cubicBezTo>
                  <a:cubicBezTo>
                    <a:pt x="410" y="112"/>
                    <a:pt x="410" y="112"/>
                    <a:pt x="410" y="112"/>
                  </a:cubicBezTo>
                  <a:cubicBezTo>
                    <a:pt x="410" y="115"/>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5">
              <a:extLst>
                <a:ext uri="{FF2B5EF4-FFF2-40B4-BE49-F238E27FC236}">
                  <a16:creationId xmlns:a16="http://schemas.microsoft.com/office/drawing/2014/main" id="{1F76F505-5070-12A4-AC67-5755AA07DAD5}"/>
                </a:ext>
              </a:extLst>
            </p:cNvPr>
            <p:cNvSpPr>
              <a:spLocks noEditPoints="1"/>
            </p:cNvSpPr>
            <p:nvPr/>
          </p:nvSpPr>
          <p:spPr bwMode="auto">
            <a:xfrm>
              <a:off x="99"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2" y="43"/>
                    <a:pt x="0" y="40"/>
                    <a:pt x="0" y="37"/>
                  </a:cubicBezTo>
                  <a:cubicBezTo>
                    <a:pt x="0" y="6"/>
                    <a:pt x="0" y="6"/>
                    <a:pt x="0" y="6"/>
                  </a:cubicBezTo>
                  <a:cubicBezTo>
                    <a:pt x="0" y="3"/>
                    <a:pt x="2" y="0"/>
                    <a:pt x="6" y="0"/>
                  </a:cubicBezTo>
                  <a:cubicBezTo>
                    <a:pt x="48" y="0"/>
                    <a:pt x="48" y="0"/>
                    <a:pt x="48" y="0"/>
                  </a:cubicBezTo>
                  <a:cubicBezTo>
                    <a:pt x="51" y="0"/>
                    <a:pt x="54" y="3"/>
                    <a:pt x="54" y="6"/>
                  </a:cubicBezTo>
                  <a:cubicBezTo>
                    <a:pt x="54" y="37"/>
                    <a:pt x="54" y="37"/>
                    <a:pt x="54" y="37"/>
                  </a:cubicBezTo>
                  <a:cubicBezTo>
                    <a:pt x="54" y="40"/>
                    <a:pt x="51"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6">
              <a:extLst>
                <a:ext uri="{FF2B5EF4-FFF2-40B4-BE49-F238E27FC236}">
                  <a16:creationId xmlns:a16="http://schemas.microsoft.com/office/drawing/2014/main" id="{1D870918-8EBC-0526-CF55-45712818ED78}"/>
                </a:ext>
              </a:extLst>
            </p:cNvPr>
            <p:cNvSpPr>
              <a:spLocks noEditPoints="1"/>
            </p:cNvSpPr>
            <p:nvPr/>
          </p:nvSpPr>
          <p:spPr bwMode="auto">
            <a:xfrm>
              <a:off x="748"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3" y="43"/>
                    <a:pt x="0" y="40"/>
                    <a:pt x="0" y="37"/>
                  </a:cubicBezTo>
                  <a:cubicBezTo>
                    <a:pt x="0" y="6"/>
                    <a:pt x="0" y="6"/>
                    <a:pt x="0" y="6"/>
                  </a:cubicBezTo>
                  <a:cubicBezTo>
                    <a:pt x="0" y="3"/>
                    <a:pt x="3" y="0"/>
                    <a:pt x="6" y="0"/>
                  </a:cubicBezTo>
                  <a:cubicBezTo>
                    <a:pt x="48" y="0"/>
                    <a:pt x="48" y="0"/>
                    <a:pt x="48" y="0"/>
                  </a:cubicBezTo>
                  <a:cubicBezTo>
                    <a:pt x="52" y="0"/>
                    <a:pt x="54" y="3"/>
                    <a:pt x="54" y="6"/>
                  </a:cubicBezTo>
                  <a:cubicBezTo>
                    <a:pt x="54" y="37"/>
                    <a:pt x="54" y="37"/>
                    <a:pt x="54" y="37"/>
                  </a:cubicBezTo>
                  <a:cubicBezTo>
                    <a:pt x="54" y="40"/>
                    <a:pt x="52"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29">
            <a:extLst>
              <a:ext uri="{FF2B5EF4-FFF2-40B4-BE49-F238E27FC236}">
                <a16:creationId xmlns:a16="http://schemas.microsoft.com/office/drawing/2014/main" id="{2BB6BC3D-9BE2-D184-C079-F75271079D12}"/>
              </a:ext>
            </a:extLst>
          </p:cNvPr>
          <p:cNvGrpSpPr>
            <a:grpSpLocks noChangeAspect="1"/>
          </p:cNvGrpSpPr>
          <p:nvPr/>
        </p:nvGrpSpPr>
        <p:grpSpPr bwMode="auto">
          <a:xfrm>
            <a:off x="4377284" y="507226"/>
            <a:ext cx="738369" cy="761068"/>
            <a:chOff x="2651" y="150"/>
            <a:chExt cx="553" cy="570"/>
          </a:xfrm>
          <a:solidFill>
            <a:schemeClr val="bg1"/>
          </a:solidFill>
        </p:grpSpPr>
        <p:sp>
          <p:nvSpPr>
            <p:cNvPr id="47" name="Freeform 30">
              <a:extLst>
                <a:ext uri="{FF2B5EF4-FFF2-40B4-BE49-F238E27FC236}">
                  <a16:creationId xmlns:a16="http://schemas.microsoft.com/office/drawing/2014/main" id="{36B317CD-DC53-C879-BE31-96226B25F681}"/>
                </a:ext>
              </a:extLst>
            </p:cNvPr>
            <p:cNvSpPr>
              <a:spLocks/>
            </p:cNvSpPr>
            <p:nvPr/>
          </p:nvSpPr>
          <p:spPr bwMode="auto">
            <a:xfrm>
              <a:off x="2886" y="399"/>
              <a:ext cx="125" cy="127"/>
            </a:xfrm>
            <a:custGeom>
              <a:avLst/>
              <a:gdLst>
                <a:gd name="T0" fmla="*/ 64 w 91"/>
                <a:gd name="T1" fmla="*/ 92 h 92"/>
                <a:gd name="T2" fmla="*/ 59 w 91"/>
                <a:gd name="T3" fmla="*/ 90 h 92"/>
                <a:gd name="T4" fmla="*/ 6 w 91"/>
                <a:gd name="T5" fmla="*/ 36 h 92"/>
                <a:gd name="T6" fmla="*/ 0 w 91"/>
                <a:gd name="T7" fmla="*/ 22 h 92"/>
                <a:gd name="T8" fmla="*/ 6 w 91"/>
                <a:gd name="T9" fmla="*/ 8 h 92"/>
                <a:gd name="T10" fmla="*/ 34 w 91"/>
                <a:gd name="T11" fmla="*/ 8 h 92"/>
                <a:gd name="T12" fmla="*/ 88 w 91"/>
                <a:gd name="T13" fmla="*/ 61 h 92"/>
                <a:gd name="T14" fmla="*/ 88 w 91"/>
                <a:gd name="T15" fmla="*/ 70 h 92"/>
                <a:gd name="T16" fmla="*/ 80 w 91"/>
                <a:gd name="T17" fmla="*/ 70 h 92"/>
                <a:gd name="T18" fmla="*/ 26 w 91"/>
                <a:gd name="T19" fmla="*/ 16 h 92"/>
                <a:gd name="T20" fmla="*/ 14 w 91"/>
                <a:gd name="T21" fmla="*/ 16 h 92"/>
                <a:gd name="T22" fmla="*/ 14 w 91"/>
                <a:gd name="T23" fmla="*/ 28 h 92"/>
                <a:gd name="T24" fmla="*/ 68 w 91"/>
                <a:gd name="T25" fmla="*/ 82 h 92"/>
                <a:gd name="T26" fmla="*/ 68 w 91"/>
                <a:gd name="T27" fmla="*/ 90 h 92"/>
                <a:gd name="T28" fmla="*/ 64 w 91"/>
                <a:gd name="T2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2">
                  <a:moveTo>
                    <a:pt x="64" y="92"/>
                  </a:moveTo>
                  <a:cubicBezTo>
                    <a:pt x="62" y="92"/>
                    <a:pt x="61" y="91"/>
                    <a:pt x="59" y="90"/>
                  </a:cubicBezTo>
                  <a:cubicBezTo>
                    <a:pt x="6" y="36"/>
                    <a:pt x="6" y="36"/>
                    <a:pt x="6" y="36"/>
                  </a:cubicBezTo>
                  <a:cubicBezTo>
                    <a:pt x="2" y="32"/>
                    <a:pt x="0" y="27"/>
                    <a:pt x="0" y="22"/>
                  </a:cubicBezTo>
                  <a:cubicBezTo>
                    <a:pt x="0" y="16"/>
                    <a:pt x="2" y="11"/>
                    <a:pt x="6" y="8"/>
                  </a:cubicBezTo>
                  <a:cubicBezTo>
                    <a:pt x="13" y="0"/>
                    <a:pt x="26" y="0"/>
                    <a:pt x="34" y="8"/>
                  </a:cubicBezTo>
                  <a:cubicBezTo>
                    <a:pt x="88" y="61"/>
                    <a:pt x="88" y="61"/>
                    <a:pt x="88" y="61"/>
                  </a:cubicBezTo>
                  <a:cubicBezTo>
                    <a:pt x="91" y="64"/>
                    <a:pt x="91" y="67"/>
                    <a:pt x="88" y="70"/>
                  </a:cubicBezTo>
                  <a:cubicBezTo>
                    <a:pt x="86" y="72"/>
                    <a:pt x="82" y="72"/>
                    <a:pt x="80" y="70"/>
                  </a:cubicBezTo>
                  <a:cubicBezTo>
                    <a:pt x="26" y="16"/>
                    <a:pt x="26" y="16"/>
                    <a:pt x="26" y="16"/>
                  </a:cubicBezTo>
                  <a:cubicBezTo>
                    <a:pt x="23" y="13"/>
                    <a:pt x="17" y="13"/>
                    <a:pt x="14" y="16"/>
                  </a:cubicBezTo>
                  <a:cubicBezTo>
                    <a:pt x="11" y="19"/>
                    <a:pt x="11" y="25"/>
                    <a:pt x="14" y="28"/>
                  </a:cubicBezTo>
                  <a:cubicBezTo>
                    <a:pt x="68" y="82"/>
                    <a:pt x="68" y="82"/>
                    <a:pt x="68" y="82"/>
                  </a:cubicBezTo>
                  <a:cubicBezTo>
                    <a:pt x="70" y="84"/>
                    <a:pt x="70" y="88"/>
                    <a:pt x="68" y="90"/>
                  </a:cubicBezTo>
                  <a:cubicBezTo>
                    <a:pt x="67" y="91"/>
                    <a:pt x="65" y="92"/>
                    <a:pt x="6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FD84E55-9A87-176B-802C-B4E85994BE8F}"/>
                </a:ext>
              </a:extLst>
            </p:cNvPr>
            <p:cNvSpPr>
              <a:spLocks/>
            </p:cNvSpPr>
            <p:nvPr/>
          </p:nvSpPr>
          <p:spPr bwMode="auto">
            <a:xfrm>
              <a:off x="2928" y="387"/>
              <a:ext cx="111" cy="110"/>
            </a:xfrm>
            <a:custGeom>
              <a:avLst/>
              <a:gdLst>
                <a:gd name="T0" fmla="*/ 53 w 81"/>
                <a:gd name="T1" fmla="*/ 80 h 80"/>
                <a:gd name="T2" fmla="*/ 49 w 81"/>
                <a:gd name="T3" fmla="*/ 78 h 80"/>
                <a:gd name="T4" fmla="*/ 8 w 81"/>
                <a:gd name="T5" fmla="*/ 37 h 80"/>
                <a:gd name="T6" fmla="*/ 8 w 81"/>
                <a:gd name="T7" fmla="*/ 8 h 80"/>
                <a:gd name="T8" fmla="*/ 36 w 81"/>
                <a:gd name="T9" fmla="*/ 8 h 80"/>
                <a:gd name="T10" fmla="*/ 78 w 81"/>
                <a:gd name="T11" fmla="*/ 50 h 80"/>
                <a:gd name="T12" fmla="*/ 78 w 81"/>
                <a:gd name="T13" fmla="*/ 59 h 80"/>
                <a:gd name="T14" fmla="*/ 70 w 81"/>
                <a:gd name="T15" fmla="*/ 59 h 80"/>
                <a:gd name="T16" fmla="*/ 28 w 81"/>
                <a:gd name="T17" fmla="*/ 16 h 80"/>
                <a:gd name="T18" fmla="*/ 16 w 81"/>
                <a:gd name="T19" fmla="*/ 16 h 80"/>
                <a:gd name="T20" fmla="*/ 16 w 81"/>
                <a:gd name="T21" fmla="*/ 28 h 80"/>
                <a:gd name="T22" fmla="*/ 57 w 81"/>
                <a:gd name="T23" fmla="*/ 69 h 80"/>
                <a:gd name="T24" fmla="*/ 57 w 81"/>
                <a:gd name="T25" fmla="*/ 78 h 80"/>
                <a:gd name="T26" fmla="*/ 53 w 81"/>
                <a:gd name="T2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0">
                  <a:moveTo>
                    <a:pt x="53" y="80"/>
                  </a:moveTo>
                  <a:cubicBezTo>
                    <a:pt x="52" y="80"/>
                    <a:pt x="50" y="79"/>
                    <a:pt x="49" y="78"/>
                  </a:cubicBezTo>
                  <a:cubicBezTo>
                    <a:pt x="8" y="37"/>
                    <a:pt x="8" y="37"/>
                    <a:pt x="8" y="37"/>
                  </a:cubicBezTo>
                  <a:cubicBezTo>
                    <a:pt x="0" y="29"/>
                    <a:pt x="0" y="16"/>
                    <a:pt x="8" y="8"/>
                  </a:cubicBezTo>
                  <a:cubicBezTo>
                    <a:pt x="16" y="0"/>
                    <a:pt x="29" y="0"/>
                    <a:pt x="36" y="8"/>
                  </a:cubicBezTo>
                  <a:cubicBezTo>
                    <a:pt x="78" y="50"/>
                    <a:pt x="78" y="50"/>
                    <a:pt x="78" y="50"/>
                  </a:cubicBezTo>
                  <a:cubicBezTo>
                    <a:pt x="81" y="52"/>
                    <a:pt x="81" y="56"/>
                    <a:pt x="78" y="59"/>
                  </a:cubicBezTo>
                  <a:cubicBezTo>
                    <a:pt x="76" y="61"/>
                    <a:pt x="72" y="61"/>
                    <a:pt x="70" y="59"/>
                  </a:cubicBezTo>
                  <a:cubicBezTo>
                    <a:pt x="28" y="16"/>
                    <a:pt x="28" y="16"/>
                    <a:pt x="28" y="16"/>
                  </a:cubicBezTo>
                  <a:cubicBezTo>
                    <a:pt x="25" y="13"/>
                    <a:pt x="19" y="13"/>
                    <a:pt x="16" y="16"/>
                  </a:cubicBezTo>
                  <a:cubicBezTo>
                    <a:pt x="13" y="20"/>
                    <a:pt x="13" y="25"/>
                    <a:pt x="16" y="28"/>
                  </a:cubicBezTo>
                  <a:cubicBezTo>
                    <a:pt x="57" y="69"/>
                    <a:pt x="57" y="69"/>
                    <a:pt x="57" y="69"/>
                  </a:cubicBezTo>
                  <a:cubicBezTo>
                    <a:pt x="60" y="72"/>
                    <a:pt x="60" y="75"/>
                    <a:pt x="57" y="78"/>
                  </a:cubicBezTo>
                  <a:cubicBezTo>
                    <a:pt x="56" y="79"/>
                    <a:pt x="55" y="80"/>
                    <a:pt x="53"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A17C89CE-5599-70BC-349F-CD53F5BA5E3B}"/>
                </a:ext>
              </a:extLst>
            </p:cNvPr>
            <p:cNvSpPr>
              <a:spLocks/>
            </p:cNvSpPr>
            <p:nvPr/>
          </p:nvSpPr>
          <p:spPr bwMode="auto">
            <a:xfrm>
              <a:off x="2795" y="367"/>
              <a:ext cx="357" cy="301"/>
            </a:xfrm>
            <a:custGeom>
              <a:avLst/>
              <a:gdLst>
                <a:gd name="T0" fmla="*/ 179 w 259"/>
                <a:gd name="T1" fmla="*/ 218 h 218"/>
                <a:gd name="T2" fmla="*/ 174 w 259"/>
                <a:gd name="T3" fmla="*/ 216 h 218"/>
                <a:gd name="T4" fmla="*/ 174 w 259"/>
                <a:gd name="T5" fmla="*/ 216 h 218"/>
                <a:gd name="T6" fmla="*/ 154 w 259"/>
                <a:gd name="T7" fmla="*/ 206 h 218"/>
                <a:gd name="T8" fmla="*/ 83 w 259"/>
                <a:gd name="T9" fmla="*/ 170 h 218"/>
                <a:gd name="T10" fmla="*/ 39 w 259"/>
                <a:gd name="T11" fmla="*/ 144 h 218"/>
                <a:gd name="T12" fmla="*/ 38 w 259"/>
                <a:gd name="T13" fmla="*/ 143 h 218"/>
                <a:gd name="T14" fmla="*/ 34 w 259"/>
                <a:gd name="T15" fmla="*/ 120 h 218"/>
                <a:gd name="T16" fmla="*/ 73 w 259"/>
                <a:gd name="T17" fmla="*/ 118 h 218"/>
                <a:gd name="T18" fmla="*/ 73 w 259"/>
                <a:gd name="T19" fmla="*/ 118 h 218"/>
                <a:gd name="T20" fmla="*/ 91 w 259"/>
                <a:gd name="T21" fmla="*/ 124 h 218"/>
                <a:gd name="T22" fmla="*/ 8 w 259"/>
                <a:gd name="T23" fmla="*/ 37 h 218"/>
                <a:gd name="T24" fmla="*/ 8 w 259"/>
                <a:gd name="T25" fmla="*/ 8 h 218"/>
                <a:gd name="T26" fmla="*/ 37 w 259"/>
                <a:gd name="T27" fmla="*/ 8 h 218"/>
                <a:gd name="T28" fmla="*/ 134 w 259"/>
                <a:gd name="T29" fmla="*/ 105 h 218"/>
                <a:gd name="T30" fmla="*/ 134 w 259"/>
                <a:gd name="T31" fmla="*/ 113 h 218"/>
                <a:gd name="T32" fmla="*/ 125 w 259"/>
                <a:gd name="T33" fmla="*/ 113 h 218"/>
                <a:gd name="T34" fmla="*/ 29 w 259"/>
                <a:gd name="T35" fmla="*/ 17 h 218"/>
                <a:gd name="T36" fmla="*/ 17 w 259"/>
                <a:gd name="T37" fmla="*/ 17 h 218"/>
                <a:gd name="T38" fmla="*/ 14 w 259"/>
                <a:gd name="T39" fmla="*/ 22 h 218"/>
                <a:gd name="T40" fmla="*/ 17 w 259"/>
                <a:gd name="T41" fmla="*/ 28 h 218"/>
                <a:gd name="T42" fmla="*/ 105 w 259"/>
                <a:gd name="T43" fmla="*/ 122 h 218"/>
                <a:gd name="T44" fmla="*/ 107 w 259"/>
                <a:gd name="T45" fmla="*/ 132 h 218"/>
                <a:gd name="T46" fmla="*/ 97 w 259"/>
                <a:gd name="T47" fmla="*/ 137 h 218"/>
                <a:gd name="T48" fmla="*/ 69 w 259"/>
                <a:gd name="T49" fmla="*/ 129 h 218"/>
                <a:gd name="T50" fmla="*/ 44 w 259"/>
                <a:gd name="T51" fmla="*/ 127 h 218"/>
                <a:gd name="T52" fmla="*/ 45 w 259"/>
                <a:gd name="T53" fmla="*/ 133 h 218"/>
                <a:gd name="T54" fmla="*/ 93 w 259"/>
                <a:gd name="T55" fmla="*/ 163 h 218"/>
                <a:gd name="T56" fmla="*/ 156 w 259"/>
                <a:gd name="T57" fmla="*/ 194 h 218"/>
                <a:gd name="T58" fmla="*/ 178 w 259"/>
                <a:gd name="T59" fmla="*/ 203 h 218"/>
                <a:gd name="T60" fmla="*/ 244 w 259"/>
                <a:gd name="T61" fmla="*/ 137 h 218"/>
                <a:gd name="T62" fmla="*/ 237 w 259"/>
                <a:gd name="T63" fmla="*/ 131 h 218"/>
                <a:gd name="T64" fmla="*/ 227 w 259"/>
                <a:gd name="T65" fmla="*/ 111 h 218"/>
                <a:gd name="T66" fmla="*/ 216 w 259"/>
                <a:gd name="T67" fmla="*/ 82 h 218"/>
                <a:gd name="T68" fmla="*/ 154 w 259"/>
                <a:gd name="T69" fmla="*/ 21 h 218"/>
                <a:gd name="T70" fmla="*/ 145 w 259"/>
                <a:gd name="T71" fmla="*/ 19 h 218"/>
                <a:gd name="T72" fmla="*/ 143 w 259"/>
                <a:gd name="T73" fmla="*/ 21 h 218"/>
                <a:gd name="T74" fmla="*/ 143 w 259"/>
                <a:gd name="T75" fmla="*/ 33 h 218"/>
                <a:gd name="T76" fmla="*/ 174 w 259"/>
                <a:gd name="T77" fmla="*/ 64 h 218"/>
                <a:gd name="T78" fmla="*/ 174 w 259"/>
                <a:gd name="T79" fmla="*/ 73 h 218"/>
                <a:gd name="T80" fmla="*/ 166 w 259"/>
                <a:gd name="T81" fmla="*/ 73 h 218"/>
                <a:gd name="T82" fmla="*/ 134 w 259"/>
                <a:gd name="T83" fmla="*/ 41 h 218"/>
                <a:gd name="T84" fmla="*/ 134 w 259"/>
                <a:gd name="T85" fmla="*/ 12 h 218"/>
                <a:gd name="T86" fmla="*/ 140 w 259"/>
                <a:gd name="T87" fmla="*/ 8 h 218"/>
                <a:gd name="T88" fmla="*/ 163 w 259"/>
                <a:gd name="T89" fmla="*/ 12 h 218"/>
                <a:gd name="T90" fmla="*/ 224 w 259"/>
                <a:gd name="T91" fmla="*/ 73 h 218"/>
                <a:gd name="T92" fmla="*/ 239 w 259"/>
                <a:gd name="T93" fmla="*/ 109 h 218"/>
                <a:gd name="T94" fmla="*/ 246 w 259"/>
                <a:gd name="T95" fmla="*/ 122 h 218"/>
                <a:gd name="T96" fmla="*/ 257 w 259"/>
                <a:gd name="T97" fmla="*/ 133 h 218"/>
                <a:gd name="T98" fmla="*/ 259 w 259"/>
                <a:gd name="T99" fmla="*/ 137 h 218"/>
                <a:gd name="T100" fmla="*/ 257 w 259"/>
                <a:gd name="T101" fmla="*/ 142 h 218"/>
                <a:gd name="T102" fmla="*/ 183 w 259"/>
                <a:gd name="T103" fmla="*/ 216 h 218"/>
                <a:gd name="T104" fmla="*/ 179 w 259"/>
                <a:gd name="T105"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9" h="218">
                  <a:moveTo>
                    <a:pt x="179" y="218"/>
                  </a:moveTo>
                  <a:cubicBezTo>
                    <a:pt x="177" y="218"/>
                    <a:pt x="176" y="217"/>
                    <a:pt x="174" y="216"/>
                  </a:cubicBezTo>
                  <a:cubicBezTo>
                    <a:pt x="174" y="216"/>
                    <a:pt x="174" y="216"/>
                    <a:pt x="174" y="216"/>
                  </a:cubicBezTo>
                  <a:cubicBezTo>
                    <a:pt x="169" y="210"/>
                    <a:pt x="162" y="207"/>
                    <a:pt x="154" y="206"/>
                  </a:cubicBezTo>
                  <a:cubicBezTo>
                    <a:pt x="136" y="204"/>
                    <a:pt x="102" y="196"/>
                    <a:pt x="83" y="170"/>
                  </a:cubicBezTo>
                  <a:cubicBezTo>
                    <a:pt x="80" y="165"/>
                    <a:pt x="58" y="153"/>
                    <a:pt x="39" y="144"/>
                  </a:cubicBezTo>
                  <a:cubicBezTo>
                    <a:pt x="39" y="144"/>
                    <a:pt x="38" y="143"/>
                    <a:pt x="38" y="143"/>
                  </a:cubicBezTo>
                  <a:cubicBezTo>
                    <a:pt x="31" y="138"/>
                    <a:pt x="29" y="127"/>
                    <a:pt x="34" y="120"/>
                  </a:cubicBezTo>
                  <a:cubicBezTo>
                    <a:pt x="45" y="106"/>
                    <a:pt x="63" y="114"/>
                    <a:pt x="73" y="118"/>
                  </a:cubicBezTo>
                  <a:cubicBezTo>
                    <a:pt x="73" y="118"/>
                    <a:pt x="73" y="118"/>
                    <a:pt x="73" y="118"/>
                  </a:cubicBezTo>
                  <a:cubicBezTo>
                    <a:pt x="74" y="118"/>
                    <a:pt x="82" y="121"/>
                    <a:pt x="91" y="124"/>
                  </a:cubicBezTo>
                  <a:cubicBezTo>
                    <a:pt x="8" y="37"/>
                    <a:pt x="8" y="37"/>
                    <a:pt x="8" y="37"/>
                  </a:cubicBezTo>
                  <a:cubicBezTo>
                    <a:pt x="0" y="29"/>
                    <a:pt x="0" y="16"/>
                    <a:pt x="8" y="8"/>
                  </a:cubicBezTo>
                  <a:cubicBezTo>
                    <a:pt x="16" y="0"/>
                    <a:pt x="29" y="0"/>
                    <a:pt x="37" y="8"/>
                  </a:cubicBezTo>
                  <a:cubicBezTo>
                    <a:pt x="134" y="105"/>
                    <a:pt x="134" y="105"/>
                    <a:pt x="134" y="105"/>
                  </a:cubicBezTo>
                  <a:cubicBezTo>
                    <a:pt x="136" y="107"/>
                    <a:pt x="136" y="111"/>
                    <a:pt x="134" y="113"/>
                  </a:cubicBezTo>
                  <a:cubicBezTo>
                    <a:pt x="132" y="115"/>
                    <a:pt x="128" y="115"/>
                    <a:pt x="125" y="113"/>
                  </a:cubicBezTo>
                  <a:cubicBezTo>
                    <a:pt x="29" y="17"/>
                    <a:pt x="29" y="17"/>
                    <a:pt x="29" y="17"/>
                  </a:cubicBezTo>
                  <a:cubicBezTo>
                    <a:pt x="26" y="13"/>
                    <a:pt x="20" y="13"/>
                    <a:pt x="17" y="17"/>
                  </a:cubicBezTo>
                  <a:cubicBezTo>
                    <a:pt x="15" y="18"/>
                    <a:pt x="14" y="20"/>
                    <a:pt x="14" y="22"/>
                  </a:cubicBezTo>
                  <a:cubicBezTo>
                    <a:pt x="14" y="25"/>
                    <a:pt x="15" y="27"/>
                    <a:pt x="17" y="28"/>
                  </a:cubicBezTo>
                  <a:cubicBezTo>
                    <a:pt x="105" y="122"/>
                    <a:pt x="105" y="122"/>
                    <a:pt x="105" y="122"/>
                  </a:cubicBezTo>
                  <a:cubicBezTo>
                    <a:pt x="108" y="124"/>
                    <a:pt x="109" y="129"/>
                    <a:pt x="107" y="132"/>
                  </a:cubicBezTo>
                  <a:cubicBezTo>
                    <a:pt x="105" y="136"/>
                    <a:pt x="101" y="138"/>
                    <a:pt x="97" y="137"/>
                  </a:cubicBezTo>
                  <a:cubicBezTo>
                    <a:pt x="85" y="135"/>
                    <a:pt x="70" y="130"/>
                    <a:pt x="69" y="129"/>
                  </a:cubicBezTo>
                  <a:cubicBezTo>
                    <a:pt x="52" y="122"/>
                    <a:pt x="47" y="123"/>
                    <a:pt x="44" y="127"/>
                  </a:cubicBezTo>
                  <a:cubicBezTo>
                    <a:pt x="43" y="129"/>
                    <a:pt x="43" y="132"/>
                    <a:pt x="45" y="133"/>
                  </a:cubicBezTo>
                  <a:cubicBezTo>
                    <a:pt x="53" y="137"/>
                    <a:pt x="86" y="154"/>
                    <a:pt x="93" y="163"/>
                  </a:cubicBezTo>
                  <a:cubicBezTo>
                    <a:pt x="109" y="186"/>
                    <a:pt x="139" y="192"/>
                    <a:pt x="156" y="194"/>
                  </a:cubicBezTo>
                  <a:cubicBezTo>
                    <a:pt x="164" y="195"/>
                    <a:pt x="172" y="198"/>
                    <a:pt x="178" y="203"/>
                  </a:cubicBezTo>
                  <a:cubicBezTo>
                    <a:pt x="244" y="137"/>
                    <a:pt x="244" y="137"/>
                    <a:pt x="244" y="137"/>
                  </a:cubicBezTo>
                  <a:cubicBezTo>
                    <a:pt x="237" y="131"/>
                    <a:pt x="237" y="131"/>
                    <a:pt x="237" y="131"/>
                  </a:cubicBezTo>
                  <a:cubicBezTo>
                    <a:pt x="232" y="125"/>
                    <a:pt x="229" y="119"/>
                    <a:pt x="227" y="111"/>
                  </a:cubicBezTo>
                  <a:cubicBezTo>
                    <a:pt x="224" y="97"/>
                    <a:pt x="220" y="87"/>
                    <a:pt x="216" y="82"/>
                  </a:cubicBezTo>
                  <a:cubicBezTo>
                    <a:pt x="154" y="21"/>
                    <a:pt x="154" y="21"/>
                    <a:pt x="154" y="21"/>
                  </a:cubicBezTo>
                  <a:cubicBezTo>
                    <a:pt x="152" y="18"/>
                    <a:pt x="148" y="18"/>
                    <a:pt x="145" y="19"/>
                  </a:cubicBezTo>
                  <a:cubicBezTo>
                    <a:pt x="144" y="20"/>
                    <a:pt x="143" y="20"/>
                    <a:pt x="143" y="21"/>
                  </a:cubicBezTo>
                  <a:cubicBezTo>
                    <a:pt x="139" y="24"/>
                    <a:pt x="139" y="29"/>
                    <a:pt x="143" y="33"/>
                  </a:cubicBezTo>
                  <a:cubicBezTo>
                    <a:pt x="174" y="64"/>
                    <a:pt x="174" y="64"/>
                    <a:pt x="174" y="64"/>
                  </a:cubicBezTo>
                  <a:cubicBezTo>
                    <a:pt x="177" y="66"/>
                    <a:pt x="177" y="70"/>
                    <a:pt x="174" y="73"/>
                  </a:cubicBezTo>
                  <a:cubicBezTo>
                    <a:pt x="172" y="75"/>
                    <a:pt x="168" y="75"/>
                    <a:pt x="166" y="73"/>
                  </a:cubicBezTo>
                  <a:cubicBezTo>
                    <a:pt x="134" y="41"/>
                    <a:pt x="134" y="41"/>
                    <a:pt x="134" y="41"/>
                  </a:cubicBezTo>
                  <a:cubicBezTo>
                    <a:pt x="126" y="33"/>
                    <a:pt x="126" y="20"/>
                    <a:pt x="134" y="12"/>
                  </a:cubicBezTo>
                  <a:cubicBezTo>
                    <a:pt x="136" y="11"/>
                    <a:pt x="138" y="9"/>
                    <a:pt x="140" y="8"/>
                  </a:cubicBezTo>
                  <a:cubicBezTo>
                    <a:pt x="147" y="5"/>
                    <a:pt x="157" y="6"/>
                    <a:pt x="163" y="12"/>
                  </a:cubicBezTo>
                  <a:cubicBezTo>
                    <a:pt x="224" y="73"/>
                    <a:pt x="224" y="73"/>
                    <a:pt x="224" y="73"/>
                  </a:cubicBezTo>
                  <a:cubicBezTo>
                    <a:pt x="232" y="82"/>
                    <a:pt x="237" y="97"/>
                    <a:pt x="239" y="109"/>
                  </a:cubicBezTo>
                  <a:cubicBezTo>
                    <a:pt x="240" y="114"/>
                    <a:pt x="242" y="118"/>
                    <a:pt x="246" y="122"/>
                  </a:cubicBezTo>
                  <a:cubicBezTo>
                    <a:pt x="257" y="133"/>
                    <a:pt x="257" y="133"/>
                    <a:pt x="257" y="133"/>
                  </a:cubicBezTo>
                  <a:cubicBezTo>
                    <a:pt x="258" y="134"/>
                    <a:pt x="259" y="136"/>
                    <a:pt x="259" y="137"/>
                  </a:cubicBezTo>
                  <a:cubicBezTo>
                    <a:pt x="259" y="139"/>
                    <a:pt x="258" y="141"/>
                    <a:pt x="257" y="142"/>
                  </a:cubicBezTo>
                  <a:cubicBezTo>
                    <a:pt x="183" y="216"/>
                    <a:pt x="183" y="216"/>
                    <a:pt x="183" y="216"/>
                  </a:cubicBezTo>
                  <a:cubicBezTo>
                    <a:pt x="182" y="217"/>
                    <a:pt x="180" y="218"/>
                    <a:pt x="17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9E5CB112-FF28-7847-747F-0BCE48FD7D28}"/>
                </a:ext>
              </a:extLst>
            </p:cNvPr>
            <p:cNvSpPr>
              <a:spLocks noEditPoints="1"/>
            </p:cNvSpPr>
            <p:nvPr/>
          </p:nvSpPr>
          <p:spPr bwMode="auto">
            <a:xfrm>
              <a:off x="3020" y="534"/>
              <a:ext cx="184" cy="186"/>
            </a:xfrm>
            <a:custGeom>
              <a:avLst/>
              <a:gdLst>
                <a:gd name="T0" fmla="*/ 34 w 134"/>
                <a:gd name="T1" fmla="*/ 135 h 135"/>
                <a:gd name="T2" fmla="*/ 30 w 134"/>
                <a:gd name="T3" fmla="*/ 133 h 135"/>
                <a:gd name="T4" fmla="*/ 1 w 134"/>
                <a:gd name="T5" fmla="*/ 105 h 135"/>
                <a:gd name="T6" fmla="*/ 0 w 134"/>
                <a:gd name="T7" fmla="*/ 101 h 135"/>
                <a:gd name="T8" fmla="*/ 1 w 134"/>
                <a:gd name="T9" fmla="*/ 96 h 135"/>
                <a:gd name="T10" fmla="*/ 95 w 134"/>
                <a:gd name="T11" fmla="*/ 2 h 135"/>
                <a:gd name="T12" fmla="*/ 104 w 134"/>
                <a:gd name="T13" fmla="*/ 2 h 135"/>
                <a:gd name="T14" fmla="*/ 133 w 134"/>
                <a:gd name="T15" fmla="*/ 31 h 135"/>
                <a:gd name="T16" fmla="*/ 134 w 134"/>
                <a:gd name="T17" fmla="*/ 35 h 135"/>
                <a:gd name="T18" fmla="*/ 133 w 134"/>
                <a:gd name="T19" fmla="*/ 39 h 135"/>
                <a:gd name="T20" fmla="*/ 38 w 134"/>
                <a:gd name="T21" fmla="*/ 133 h 135"/>
                <a:gd name="T22" fmla="*/ 34 w 134"/>
                <a:gd name="T23" fmla="*/ 135 h 135"/>
                <a:gd name="T24" fmla="*/ 14 w 134"/>
                <a:gd name="T25" fmla="*/ 101 h 135"/>
                <a:gd name="T26" fmla="*/ 34 w 134"/>
                <a:gd name="T27" fmla="*/ 121 h 135"/>
                <a:gd name="T28" fmla="*/ 120 w 134"/>
                <a:gd name="T29" fmla="*/ 35 h 135"/>
                <a:gd name="T30" fmla="*/ 100 w 134"/>
                <a:gd name="T31" fmla="*/ 15 h 135"/>
                <a:gd name="T32" fmla="*/ 14 w 134"/>
                <a:gd name="T33"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34" y="135"/>
                  </a:moveTo>
                  <a:cubicBezTo>
                    <a:pt x="33" y="135"/>
                    <a:pt x="31" y="135"/>
                    <a:pt x="30" y="133"/>
                  </a:cubicBezTo>
                  <a:cubicBezTo>
                    <a:pt x="1" y="105"/>
                    <a:pt x="1" y="105"/>
                    <a:pt x="1" y="105"/>
                  </a:cubicBezTo>
                  <a:cubicBezTo>
                    <a:pt x="0" y="104"/>
                    <a:pt x="0" y="102"/>
                    <a:pt x="0" y="101"/>
                  </a:cubicBezTo>
                  <a:cubicBezTo>
                    <a:pt x="0" y="99"/>
                    <a:pt x="0" y="98"/>
                    <a:pt x="1" y="96"/>
                  </a:cubicBezTo>
                  <a:cubicBezTo>
                    <a:pt x="95" y="2"/>
                    <a:pt x="95" y="2"/>
                    <a:pt x="95" y="2"/>
                  </a:cubicBezTo>
                  <a:cubicBezTo>
                    <a:pt x="98" y="0"/>
                    <a:pt x="102" y="0"/>
                    <a:pt x="104" y="2"/>
                  </a:cubicBezTo>
                  <a:cubicBezTo>
                    <a:pt x="133" y="31"/>
                    <a:pt x="133" y="31"/>
                    <a:pt x="133" y="31"/>
                  </a:cubicBezTo>
                  <a:cubicBezTo>
                    <a:pt x="134" y="32"/>
                    <a:pt x="134" y="33"/>
                    <a:pt x="134" y="35"/>
                  </a:cubicBezTo>
                  <a:cubicBezTo>
                    <a:pt x="134" y="37"/>
                    <a:pt x="134" y="38"/>
                    <a:pt x="133" y="39"/>
                  </a:cubicBezTo>
                  <a:cubicBezTo>
                    <a:pt x="38" y="133"/>
                    <a:pt x="38" y="133"/>
                    <a:pt x="38" y="133"/>
                  </a:cubicBezTo>
                  <a:cubicBezTo>
                    <a:pt x="37" y="135"/>
                    <a:pt x="36" y="135"/>
                    <a:pt x="34" y="135"/>
                  </a:cubicBezTo>
                  <a:close/>
                  <a:moveTo>
                    <a:pt x="14" y="101"/>
                  </a:moveTo>
                  <a:cubicBezTo>
                    <a:pt x="34" y="121"/>
                    <a:pt x="34" y="121"/>
                    <a:pt x="34" y="121"/>
                  </a:cubicBezTo>
                  <a:cubicBezTo>
                    <a:pt x="120" y="35"/>
                    <a:pt x="120" y="35"/>
                    <a:pt x="120" y="35"/>
                  </a:cubicBezTo>
                  <a:cubicBezTo>
                    <a:pt x="100" y="15"/>
                    <a:pt x="100" y="15"/>
                    <a:pt x="100" y="15"/>
                  </a:cubicBezTo>
                  <a:lnTo>
                    <a:pt x="1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a:extLst>
                <a:ext uri="{FF2B5EF4-FFF2-40B4-BE49-F238E27FC236}">
                  <a16:creationId xmlns:a16="http://schemas.microsoft.com/office/drawing/2014/main" id="{6C9FE9BA-D903-5F9B-C7FD-4C483C5FC372}"/>
                </a:ext>
              </a:extLst>
            </p:cNvPr>
            <p:cNvSpPr>
              <a:spLocks/>
            </p:cNvSpPr>
            <p:nvPr/>
          </p:nvSpPr>
          <p:spPr bwMode="auto">
            <a:xfrm>
              <a:off x="2651" y="222"/>
              <a:ext cx="283" cy="424"/>
            </a:xfrm>
            <a:custGeom>
              <a:avLst/>
              <a:gdLst>
                <a:gd name="T0" fmla="*/ 200 w 206"/>
                <a:gd name="T1" fmla="*/ 308 h 308"/>
                <a:gd name="T2" fmla="*/ 6 w 206"/>
                <a:gd name="T3" fmla="*/ 308 h 308"/>
                <a:gd name="T4" fmla="*/ 0 w 206"/>
                <a:gd name="T5" fmla="*/ 302 h 308"/>
                <a:gd name="T6" fmla="*/ 0 w 206"/>
                <a:gd name="T7" fmla="*/ 6 h 308"/>
                <a:gd name="T8" fmla="*/ 6 w 206"/>
                <a:gd name="T9" fmla="*/ 0 h 308"/>
                <a:gd name="T10" fmla="*/ 200 w 206"/>
                <a:gd name="T11" fmla="*/ 0 h 308"/>
                <a:gd name="T12" fmla="*/ 206 w 206"/>
                <a:gd name="T13" fmla="*/ 6 h 308"/>
                <a:gd name="T14" fmla="*/ 206 w 206"/>
                <a:gd name="T15" fmla="*/ 139 h 308"/>
                <a:gd name="T16" fmla="*/ 200 w 206"/>
                <a:gd name="T17" fmla="*/ 145 h 308"/>
                <a:gd name="T18" fmla="*/ 194 w 206"/>
                <a:gd name="T19" fmla="*/ 139 h 308"/>
                <a:gd name="T20" fmla="*/ 194 w 206"/>
                <a:gd name="T21" fmla="*/ 12 h 308"/>
                <a:gd name="T22" fmla="*/ 12 w 206"/>
                <a:gd name="T23" fmla="*/ 12 h 308"/>
                <a:gd name="T24" fmla="*/ 12 w 206"/>
                <a:gd name="T25" fmla="*/ 296 h 308"/>
                <a:gd name="T26" fmla="*/ 194 w 206"/>
                <a:gd name="T27" fmla="*/ 296 h 308"/>
                <a:gd name="T28" fmla="*/ 194 w 206"/>
                <a:gd name="T29" fmla="*/ 281 h 308"/>
                <a:gd name="T30" fmla="*/ 200 w 206"/>
                <a:gd name="T31" fmla="*/ 275 h 308"/>
                <a:gd name="T32" fmla="*/ 206 w 206"/>
                <a:gd name="T33" fmla="*/ 281 h 308"/>
                <a:gd name="T34" fmla="*/ 206 w 206"/>
                <a:gd name="T35" fmla="*/ 302 h 308"/>
                <a:gd name="T36" fmla="*/ 200 w 206"/>
                <a:gd name="T3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308">
                  <a:moveTo>
                    <a:pt x="200" y="308"/>
                  </a:moveTo>
                  <a:cubicBezTo>
                    <a:pt x="6" y="308"/>
                    <a:pt x="6" y="308"/>
                    <a:pt x="6" y="308"/>
                  </a:cubicBezTo>
                  <a:cubicBezTo>
                    <a:pt x="2" y="308"/>
                    <a:pt x="0" y="305"/>
                    <a:pt x="0" y="302"/>
                  </a:cubicBezTo>
                  <a:cubicBezTo>
                    <a:pt x="0" y="6"/>
                    <a:pt x="0" y="6"/>
                    <a:pt x="0" y="6"/>
                  </a:cubicBezTo>
                  <a:cubicBezTo>
                    <a:pt x="0" y="3"/>
                    <a:pt x="2" y="0"/>
                    <a:pt x="6" y="0"/>
                  </a:cubicBezTo>
                  <a:cubicBezTo>
                    <a:pt x="200" y="0"/>
                    <a:pt x="200" y="0"/>
                    <a:pt x="200" y="0"/>
                  </a:cubicBezTo>
                  <a:cubicBezTo>
                    <a:pt x="204" y="0"/>
                    <a:pt x="206" y="3"/>
                    <a:pt x="206" y="6"/>
                  </a:cubicBezTo>
                  <a:cubicBezTo>
                    <a:pt x="206" y="139"/>
                    <a:pt x="206" y="139"/>
                    <a:pt x="206" y="139"/>
                  </a:cubicBezTo>
                  <a:cubicBezTo>
                    <a:pt x="206" y="143"/>
                    <a:pt x="204" y="145"/>
                    <a:pt x="200" y="145"/>
                  </a:cubicBezTo>
                  <a:cubicBezTo>
                    <a:pt x="197" y="145"/>
                    <a:pt x="194" y="143"/>
                    <a:pt x="194" y="139"/>
                  </a:cubicBezTo>
                  <a:cubicBezTo>
                    <a:pt x="194" y="12"/>
                    <a:pt x="194" y="12"/>
                    <a:pt x="194" y="12"/>
                  </a:cubicBezTo>
                  <a:cubicBezTo>
                    <a:pt x="12" y="12"/>
                    <a:pt x="12" y="12"/>
                    <a:pt x="12" y="12"/>
                  </a:cubicBezTo>
                  <a:cubicBezTo>
                    <a:pt x="12" y="296"/>
                    <a:pt x="12" y="296"/>
                    <a:pt x="12" y="296"/>
                  </a:cubicBezTo>
                  <a:cubicBezTo>
                    <a:pt x="194" y="296"/>
                    <a:pt x="194" y="296"/>
                    <a:pt x="194" y="296"/>
                  </a:cubicBezTo>
                  <a:cubicBezTo>
                    <a:pt x="194" y="281"/>
                    <a:pt x="194" y="281"/>
                    <a:pt x="194" y="281"/>
                  </a:cubicBezTo>
                  <a:cubicBezTo>
                    <a:pt x="194" y="278"/>
                    <a:pt x="197" y="275"/>
                    <a:pt x="200" y="275"/>
                  </a:cubicBezTo>
                  <a:cubicBezTo>
                    <a:pt x="204" y="275"/>
                    <a:pt x="206" y="278"/>
                    <a:pt x="206" y="281"/>
                  </a:cubicBezTo>
                  <a:cubicBezTo>
                    <a:pt x="206" y="302"/>
                    <a:pt x="206" y="302"/>
                    <a:pt x="206" y="302"/>
                  </a:cubicBezTo>
                  <a:cubicBezTo>
                    <a:pt x="206" y="305"/>
                    <a:pt x="204" y="308"/>
                    <a:pt x="200"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6ECE3FCD-1324-B319-88DD-7EBCFF81E9CE}"/>
                </a:ext>
              </a:extLst>
            </p:cNvPr>
            <p:cNvSpPr>
              <a:spLocks noEditPoints="1"/>
            </p:cNvSpPr>
            <p:nvPr/>
          </p:nvSpPr>
          <p:spPr bwMode="auto">
            <a:xfrm>
              <a:off x="2651" y="150"/>
              <a:ext cx="283" cy="88"/>
            </a:xfrm>
            <a:custGeom>
              <a:avLst/>
              <a:gdLst>
                <a:gd name="T0" fmla="*/ 200 w 206"/>
                <a:gd name="T1" fmla="*/ 64 h 64"/>
                <a:gd name="T2" fmla="*/ 6 w 206"/>
                <a:gd name="T3" fmla="*/ 64 h 64"/>
                <a:gd name="T4" fmla="*/ 0 w 206"/>
                <a:gd name="T5" fmla="*/ 58 h 64"/>
                <a:gd name="T6" fmla="*/ 0 w 206"/>
                <a:gd name="T7" fmla="*/ 31 h 64"/>
                <a:gd name="T8" fmla="*/ 30 w 206"/>
                <a:gd name="T9" fmla="*/ 0 h 64"/>
                <a:gd name="T10" fmla="*/ 176 w 206"/>
                <a:gd name="T11" fmla="*/ 0 h 64"/>
                <a:gd name="T12" fmla="*/ 206 w 206"/>
                <a:gd name="T13" fmla="*/ 31 h 64"/>
                <a:gd name="T14" fmla="*/ 206 w 206"/>
                <a:gd name="T15" fmla="*/ 58 h 64"/>
                <a:gd name="T16" fmla="*/ 200 w 206"/>
                <a:gd name="T17" fmla="*/ 64 h 64"/>
                <a:gd name="T18" fmla="*/ 12 w 206"/>
                <a:gd name="T19" fmla="*/ 52 h 64"/>
                <a:gd name="T20" fmla="*/ 194 w 206"/>
                <a:gd name="T21" fmla="*/ 52 h 64"/>
                <a:gd name="T22" fmla="*/ 194 w 206"/>
                <a:gd name="T23" fmla="*/ 31 h 64"/>
                <a:gd name="T24" fmla="*/ 176 w 206"/>
                <a:gd name="T25" fmla="*/ 12 h 64"/>
                <a:gd name="T26" fmla="*/ 30 w 206"/>
                <a:gd name="T27" fmla="*/ 12 h 64"/>
                <a:gd name="T28" fmla="*/ 12 w 206"/>
                <a:gd name="T29" fmla="*/ 31 h 64"/>
                <a:gd name="T30" fmla="*/ 12 w 206"/>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4">
                  <a:moveTo>
                    <a:pt x="200" y="64"/>
                  </a:moveTo>
                  <a:cubicBezTo>
                    <a:pt x="6" y="64"/>
                    <a:pt x="6" y="64"/>
                    <a:pt x="6" y="64"/>
                  </a:cubicBezTo>
                  <a:cubicBezTo>
                    <a:pt x="2" y="64"/>
                    <a:pt x="0" y="62"/>
                    <a:pt x="0" y="58"/>
                  </a:cubicBezTo>
                  <a:cubicBezTo>
                    <a:pt x="0" y="31"/>
                    <a:pt x="0" y="31"/>
                    <a:pt x="0" y="31"/>
                  </a:cubicBezTo>
                  <a:cubicBezTo>
                    <a:pt x="0" y="14"/>
                    <a:pt x="13" y="0"/>
                    <a:pt x="30" y="0"/>
                  </a:cubicBezTo>
                  <a:cubicBezTo>
                    <a:pt x="176" y="0"/>
                    <a:pt x="176" y="0"/>
                    <a:pt x="176" y="0"/>
                  </a:cubicBezTo>
                  <a:cubicBezTo>
                    <a:pt x="193" y="0"/>
                    <a:pt x="206" y="14"/>
                    <a:pt x="206" y="31"/>
                  </a:cubicBezTo>
                  <a:cubicBezTo>
                    <a:pt x="206" y="58"/>
                    <a:pt x="206" y="58"/>
                    <a:pt x="206" y="58"/>
                  </a:cubicBezTo>
                  <a:cubicBezTo>
                    <a:pt x="206" y="62"/>
                    <a:pt x="204" y="64"/>
                    <a:pt x="200" y="64"/>
                  </a:cubicBezTo>
                  <a:close/>
                  <a:moveTo>
                    <a:pt x="12" y="52"/>
                  </a:moveTo>
                  <a:cubicBezTo>
                    <a:pt x="194" y="52"/>
                    <a:pt x="194" y="52"/>
                    <a:pt x="194" y="52"/>
                  </a:cubicBezTo>
                  <a:cubicBezTo>
                    <a:pt x="194" y="31"/>
                    <a:pt x="194" y="31"/>
                    <a:pt x="194" y="31"/>
                  </a:cubicBezTo>
                  <a:cubicBezTo>
                    <a:pt x="194" y="21"/>
                    <a:pt x="186" y="12"/>
                    <a:pt x="176" y="12"/>
                  </a:cubicBezTo>
                  <a:cubicBezTo>
                    <a:pt x="30" y="12"/>
                    <a:pt x="30" y="12"/>
                    <a:pt x="30" y="12"/>
                  </a:cubicBezTo>
                  <a:cubicBezTo>
                    <a:pt x="20" y="12"/>
                    <a:pt x="12" y="21"/>
                    <a:pt x="12" y="31"/>
                  </a:cubicBezTo>
                  <a:lnTo>
                    <a:pt x="1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a:extLst>
                <a:ext uri="{FF2B5EF4-FFF2-40B4-BE49-F238E27FC236}">
                  <a16:creationId xmlns:a16="http://schemas.microsoft.com/office/drawing/2014/main" id="{F0F96AB5-81DC-549A-EC85-8F07A6755CAE}"/>
                </a:ext>
              </a:extLst>
            </p:cNvPr>
            <p:cNvSpPr>
              <a:spLocks noEditPoints="1"/>
            </p:cNvSpPr>
            <p:nvPr/>
          </p:nvSpPr>
          <p:spPr bwMode="auto">
            <a:xfrm>
              <a:off x="2651" y="629"/>
              <a:ext cx="283" cy="87"/>
            </a:xfrm>
            <a:custGeom>
              <a:avLst/>
              <a:gdLst>
                <a:gd name="T0" fmla="*/ 176 w 206"/>
                <a:gd name="T1" fmla="*/ 63 h 63"/>
                <a:gd name="T2" fmla="*/ 30 w 206"/>
                <a:gd name="T3" fmla="*/ 63 h 63"/>
                <a:gd name="T4" fmla="*/ 0 w 206"/>
                <a:gd name="T5" fmla="*/ 32 h 63"/>
                <a:gd name="T6" fmla="*/ 0 w 206"/>
                <a:gd name="T7" fmla="*/ 6 h 63"/>
                <a:gd name="T8" fmla="*/ 6 w 206"/>
                <a:gd name="T9" fmla="*/ 0 h 63"/>
                <a:gd name="T10" fmla="*/ 200 w 206"/>
                <a:gd name="T11" fmla="*/ 0 h 63"/>
                <a:gd name="T12" fmla="*/ 206 w 206"/>
                <a:gd name="T13" fmla="*/ 6 h 63"/>
                <a:gd name="T14" fmla="*/ 206 w 206"/>
                <a:gd name="T15" fmla="*/ 32 h 63"/>
                <a:gd name="T16" fmla="*/ 176 w 206"/>
                <a:gd name="T17" fmla="*/ 63 h 63"/>
                <a:gd name="T18" fmla="*/ 12 w 206"/>
                <a:gd name="T19" fmla="*/ 12 h 63"/>
                <a:gd name="T20" fmla="*/ 12 w 206"/>
                <a:gd name="T21" fmla="*/ 32 h 63"/>
                <a:gd name="T22" fmla="*/ 30 w 206"/>
                <a:gd name="T23" fmla="*/ 51 h 63"/>
                <a:gd name="T24" fmla="*/ 176 w 206"/>
                <a:gd name="T25" fmla="*/ 51 h 63"/>
                <a:gd name="T26" fmla="*/ 194 w 206"/>
                <a:gd name="T27" fmla="*/ 32 h 63"/>
                <a:gd name="T28" fmla="*/ 194 w 206"/>
                <a:gd name="T29" fmla="*/ 12 h 63"/>
                <a:gd name="T30" fmla="*/ 12 w 206"/>
                <a:gd name="T31"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3">
                  <a:moveTo>
                    <a:pt x="176" y="63"/>
                  </a:moveTo>
                  <a:cubicBezTo>
                    <a:pt x="30" y="63"/>
                    <a:pt x="30" y="63"/>
                    <a:pt x="30" y="63"/>
                  </a:cubicBezTo>
                  <a:cubicBezTo>
                    <a:pt x="13" y="63"/>
                    <a:pt x="0" y="49"/>
                    <a:pt x="0" y="32"/>
                  </a:cubicBezTo>
                  <a:cubicBezTo>
                    <a:pt x="0" y="6"/>
                    <a:pt x="0" y="6"/>
                    <a:pt x="0" y="6"/>
                  </a:cubicBezTo>
                  <a:cubicBezTo>
                    <a:pt x="0" y="2"/>
                    <a:pt x="2" y="0"/>
                    <a:pt x="6" y="0"/>
                  </a:cubicBezTo>
                  <a:cubicBezTo>
                    <a:pt x="200" y="0"/>
                    <a:pt x="200" y="0"/>
                    <a:pt x="200" y="0"/>
                  </a:cubicBezTo>
                  <a:cubicBezTo>
                    <a:pt x="204" y="0"/>
                    <a:pt x="206" y="2"/>
                    <a:pt x="206" y="6"/>
                  </a:cubicBezTo>
                  <a:cubicBezTo>
                    <a:pt x="206" y="32"/>
                    <a:pt x="206" y="32"/>
                    <a:pt x="206" y="32"/>
                  </a:cubicBezTo>
                  <a:cubicBezTo>
                    <a:pt x="206" y="49"/>
                    <a:pt x="193" y="63"/>
                    <a:pt x="176" y="63"/>
                  </a:cubicBezTo>
                  <a:close/>
                  <a:moveTo>
                    <a:pt x="12" y="12"/>
                  </a:moveTo>
                  <a:cubicBezTo>
                    <a:pt x="12" y="32"/>
                    <a:pt x="12" y="32"/>
                    <a:pt x="12" y="32"/>
                  </a:cubicBezTo>
                  <a:cubicBezTo>
                    <a:pt x="12" y="42"/>
                    <a:pt x="20" y="51"/>
                    <a:pt x="30" y="51"/>
                  </a:cubicBezTo>
                  <a:cubicBezTo>
                    <a:pt x="176" y="51"/>
                    <a:pt x="176" y="51"/>
                    <a:pt x="176" y="51"/>
                  </a:cubicBezTo>
                  <a:cubicBezTo>
                    <a:pt x="186" y="51"/>
                    <a:pt x="194" y="42"/>
                    <a:pt x="194" y="32"/>
                  </a:cubicBezTo>
                  <a:cubicBezTo>
                    <a:pt x="194" y="12"/>
                    <a:pt x="194" y="12"/>
                    <a:pt x="194"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38A55EA4-B4F7-5964-5FB6-FD7DDFB1E54B}"/>
                </a:ext>
              </a:extLst>
            </p:cNvPr>
            <p:cNvSpPr>
              <a:spLocks/>
            </p:cNvSpPr>
            <p:nvPr/>
          </p:nvSpPr>
          <p:spPr bwMode="auto">
            <a:xfrm>
              <a:off x="2764" y="186"/>
              <a:ext cx="59" cy="16"/>
            </a:xfrm>
            <a:custGeom>
              <a:avLst/>
              <a:gdLst>
                <a:gd name="T0" fmla="*/ 37 w 43"/>
                <a:gd name="T1" fmla="*/ 12 h 12"/>
                <a:gd name="T2" fmla="*/ 6 w 43"/>
                <a:gd name="T3" fmla="*/ 12 h 12"/>
                <a:gd name="T4" fmla="*/ 0 w 43"/>
                <a:gd name="T5" fmla="*/ 6 h 12"/>
                <a:gd name="T6" fmla="*/ 6 w 43"/>
                <a:gd name="T7" fmla="*/ 0 h 12"/>
                <a:gd name="T8" fmla="*/ 37 w 43"/>
                <a:gd name="T9" fmla="*/ 0 h 12"/>
                <a:gd name="T10" fmla="*/ 43 w 43"/>
                <a:gd name="T11" fmla="*/ 6 h 12"/>
                <a:gd name="T12" fmla="*/ 37 w 4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37" y="12"/>
                  </a:moveTo>
                  <a:cubicBezTo>
                    <a:pt x="6" y="12"/>
                    <a:pt x="6" y="12"/>
                    <a:pt x="6" y="12"/>
                  </a:cubicBezTo>
                  <a:cubicBezTo>
                    <a:pt x="2" y="12"/>
                    <a:pt x="0" y="10"/>
                    <a:pt x="0" y="6"/>
                  </a:cubicBezTo>
                  <a:cubicBezTo>
                    <a:pt x="0" y="3"/>
                    <a:pt x="2" y="0"/>
                    <a:pt x="6" y="0"/>
                  </a:cubicBezTo>
                  <a:cubicBezTo>
                    <a:pt x="37" y="0"/>
                    <a:pt x="37" y="0"/>
                    <a:pt x="37" y="0"/>
                  </a:cubicBezTo>
                  <a:cubicBezTo>
                    <a:pt x="40" y="0"/>
                    <a:pt x="43" y="3"/>
                    <a:pt x="43" y="6"/>
                  </a:cubicBezTo>
                  <a:cubicBezTo>
                    <a:pt x="43" y="10"/>
                    <a:pt x="40" y="12"/>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a:extLst>
                <a:ext uri="{FF2B5EF4-FFF2-40B4-BE49-F238E27FC236}">
                  <a16:creationId xmlns:a16="http://schemas.microsoft.com/office/drawing/2014/main" id="{AF50475F-E22C-0F85-25E0-3C03E5A4CF3E}"/>
                </a:ext>
              </a:extLst>
            </p:cNvPr>
            <p:cNvSpPr>
              <a:spLocks noEditPoints="1"/>
            </p:cNvSpPr>
            <p:nvPr/>
          </p:nvSpPr>
          <p:spPr bwMode="auto">
            <a:xfrm>
              <a:off x="2691" y="267"/>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a:extLst>
                <a:ext uri="{FF2B5EF4-FFF2-40B4-BE49-F238E27FC236}">
                  <a16:creationId xmlns:a16="http://schemas.microsoft.com/office/drawing/2014/main" id="{49CDF1D5-246A-9C32-802A-A989DC5E5CE9}"/>
                </a:ext>
              </a:extLst>
            </p:cNvPr>
            <p:cNvSpPr>
              <a:spLocks noEditPoints="1"/>
            </p:cNvSpPr>
            <p:nvPr/>
          </p:nvSpPr>
          <p:spPr bwMode="auto">
            <a:xfrm>
              <a:off x="2691" y="384"/>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2"/>
                    <a:pt x="3" y="0"/>
                    <a:pt x="6" y="0"/>
                  </a:cubicBezTo>
                  <a:cubicBezTo>
                    <a:pt x="66" y="0"/>
                    <a:pt x="66" y="0"/>
                    <a:pt x="66" y="0"/>
                  </a:cubicBezTo>
                  <a:cubicBezTo>
                    <a:pt x="69" y="0"/>
                    <a:pt x="72" y="2"/>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a:extLst>
                <a:ext uri="{FF2B5EF4-FFF2-40B4-BE49-F238E27FC236}">
                  <a16:creationId xmlns:a16="http://schemas.microsoft.com/office/drawing/2014/main" id="{9EFE7762-18BD-C832-E745-A0C0693C6EBD}"/>
                </a:ext>
              </a:extLst>
            </p:cNvPr>
            <p:cNvSpPr>
              <a:spLocks noEditPoints="1"/>
            </p:cNvSpPr>
            <p:nvPr/>
          </p:nvSpPr>
          <p:spPr bwMode="auto">
            <a:xfrm>
              <a:off x="2691" y="500"/>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70"/>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3">
            <a:extLst>
              <a:ext uri="{FF2B5EF4-FFF2-40B4-BE49-F238E27FC236}">
                <a16:creationId xmlns:a16="http://schemas.microsoft.com/office/drawing/2014/main" id="{5DF5A5C1-A532-F05A-7C7C-6F017189B8C0}"/>
              </a:ext>
            </a:extLst>
          </p:cNvPr>
          <p:cNvGrpSpPr>
            <a:grpSpLocks noChangeAspect="1"/>
          </p:cNvGrpSpPr>
          <p:nvPr/>
        </p:nvGrpSpPr>
        <p:grpSpPr bwMode="auto">
          <a:xfrm>
            <a:off x="7209255" y="501383"/>
            <a:ext cx="821485" cy="814860"/>
            <a:chOff x="4152" y="58"/>
            <a:chExt cx="992" cy="984"/>
          </a:xfrm>
          <a:solidFill>
            <a:schemeClr val="tx1"/>
          </a:solidFill>
        </p:grpSpPr>
        <p:sp>
          <p:nvSpPr>
            <p:cNvPr id="59" name="Freeform 44">
              <a:extLst>
                <a:ext uri="{FF2B5EF4-FFF2-40B4-BE49-F238E27FC236}">
                  <a16:creationId xmlns:a16="http://schemas.microsoft.com/office/drawing/2014/main" id="{251C4EFC-19B9-B411-8F21-337B5ED4962B}"/>
                </a:ext>
              </a:extLst>
            </p:cNvPr>
            <p:cNvSpPr>
              <a:spLocks noEditPoints="1"/>
            </p:cNvSpPr>
            <p:nvPr/>
          </p:nvSpPr>
          <p:spPr bwMode="auto">
            <a:xfrm>
              <a:off x="4187" y="58"/>
              <a:ext cx="607" cy="394"/>
            </a:xfrm>
            <a:custGeom>
              <a:avLst/>
              <a:gdLst>
                <a:gd name="T0" fmla="*/ 248 w 254"/>
                <a:gd name="T1" fmla="*/ 165 h 165"/>
                <a:gd name="T2" fmla="*/ 228 w 254"/>
                <a:gd name="T3" fmla="*/ 165 h 165"/>
                <a:gd name="T4" fmla="*/ 222 w 254"/>
                <a:gd name="T5" fmla="*/ 159 h 165"/>
                <a:gd name="T6" fmla="*/ 222 w 254"/>
                <a:gd name="T7" fmla="*/ 32 h 165"/>
                <a:gd name="T8" fmla="*/ 32 w 254"/>
                <a:gd name="T9" fmla="*/ 32 h 165"/>
                <a:gd name="T10" fmla="*/ 32 w 254"/>
                <a:gd name="T11" fmla="*/ 159 h 165"/>
                <a:gd name="T12" fmla="*/ 26 w 254"/>
                <a:gd name="T13" fmla="*/ 165 h 165"/>
                <a:gd name="T14" fmla="*/ 6 w 254"/>
                <a:gd name="T15" fmla="*/ 165 h 165"/>
                <a:gd name="T16" fmla="*/ 0 w 254"/>
                <a:gd name="T17" fmla="*/ 159 h 165"/>
                <a:gd name="T18" fmla="*/ 0 w 254"/>
                <a:gd name="T19" fmla="*/ 16 h 165"/>
                <a:gd name="T20" fmla="*/ 16 w 254"/>
                <a:gd name="T21" fmla="*/ 0 h 165"/>
                <a:gd name="T22" fmla="*/ 238 w 254"/>
                <a:gd name="T23" fmla="*/ 0 h 165"/>
                <a:gd name="T24" fmla="*/ 254 w 254"/>
                <a:gd name="T25" fmla="*/ 16 h 165"/>
                <a:gd name="T26" fmla="*/ 254 w 254"/>
                <a:gd name="T27" fmla="*/ 159 h 165"/>
                <a:gd name="T28" fmla="*/ 248 w 254"/>
                <a:gd name="T29" fmla="*/ 165 h 165"/>
                <a:gd name="T30" fmla="*/ 234 w 254"/>
                <a:gd name="T31" fmla="*/ 153 h 165"/>
                <a:gd name="T32" fmla="*/ 242 w 254"/>
                <a:gd name="T33" fmla="*/ 153 h 165"/>
                <a:gd name="T34" fmla="*/ 242 w 254"/>
                <a:gd name="T35" fmla="*/ 16 h 165"/>
                <a:gd name="T36" fmla="*/ 238 w 254"/>
                <a:gd name="T37" fmla="*/ 12 h 165"/>
                <a:gd name="T38" fmla="*/ 16 w 254"/>
                <a:gd name="T39" fmla="*/ 12 h 165"/>
                <a:gd name="T40" fmla="*/ 12 w 254"/>
                <a:gd name="T41" fmla="*/ 16 h 165"/>
                <a:gd name="T42" fmla="*/ 12 w 254"/>
                <a:gd name="T43" fmla="*/ 153 h 165"/>
                <a:gd name="T44" fmla="*/ 20 w 254"/>
                <a:gd name="T45" fmla="*/ 153 h 165"/>
                <a:gd name="T46" fmla="*/ 20 w 254"/>
                <a:gd name="T47" fmla="*/ 26 h 165"/>
                <a:gd name="T48" fmla="*/ 26 w 254"/>
                <a:gd name="T49" fmla="*/ 20 h 165"/>
                <a:gd name="T50" fmla="*/ 228 w 254"/>
                <a:gd name="T51" fmla="*/ 20 h 165"/>
                <a:gd name="T52" fmla="*/ 234 w 254"/>
                <a:gd name="T53" fmla="*/ 26 h 165"/>
                <a:gd name="T54" fmla="*/ 234 w 254"/>
                <a:gd name="T55" fmla="*/ 1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165">
                  <a:moveTo>
                    <a:pt x="248" y="165"/>
                  </a:moveTo>
                  <a:cubicBezTo>
                    <a:pt x="228" y="165"/>
                    <a:pt x="228" y="165"/>
                    <a:pt x="228" y="165"/>
                  </a:cubicBezTo>
                  <a:cubicBezTo>
                    <a:pt x="225" y="165"/>
                    <a:pt x="222" y="162"/>
                    <a:pt x="222" y="159"/>
                  </a:cubicBezTo>
                  <a:cubicBezTo>
                    <a:pt x="222" y="32"/>
                    <a:pt x="222" y="32"/>
                    <a:pt x="222" y="32"/>
                  </a:cubicBezTo>
                  <a:cubicBezTo>
                    <a:pt x="32" y="32"/>
                    <a:pt x="32" y="32"/>
                    <a:pt x="32" y="32"/>
                  </a:cubicBezTo>
                  <a:cubicBezTo>
                    <a:pt x="32" y="159"/>
                    <a:pt x="32" y="159"/>
                    <a:pt x="32" y="159"/>
                  </a:cubicBezTo>
                  <a:cubicBezTo>
                    <a:pt x="32" y="162"/>
                    <a:pt x="30" y="165"/>
                    <a:pt x="26" y="165"/>
                  </a:cubicBezTo>
                  <a:cubicBezTo>
                    <a:pt x="6" y="165"/>
                    <a:pt x="6" y="165"/>
                    <a:pt x="6" y="165"/>
                  </a:cubicBezTo>
                  <a:cubicBezTo>
                    <a:pt x="3" y="165"/>
                    <a:pt x="0" y="162"/>
                    <a:pt x="0" y="159"/>
                  </a:cubicBezTo>
                  <a:cubicBezTo>
                    <a:pt x="0" y="16"/>
                    <a:pt x="0" y="16"/>
                    <a:pt x="0" y="16"/>
                  </a:cubicBezTo>
                  <a:cubicBezTo>
                    <a:pt x="0" y="7"/>
                    <a:pt x="8" y="0"/>
                    <a:pt x="16" y="0"/>
                  </a:cubicBezTo>
                  <a:cubicBezTo>
                    <a:pt x="238" y="0"/>
                    <a:pt x="238" y="0"/>
                    <a:pt x="238" y="0"/>
                  </a:cubicBezTo>
                  <a:cubicBezTo>
                    <a:pt x="247" y="0"/>
                    <a:pt x="254" y="7"/>
                    <a:pt x="254" y="16"/>
                  </a:cubicBezTo>
                  <a:cubicBezTo>
                    <a:pt x="254" y="159"/>
                    <a:pt x="254" y="159"/>
                    <a:pt x="254" y="159"/>
                  </a:cubicBezTo>
                  <a:cubicBezTo>
                    <a:pt x="254" y="162"/>
                    <a:pt x="251" y="165"/>
                    <a:pt x="248" y="165"/>
                  </a:cubicBezTo>
                  <a:close/>
                  <a:moveTo>
                    <a:pt x="234" y="153"/>
                  </a:moveTo>
                  <a:cubicBezTo>
                    <a:pt x="242" y="153"/>
                    <a:pt x="242" y="153"/>
                    <a:pt x="242" y="153"/>
                  </a:cubicBezTo>
                  <a:cubicBezTo>
                    <a:pt x="242" y="16"/>
                    <a:pt x="242" y="16"/>
                    <a:pt x="242" y="16"/>
                  </a:cubicBezTo>
                  <a:cubicBezTo>
                    <a:pt x="242" y="14"/>
                    <a:pt x="240" y="12"/>
                    <a:pt x="238" y="12"/>
                  </a:cubicBezTo>
                  <a:cubicBezTo>
                    <a:pt x="16" y="12"/>
                    <a:pt x="16" y="12"/>
                    <a:pt x="16" y="12"/>
                  </a:cubicBezTo>
                  <a:cubicBezTo>
                    <a:pt x="14" y="12"/>
                    <a:pt x="12" y="14"/>
                    <a:pt x="12" y="16"/>
                  </a:cubicBezTo>
                  <a:cubicBezTo>
                    <a:pt x="12" y="153"/>
                    <a:pt x="12" y="153"/>
                    <a:pt x="12" y="153"/>
                  </a:cubicBezTo>
                  <a:cubicBezTo>
                    <a:pt x="20" y="153"/>
                    <a:pt x="20" y="153"/>
                    <a:pt x="20" y="153"/>
                  </a:cubicBezTo>
                  <a:cubicBezTo>
                    <a:pt x="20" y="26"/>
                    <a:pt x="20" y="26"/>
                    <a:pt x="20" y="26"/>
                  </a:cubicBezTo>
                  <a:cubicBezTo>
                    <a:pt x="20" y="23"/>
                    <a:pt x="23" y="20"/>
                    <a:pt x="26" y="20"/>
                  </a:cubicBezTo>
                  <a:cubicBezTo>
                    <a:pt x="228" y="20"/>
                    <a:pt x="228" y="20"/>
                    <a:pt x="228" y="20"/>
                  </a:cubicBezTo>
                  <a:cubicBezTo>
                    <a:pt x="231" y="20"/>
                    <a:pt x="234" y="23"/>
                    <a:pt x="234" y="26"/>
                  </a:cubicBezTo>
                  <a:lnTo>
                    <a:pt x="234"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5">
              <a:extLst>
                <a:ext uri="{FF2B5EF4-FFF2-40B4-BE49-F238E27FC236}">
                  <a16:creationId xmlns:a16="http://schemas.microsoft.com/office/drawing/2014/main" id="{06CA3BC3-4971-568D-5B8E-90F53E0820F3}"/>
                </a:ext>
              </a:extLst>
            </p:cNvPr>
            <p:cNvSpPr>
              <a:spLocks noEditPoints="1"/>
            </p:cNvSpPr>
            <p:nvPr/>
          </p:nvSpPr>
          <p:spPr bwMode="auto">
            <a:xfrm>
              <a:off x="4152" y="424"/>
              <a:ext cx="677" cy="95"/>
            </a:xfrm>
            <a:custGeom>
              <a:avLst/>
              <a:gdLst>
                <a:gd name="T0" fmla="*/ 250 w 284"/>
                <a:gd name="T1" fmla="*/ 40 h 40"/>
                <a:gd name="T2" fmla="*/ 34 w 284"/>
                <a:gd name="T3" fmla="*/ 40 h 40"/>
                <a:gd name="T4" fmla="*/ 0 w 284"/>
                <a:gd name="T5" fmla="*/ 6 h 40"/>
                <a:gd name="T6" fmla="*/ 6 w 284"/>
                <a:gd name="T7" fmla="*/ 0 h 40"/>
                <a:gd name="T8" fmla="*/ 278 w 284"/>
                <a:gd name="T9" fmla="*/ 0 h 40"/>
                <a:gd name="T10" fmla="*/ 284 w 284"/>
                <a:gd name="T11" fmla="*/ 6 h 40"/>
                <a:gd name="T12" fmla="*/ 250 w 284"/>
                <a:gd name="T13" fmla="*/ 40 h 40"/>
                <a:gd name="T14" fmla="*/ 13 w 284"/>
                <a:gd name="T15" fmla="*/ 12 h 40"/>
                <a:gd name="T16" fmla="*/ 34 w 284"/>
                <a:gd name="T17" fmla="*/ 28 h 40"/>
                <a:gd name="T18" fmla="*/ 250 w 284"/>
                <a:gd name="T19" fmla="*/ 28 h 40"/>
                <a:gd name="T20" fmla="*/ 272 w 284"/>
                <a:gd name="T21" fmla="*/ 12 h 40"/>
                <a:gd name="T22" fmla="*/ 13 w 284"/>
                <a:gd name="T23"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40">
                  <a:moveTo>
                    <a:pt x="250" y="40"/>
                  </a:moveTo>
                  <a:cubicBezTo>
                    <a:pt x="34" y="40"/>
                    <a:pt x="34" y="40"/>
                    <a:pt x="34" y="40"/>
                  </a:cubicBezTo>
                  <a:cubicBezTo>
                    <a:pt x="15" y="40"/>
                    <a:pt x="0" y="25"/>
                    <a:pt x="0" y="6"/>
                  </a:cubicBezTo>
                  <a:cubicBezTo>
                    <a:pt x="0" y="3"/>
                    <a:pt x="3" y="0"/>
                    <a:pt x="6" y="0"/>
                  </a:cubicBezTo>
                  <a:cubicBezTo>
                    <a:pt x="278" y="0"/>
                    <a:pt x="278" y="0"/>
                    <a:pt x="278" y="0"/>
                  </a:cubicBezTo>
                  <a:cubicBezTo>
                    <a:pt x="282" y="0"/>
                    <a:pt x="284" y="3"/>
                    <a:pt x="284" y="6"/>
                  </a:cubicBezTo>
                  <a:cubicBezTo>
                    <a:pt x="284" y="25"/>
                    <a:pt x="269" y="40"/>
                    <a:pt x="250" y="40"/>
                  </a:cubicBezTo>
                  <a:close/>
                  <a:moveTo>
                    <a:pt x="13" y="12"/>
                  </a:moveTo>
                  <a:cubicBezTo>
                    <a:pt x="15" y="21"/>
                    <a:pt x="24" y="28"/>
                    <a:pt x="34" y="28"/>
                  </a:cubicBezTo>
                  <a:cubicBezTo>
                    <a:pt x="250" y="28"/>
                    <a:pt x="250" y="28"/>
                    <a:pt x="250" y="28"/>
                  </a:cubicBezTo>
                  <a:cubicBezTo>
                    <a:pt x="260" y="28"/>
                    <a:pt x="269" y="21"/>
                    <a:pt x="27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6">
              <a:extLst>
                <a:ext uri="{FF2B5EF4-FFF2-40B4-BE49-F238E27FC236}">
                  <a16:creationId xmlns:a16="http://schemas.microsoft.com/office/drawing/2014/main" id="{2559DF51-B33E-F0CF-B7FC-A41F806F7FE1}"/>
                </a:ext>
              </a:extLst>
            </p:cNvPr>
            <p:cNvSpPr>
              <a:spLocks noEditPoints="1"/>
            </p:cNvSpPr>
            <p:nvPr/>
          </p:nvSpPr>
          <p:spPr bwMode="auto">
            <a:xfrm>
              <a:off x="4476" y="569"/>
              <a:ext cx="668" cy="473"/>
            </a:xfrm>
            <a:custGeom>
              <a:avLst/>
              <a:gdLst>
                <a:gd name="T0" fmla="*/ 257 w 280"/>
                <a:gd name="T1" fmla="*/ 198 h 198"/>
                <a:gd name="T2" fmla="*/ 23 w 280"/>
                <a:gd name="T3" fmla="*/ 198 h 198"/>
                <a:gd name="T4" fmla="*/ 0 w 280"/>
                <a:gd name="T5" fmla="*/ 175 h 198"/>
                <a:gd name="T6" fmla="*/ 0 w 280"/>
                <a:gd name="T7" fmla="*/ 23 h 198"/>
                <a:gd name="T8" fmla="*/ 23 w 280"/>
                <a:gd name="T9" fmla="*/ 0 h 198"/>
                <a:gd name="T10" fmla="*/ 257 w 280"/>
                <a:gd name="T11" fmla="*/ 0 h 198"/>
                <a:gd name="T12" fmla="*/ 280 w 280"/>
                <a:gd name="T13" fmla="*/ 23 h 198"/>
                <a:gd name="T14" fmla="*/ 280 w 280"/>
                <a:gd name="T15" fmla="*/ 175 h 198"/>
                <a:gd name="T16" fmla="*/ 257 w 280"/>
                <a:gd name="T17" fmla="*/ 198 h 198"/>
                <a:gd name="T18" fmla="*/ 23 w 280"/>
                <a:gd name="T19" fmla="*/ 12 h 198"/>
                <a:gd name="T20" fmla="*/ 12 w 280"/>
                <a:gd name="T21" fmla="*/ 23 h 198"/>
                <a:gd name="T22" fmla="*/ 12 w 280"/>
                <a:gd name="T23" fmla="*/ 175 h 198"/>
                <a:gd name="T24" fmla="*/ 23 w 280"/>
                <a:gd name="T25" fmla="*/ 186 h 198"/>
                <a:gd name="T26" fmla="*/ 257 w 280"/>
                <a:gd name="T27" fmla="*/ 186 h 198"/>
                <a:gd name="T28" fmla="*/ 268 w 280"/>
                <a:gd name="T29" fmla="*/ 175 h 198"/>
                <a:gd name="T30" fmla="*/ 268 w 280"/>
                <a:gd name="T31" fmla="*/ 23 h 198"/>
                <a:gd name="T32" fmla="*/ 257 w 280"/>
                <a:gd name="T33" fmla="*/ 12 h 198"/>
                <a:gd name="T34" fmla="*/ 23 w 280"/>
                <a:gd name="T35" fmla="*/ 1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98">
                  <a:moveTo>
                    <a:pt x="257" y="198"/>
                  </a:moveTo>
                  <a:cubicBezTo>
                    <a:pt x="23" y="198"/>
                    <a:pt x="23" y="198"/>
                    <a:pt x="23" y="198"/>
                  </a:cubicBezTo>
                  <a:cubicBezTo>
                    <a:pt x="11" y="198"/>
                    <a:pt x="0" y="188"/>
                    <a:pt x="0" y="175"/>
                  </a:cubicBezTo>
                  <a:cubicBezTo>
                    <a:pt x="0" y="23"/>
                    <a:pt x="0" y="23"/>
                    <a:pt x="0" y="23"/>
                  </a:cubicBezTo>
                  <a:cubicBezTo>
                    <a:pt x="0" y="10"/>
                    <a:pt x="11" y="0"/>
                    <a:pt x="23" y="0"/>
                  </a:cubicBezTo>
                  <a:cubicBezTo>
                    <a:pt x="257" y="0"/>
                    <a:pt x="257" y="0"/>
                    <a:pt x="257" y="0"/>
                  </a:cubicBezTo>
                  <a:cubicBezTo>
                    <a:pt x="270" y="0"/>
                    <a:pt x="280" y="10"/>
                    <a:pt x="280" y="23"/>
                  </a:cubicBezTo>
                  <a:cubicBezTo>
                    <a:pt x="280" y="175"/>
                    <a:pt x="280" y="175"/>
                    <a:pt x="280" y="175"/>
                  </a:cubicBezTo>
                  <a:cubicBezTo>
                    <a:pt x="280" y="188"/>
                    <a:pt x="270" y="198"/>
                    <a:pt x="257" y="198"/>
                  </a:cubicBezTo>
                  <a:close/>
                  <a:moveTo>
                    <a:pt x="23" y="12"/>
                  </a:moveTo>
                  <a:cubicBezTo>
                    <a:pt x="17" y="12"/>
                    <a:pt x="12" y="17"/>
                    <a:pt x="12" y="23"/>
                  </a:cubicBezTo>
                  <a:cubicBezTo>
                    <a:pt x="12" y="175"/>
                    <a:pt x="12" y="175"/>
                    <a:pt x="12" y="175"/>
                  </a:cubicBezTo>
                  <a:cubicBezTo>
                    <a:pt x="12" y="181"/>
                    <a:pt x="17" y="186"/>
                    <a:pt x="23" y="186"/>
                  </a:cubicBezTo>
                  <a:cubicBezTo>
                    <a:pt x="257" y="186"/>
                    <a:pt x="257" y="186"/>
                    <a:pt x="257" y="186"/>
                  </a:cubicBezTo>
                  <a:cubicBezTo>
                    <a:pt x="263" y="186"/>
                    <a:pt x="268" y="181"/>
                    <a:pt x="268" y="175"/>
                  </a:cubicBezTo>
                  <a:cubicBezTo>
                    <a:pt x="268" y="23"/>
                    <a:pt x="268" y="23"/>
                    <a:pt x="268" y="23"/>
                  </a:cubicBezTo>
                  <a:cubicBezTo>
                    <a:pt x="268" y="17"/>
                    <a:pt x="263" y="12"/>
                    <a:pt x="257" y="12"/>
                  </a:cubicBezTo>
                  <a:lnTo>
                    <a:pt x="2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7">
              <a:extLst>
                <a:ext uri="{FF2B5EF4-FFF2-40B4-BE49-F238E27FC236}">
                  <a16:creationId xmlns:a16="http://schemas.microsoft.com/office/drawing/2014/main" id="{FCEBECFD-34D2-F469-45C8-EC17F7583ED0}"/>
                </a:ext>
              </a:extLst>
            </p:cNvPr>
            <p:cNvSpPr>
              <a:spLocks/>
            </p:cNvSpPr>
            <p:nvPr/>
          </p:nvSpPr>
          <p:spPr bwMode="auto">
            <a:xfrm>
              <a:off x="4555" y="567"/>
              <a:ext cx="29" cy="471"/>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9" y="0"/>
                    <a:pt x="12" y="3"/>
                    <a:pt x="12" y="6"/>
                  </a:cubicBezTo>
                  <a:cubicBezTo>
                    <a:pt x="12" y="191"/>
                    <a:pt x="12" y="191"/>
                    <a:pt x="12" y="191"/>
                  </a:cubicBezTo>
                  <a:cubicBezTo>
                    <a:pt x="12" y="195"/>
                    <a:pt x="9"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8">
              <a:extLst>
                <a:ext uri="{FF2B5EF4-FFF2-40B4-BE49-F238E27FC236}">
                  <a16:creationId xmlns:a16="http://schemas.microsoft.com/office/drawing/2014/main" id="{D60B12C8-E074-5304-2BED-B87F612C6893}"/>
                </a:ext>
              </a:extLst>
            </p:cNvPr>
            <p:cNvSpPr>
              <a:spLocks/>
            </p:cNvSpPr>
            <p:nvPr/>
          </p:nvSpPr>
          <p:spPr bwMode="auto">
            <a:xfrm>
              <a:off x="5037" y="572"/>
              <a:ext cx="29" cy="470"/>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10" y="0"/>
                    <a:pt x="12" y="3"/>
                    <a:pt x="12" y="6"/>
                  </a:cubicBezTo>
                  <a:cubicBezTo>
                    <a:pt x="12" y="191"/>
                    <a:pt x="12" y="191"/>
                    <a:pt x="12" y="191"/>
                  </a:cubicBezTo>
                  <a:cubicBezTo>
                    <a:pt x="12" y="195"/>
                    <a:pt x="10"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9">
              <a:extLst>
                <a:ext uri="{FF2B5EF4-FFF2-40B4-BE49-F238E27FC236}">
                  <a16:creationId xmlns:a16="http://schemas.microsoft.com/office/drawing/2014/main" id="{763ECEBB-B550-9009-C3AA-3A9FC243590C}"/>
                </a:ext>
              </a:extLst>
            </p:cNvPr>
            <p:cNvSpPr>
              <a:spLocks/>
            </p:cNvSpPr>
            <p:nvPr/>
          </p:nvSpPr>
          <p:spPr bwMode="auto">
            <a:xfrm>
              <a:off x="5078" y="763"/>
              <a:ext cx="28" cy="81"/>
            </a:xfrm>
            <a:custGeom>
              <a:avLst/>
              <a:gdLst>
                <a:gd name="T0" fmla="*/ 6 w 12"/>
                <a:gd name="T1" fmla="*/ 34 h 34"/>
                <a:gd name="T2" fmla="*/ 0 w 12"/>
                <a:gd name="T3" fmla="*/ 28 h 34"/>
                <a:gd name="T4" fmla="*/ 0 w 12"/>
                <a:gd name="T5" fmla="*/ 6 h 34"/>
                <a:gd name="T6" fmla="*/ 6 w 12"/>
                <a:gd name="T7" fmla="*/ 0 h 34"/>
                <a:gd name="T8" fmla="*/ 12 w 12"/>
                <a:gd name="T9" fmla="*/ 6 h 34"/>
                <a:gd name="T10" fmla="*/ 12 w 12"/>
                <a:gd name="T11" fmla="*/ 28 h 34"/>
                <a:gd name="T12" fmla="*/ 6 w 1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 h="34">
                  <a:moveTo>
                    <a:pt x="6" y="34"/>
                  </a:moveTo>
                  <a:cubicBezTo>
                    <a:pt x="2" y="34"/>
                    <a:pt x="0" y="31"/>
                    <a:pt x="0" y="28"/>
                  </a:cubicBezTo>
                  <a:cubicBezTo>
                    <a:pt x="0" y="6"/>
                    <a:pt x="0" y="6"/>
                    <a:pt x="0" y="6"/>
                  </a:cubicBezTo>
                  <a:cubicBezTo>
                    <a:pt x="0" y="3"/>
                    <a:pt x="2" y="0"/>
                    <a:pt x="6" y="0"/>
                  </a:cubicBezTo>
                  <a:cubicBezTo>
                    <a:pt x="9" y="0"/>
                    <a:pt x="12" y="3"/>
                    <a:pt x="12" y="6"/>
                  </a:cubicBezTo>
                  <a:cubicBezTo>
                    <a:pt x="12" y="28"/>
                    <a:pt x="12" y="28"/>
                    <a:pt x="12" y="28"/>
                  </a:cubicBezTo>
                  <a:cubicBezTo>
                    <a:pt x="12" y="31"/>
                    <a:pt x="9" y="34"/>
                    <a:pt x="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0">
              <a:extLst>
                <a:ext uri="{FF2B5EF4-FFF2-40B4-BE49-F238E27FC236}">
                  <a16:creationId xmlns:a16="http://schemas.microsoft.com/office/drawing/2014/main" id="{7BA269D9-4F30-AF37-39DD-38A60746C21E}"/>
                </a:ext>
              </a:extLst>
            </p:cNvPr>
            <p:cNvSpPr>
              <a:spLocks/>
            </p:cNvSpPr>
            <p:nvPr/>
          </p:nvSpPr>
          <p:spPr bwMode="auto">
            <a:xfrm>
              <a:off x="4238" y="500"/>
              <a:ext cx="257" cy="301"/>
            </a:xfrm>
            <a:custGeom>
              <a:avLst/>
              <a:gdLst>
                <a:gd name="T0" fmla="*/ 102 w 108"/>
                <a:gd name="T1" fmla="*/ 126 h 126"/>
                <a:gd name="T2" fmla="*/ 6 w 108"/>
                <a:gd name="T3" fmla="*/ 126 h 126"/>
                <a:gd name="T4" fmla="*/ 0 w 108"/>
                <a:gd name="T5" fmla="*/ 120 h 126"/>
                <a:gd name="T6" fmla="*/ 0 w 108"/>
                <a:gd name="T7" fmla="*/ 6 h 126"/>
                <a:gd name="T8" fmla="*/ 6 w 108"/>
                <a:gd name="T9" fmla="*/ 0 h 126"/>
                <a:gd name="T10" fmla="*/ 12 w 108"/>
                <a:gd name="T11" fmla="*/ 6 h 126"/>
                <a:gd name="T12" fmla="*/ 12 w 108"/>
                <a:gd name="T13" fmla="*/ 114 h 126"/>
                <a:gd name="T14" fmla="*/ 102 w 108"/>
                <a:gd name="T15" fmla="*/ 114 h 126"/>
                <a:gd name="T16" fmla="*/ 108 w 108"/>
                <a:gd name="T17" fmla="*/ 120 h 126"/>
                <a:gd name="T18" fmla="*/ 102 w 108"/>
                <a:gd name="T1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26">
                  <a:moveTo>
                    <a:pt x="102" y="126"/>
                  </a:moveTo>
                  <a:cubicBezTo>
                    <a:pt x="6" y="126"/>
                    <a:pt x="6" y="126"/>
                    <a:pt x="6" y="126"/>
                  </a:cubicBezTo>
                  <a:cubicBezTo>
                    <a:pt x="2" y="126"/>
                    <a:pt x="0" y="123"/>
                    <a:pt x="0" y="120"/>
                  </a:cubicBezTo>
                  <a:cubicBezTo>
                    <a:pt x="0" y="6"/>
                    <a:pt x="0" y="6"/>
                    <a:pt x="0" y="6"/>
                  </a:cubicBezTo>
                  <a:cubicBezTo>
                    <a:pt x="0" y="3"/>
                    <a:pt x="2" y="0"/>
                    <a:pt x="6" y="0"/>
                  </a:cubicBezTo>
                  <a:cubicBezTo>
                    <a:pt x="9" y="0"/>
                    <a:pt x="12" y="3"/>
                    <a:pt x="12" y="6"/>
                  </a:cubicBezTo>
                  <a:cubicBezTo>
                    <a:pt x="12" y="114"/>
                    <a:pt x="12" y="114"/>
                    <a:pt x="12" y="114"/>
                  </a:cubicBezTo>
                  <a:cubicBezTo>
                    <a:pt x="102" y="114"/>
                    <a:pt x="102" y="114"/>
                    <a:pt x="102" y="114"/>
                  </a:cubicBezTo>
                  <a:cubicBezTo>
                    <a:pt x="106" y="114"/>
                    <a:pt x="108" y="117"/>
                    <a:pt x="108" y="120"/>
                  </a:cubicBezTo>
                  <a:cubicBezTo>
                    <a:pt x="108" y="123"/>
                    <a:pt x="106" y="126"/>
                    <a:pt x="102"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93E9489-390B-3141-0649-5ADC3B8DACB2}"/>
                </a:ext>
              </a:extLst>
            </p:cNvPr>
            <p:cNvSpPr>
              <a:spLocks/>
            </p:cNvSpPr>
            <p:nvPr/>
          </p:nvSpPr>
          <p:spPr bwMode="auto">
            <a:xfrm>
              <a:off x="4187" y="500"/>
              <a:ext cx="127" cy="79"/>
            </a:xfrm>
            <a:custGeom>
              <a:avLst/>
              <a:gdLst>
                <a:gd name="T0" fmla="*/ 47 w 53"/>
                <a:gd name="T1" fmla="*/ 32 h 33"/>
                <a:gd name="T2" fmla="*/ 42 w 53"/>
                <a:gd name="T3" fmla="*/ 30 h 33"/>
                <a:gd name="T4" fmla="*/ 27 w 53"/>
                <a:gd name="T5" fmla="*/ 15 h 33"/>
                <a:gd name="T6" fmla="*/ 11 w 53"/>
                <a:gd name="T7" fmla="*/ 30 h 33"/>
                <a:gd name="T8" fmla="*/ 3 w 53"/>
                <a:gd name="T9" fmla="*/ 30 h 33"/>
                <a:gd name="T10" fmla="*/ 3 w 53"/>
                <a:gd name="T11" fmla="*/ 22 h 33"/>
                <a:gd name="T12" fmla="*/ 23 w 53"/>
                <a:gd name="T13" fmla="*/ 2 h 33"/>
                <a:gd name="T14" fmla="*/ 31 w 53"/>
                <a:gd name="T15" fmla="*/ 2 h 33"/>
                <a:gd name="T16" fmla="*/ 51 w 53"/>
                <a:gd name="T17" fmla="*/ 22 h 33"/>
                <a:gd name="T18" fmla="*/ 51 w 53"/>
                <a:gd name="T19" fmla="*/ 30 h 33"/>
                <a:gd name="T20" fmla="*/ 47 w 53"/>
                <a:gd name="T21"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47" y="32"/>
                  </a:moveTo>
                  <a:cubicBezTo>
                    <a:pt x="45" y="32"/>
                    <a:pt x="44" y="31"/>
                    <a:pt x="42" y="30"/>
                  </a:cubicBezTo>
                  <a:cubicBezTo>
                    <a:pt x="27" y="15"/>
                    <a:pt x="27" y="15"/>
                    <a:pt x="27" y="15"/>
                  </a:cubicBezTo>
                  <a:cubicBezTo>
                    <a:pt x="11" y="30"/>
                    <a:pt x="11" y="30"/>
                    <a:pt x="11" y="30"/>
                  </a:cubicBezTo>
                  <a:cubicBezTo>
                    <a:pt x="9" y="33"/>
                    <a:pt x="5" y="33"/>
                    <a:pt x="3" y="30"/>
                  </a:cubicBezTo>
                  <a:cubicBezTo>
                    <a:pt x="0" y="28"/>
                    <a:pt x="0" y="24"/>
                    <a:pt x="3" y="22"/>
                  </a:cubicBezTo>
                  <a:cubicBezTo>
                    <a:pt x="23" y="2"/>
                    <a:pt x="23" y="2"/>
                    <a:pt x="23" y="2"/>
                  </a:cubicBezTo>
                  <a:cubicBezTo>
                    <a:pt x="25" y="0"/>
                    <a:pt x="29" y="0"/>
                    <a:pt x="31" y="2"/>
                  </a:cubicBezTo>
                  <a:cubicBezTo>
                    <a:pt x="51" y="22"/>
                    <a:pt x="51" y="22"/>
                    <a:pt x="51" y="22"/>
                  </a:cubicBezTo>
                  <a:cubicBezTo>
                    <a:pt x="53" y="24"/>
                    <a:pt x="53" y="28"/>
                    <a:pt x="51" y="30"/>
                  </a:cubicBezTo>
                  <a:cubicBezTo>
                    <a:pt x="50" y="31"/>
                    <a:pt x="48" y="32"/>
                    <a:pt x="4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2">
              <a:extLst>
                <a:ext uri="{FF2B5EF4-FFF2-40B4-BE49-F238E27FC236}">
                  <a16:creationId xmlns:a16="http://schemas.microsoft.com/office/drawing/2014/main" id="{B69BF61A-60BF-BC12-2812-49735CA7F1B9}"/>
                </a:ext>
              </a:extLst>
            </p:cNvPr>
            <p:cNvSpPr>
              <a:spLocks/>
            </p:cNvSpPr>
            <p:nvPr/>
          </p:nvSpPr>
          <p:spPr bwMode="auto">
            <a:xfrm>
              <a:off x="4419" y="725"/>
              <a:ext cx="79" cy="124"/>
            </a:xfrm>
            <a:custGeom>
              <a:avLst/>
              <a:gdLst>
                <a:gd name="T0" fmla="*/ 6 w 33"/>
                <a:gd name="T1" fmla="*/ 52 h 52"/>
                <a:gd name="T2" fmla="*/ 2 w 33"/>
                <a:gd name="T3" fmla="*/ 50 h 52"/>
                <a:gd name="T4" fmla="*/ 2 w 33"/>
                <a:gd name="T5" fmla="*/ 42 h 52"/>
                <a:gd name="T6" fmla="*/ 18 w 33"/>
                <a:gd name="T7" fmla="*/ 26 h 52"/>
                <a:gd name="T8" fmla="*/ 2 w 33"/>
                <a:gd name="T9" fmla="*/ 10 h 52"/>
                <a:gd name="T10" fmla="*/ 2 w 33"/>
                <a:gd name="T11" fmla="*/ 2 h 52"/>
                <a:gd name="T12" fmla="*/ 11 w 33"/>
                <a:gd name="T13" fmla="*/ 2 h 52"/>
                <a:gd name="T14" fmla="*/ 30 w 33"/>
                <a:gd name="T15" fmla="*/ 22 h 52"/>
                <a:gd name="T16" fmla="*/ 30 w 33"/>
                <a:gd name="T17" fmla="*/ 30 h 52"/>
                <a:gd name="T18" fmla="*/ 11 w 33"/>
                <a:gd name="T19" fmla="*/ 50 h 52"/>
                <a:gd name="T20" fmla="*/ 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6" y="52"/>
                  </a:moveTo>
                  <a:cubicBezTo>
                    <a:pt x="5" y="52"/>
                    <a:pt x="3" y="51"/>
                    <a:pt x="2" y="50"/>
                  </a:cubicBezTo>
                  <a:cubicBezTo>
                    <a:pt x="0" y="48"/>
                    <a:pt x="0" y="44"/>
                    <a:pt x="2" y="42"/>
                  </a:cubicBezTo>
                  <a:cubicBezTo>
                    <a:pt x="18" y="26"/>
                    <a:pt x="18" y="26"/>
                    <a:pt x="18" y="26"/>
                  </a:cubicBezTo>
                  <a:cubicBezTo>
                    <a:pt x="2" y="10"/>
                    <a:pt x="2" y="10"/>
                    <a:pt x="2" y="10"/>
                  </a:cubicBezTo>
                  <a:cubicBezTo>
                    <a:pt x="0" y="8"/>
                    <a:pt x="0" y="4"/>
                    <a:pt x="2" y="2"/>
                  </a:cubicBezTo>
                  <a:cubicBezTo>
                    <a:pt x="5" y="0"/>
                    <a:pt x="8" y="0"/>
                    <a:pt x="11" y="2"/>
                  </a:cubicBezTo>
                  <a:cubicBezTo>
                    <a:pt x="30" y="22"/>
                    <a:pt x="30" y="22"/>
                    <a:pt x="30" y="22"/>
                  </a:cubicBezTo>
                  <a:cubicBezTo>
                    <a:pt x="33" y="24"/>
                    <a:pt x="33" y="28"/>
                    <a:pt x="30" y="30"/>
                  </a:cubicBezTo>
                  <a:cubicBezTo>
                    <a:pt x="11" y="50"/>
                    <a:pt x="11" y="50"/>
                    <a:pt x="11" y="50"/>
                  </a:cubicBezTo>
                  <a:cubicBezTo>
                    <a:pt x="9" y="51"/>
                    <a:pt x="8"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3">
              <a:extLst>
                <a:ext uri="{FF2B5EF4-FFF2-40B4-BE49-F238E27FC236}">
                  <a16:creationId xmlns:a16="http://schemas.microsoft.com/office/drawing/2014/main" id="{9FCD2053-F136-903F-1329-00EA617E2450}"/>
                </a:ext>
              </a:extLst>
            </p:cNvPr>
            <p:cNvSpPr>
              <a:spLocks/>
            </p:cNvSpPr>
            <p:nvPr/>
          </p:nvSpPr>
          <p:spPr bwMode="auto">
            <a:xfrm>
              <a:off x="4782" y="206"/>
              <a:ext cx="281" cy="366"/>
            </a:xfrm>
            <a:custGeom>
              <a:avLst/>
              <a:gdLst>
                <a:gd name="T0" fmla="*/ 112 w 118"/>
                <a:gd name="T1" fmla="*/ 153 h 153"/>
                <a:gd name="T2" fmla="*/ 106 w 118"/>
                <a:gd name="T3" fmla="*/ 147 h 153"/>
                <a:gd name="T4" fmla="*/ 106 w 118"/>
                <a:gd name="T5" fmla="*/ 12 h 153"/>
                <a:gd name="T6" fmla="*/ 6 w 118"/>
                <a:gd name="T7" fmla="*/ 12 h 153"/>
                <a:gd name="T8" fmla="*/ 0 w 118"/>
                <a:gd name="T9" fmla="*/ 6 h 153"/>
                <a:gd name="T10" fmla="*/ 6 w 118"/>
                <a:gd name="T11" fmla="*/ 0 h 153"/>
                <a:gd name="T12" fmla="*/ 112 w 118"/>
                <a:gd name="T13" fmla="*/ 0 h 153"/>
                <a:gd name="T14" fmla="*/ 118 w 118"/>
                <a:gd name="T15" fmla="*/ 6 h 153"/>
                <a:gd name="T16" fmla="*/ 118 w 118"/>
                <a:gd name="T17" fmla="*/ 147 h 153"/>
                <a:gd name="T18" fmla="*/ 112 w 118"/>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53">
                  <a:moveTo>
                    <a:pt x="112" y="153"/>
                  </a:moveTo>
                  <a:cubicBezTo>
                    <a:pt x="109" y="153"/>
                    <a:pt x="106" y="150"/>
                    <a:pt x="106" y="147"/>
                  </a:cubicBezTo>
                  <a:cubicBezTo>
                    <a:pt x="106" y="12"/>
                    <a:pt x="106" y="12"/>
                    <a:pt x="106" y="12"/>
                  </a:cubicBezTo>
                  <a:cubicBezTo>
                    <a:pt x="6" y="12"/>
                    <a:pt x="6" y="12"/>
                    <a:pt x="6" y="12"/>
                  </a:cubicBezTo>
                  <a:cubicBezTo>
                    <a:pt x="3" y="12"/>
                    <a:pt x="0" y="10"/>
                    <a:pt x="0" y="6"/>
                  </a:cubicBezTo>
                  <a:cubicBezTo>
                    <a:pt x="0" y="3"/>
                    <a:pt x="3" y="0"/>
                    <a:pt x="6" y="0"/>
                  </a:cubicBezTo>
                  <a:cubicBezTo>
                    <a:pt x="112" y="0"/>
                    <a:pt x="112" y="0"/>
                    <a:pt x="112" y="0"/>
                  </a:cubicBezTo>
                  <a:cubicBezTo>
                    <a:pt x="115" y="0"/>
                    <a:pt x="118" y="3"/>
                    <a:pt x="118" y="6"/>
                  </a:cubicBezTo>
                  <a:cubicBezTo>
                    <a:pt x="118" y="147"/>
                    <a:pt x="118" y="147"/>
                    <a:pt x="118" y="147"/>
                  </a:cubicBezTo>
                  <a:cubicBezTo>
                    <a:pt x="118" y="150"/>
                    <a:pt x="115" y="153"/>
                    <a:pt x="112"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4">
              <a:extLst>
                <a:ext uri="{FF2B5EF4-FFF2-40B4-BE49-F238E27FC236}">
                  <a16:creationId xmlns:a16="http://schemas.microsoft.com/office/drawing/2014/main" id="{CB792C15-1A40-047D-DAA9-3A05CA6ADF55}"/>
                </a:ext>
              </a:extLst>
            </p:cNvPr>
            <p:cNvSpPr>
              <a:spLocks/>
            </p:cNvSpPr>
            <p:nvPr/>
          </p:nvSpPr>
          <p:spPr bwMode="auto">
            <a:xfrm>
              <a:off x="4782" y="158"/>
              <a:ext cx="78" cy="125"/>
            </a:xfrm>
            <a:custGeom>
              <a:avLst/>
              <a:gdLst>
                <a:gd name="T0" fmla="*/ 26 w 33"/>
                <a:gd name="T1" fmla="*/ 52 h 52"/>
                <a:gd name="T2" fmla="*/ 22 w 33"/>
                <a:gd name="T3" fmla="*/ 50 h 52"/>
                <a:gd name="T4" fmla="*/ 2 w 33"/>
                <a:gd name="T5" fmla="*/ 31 h 52"/>
                <a:gd name="T6" fmla="*/ 2 w 33"/>
                <a:gd name="T7" fmla="*/ 22 h 52"/>
                <a:gd name="T8" fmla="*/ 22 w 33"/>
                <a:gd name="T9" fmla="*/ 2 h 52"/>
                <a:gd name="T10" fmla="*/ 31 w 33"/>
                <a:gd name="T11" fmla="*/ 2 h 52"/>
                <a:gd name="T12" fmla="*/ 31 w 33"/>
                <a:gd name="T13" fmla="*/ 11 h 52"/>
                <a:gd name="T14" fmla="*/ 15 w 33"/>
                <a:gd name="T15" fmla="*/ 26 h 52"/>
                <a:gd name="T16" fmla="*/ 31 w 33"/>
                <a:gd name="T17" fmla="*/ 42 h 52"/>
                <a:gd name="T18" fmla="*/ 31 w 33"/>
                <a:gd name="T19" fmla="*/ 50 h 52"/>
                <a:gd name="T20" fmla="*/ 2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26" y="52"/>
                  </a:moveTo>
                  <a:cubicBezTo>
                    <a:pt x="25" y="52"/>
                    <a:pt x="23" y="52"/>
                    <a:pt x="22" y="50"/>
                  </a:cubicBezTo>
                  <a:cubicBezTo>
                    <a:pt x="2" y="31"/>
                    <a:pt x="2" y="31"/>
                    <a:pt x="2" y="31"/>
                  </a:cubicBezTo>
                  <a:cubicBezTo>
                    <a:pt x="0" y="28"/>
                    <a:pt x="0" y="25"/>
                    <a:pt x="2" y="22"/>
                  </a:cubicBezTo>
                  <a:cubicBezTo>
                    <a:pt x="22" y="2"/>
                    <a:pt x="22" y="2"/>
                    <a:pt x="22" y="2"/>
                  </a:cubicBezTo>
                  <a:cubicBezTo>
                    <a:pt x="24" y="0"/>
                    <a:pt x="28" y="0"/>
                    <a:pt x="31" y="2"/>
                  </a:cubicBezTo>
                  <a:cubicBezTo>
                    <a:pt x="33" y="5"/>
                    <a:pt x="33" y="9"/>
                    <a:pt x="31" y="11"/>
                  </a:cubicBezTo>
                  <a:cubicBezTo>
                    <a:pt x="15" y="26"/>
                    <a:pt x="15" y="26"/>
                    <a:pt x="15" y="26"/>
                  </a:cubicBezTo>
                  <a:cubicBezTo>
                    <a:pt x="31" y="42"/>
                    <a:pt x="31" y="42"/>
                    <a:pt x="31" y="42"/>
                  </a:cubicBezTo>
                  <a:cubicBezTo>
                    <a:pt x="33" y="44"/>
                    <a:pt x="33" y="48"/>
                    <a:pt x="31" y="50"/>
                  </a:cubicBezTo>
                  <a:cubicBezTo>
                    <a:pt x="29" y="52"/>
                    <a:pt x="28"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5">
              <a:extLst>
                <a:ext uri="{FF2B5EF4-FFF2-40B4-BE49-F238E27FC236}">
                  <a16:creationId xmlns:a16="http://schemas.microsoft.com/office/drawing/2014/main" id="{05A1A94C-F5AE-F232-B532-C90BAA08CAC3}"/>
                </a:ext>
              </a:extLst>
            </p:cNvPr>
            <p:cNvSpPr>
              <a:spLocks/>
            </p:cNvSpPr>
            <p:nvPr/>
          </p:nvSpPr>
          <p:spPr bwMode="auto">
            <a:xfrm>
              <a:off x="4987" y="495"/>
              <a:ext cx="126" cy="77"/>
            </a:xfrm>
            <a:custGeom>
              <a:avLst/>
              <a:gdLst>
                <a:gd name="T0" fmla="*/ 26 w 53"/>
                <a:gd name="T1" fmla="*/ 32 h 32"/>
                <a:gd name="T2" fmla="*/ 22 w 53"/>
                <a:gd name="T3" fmla="*/ 30 h 32"/>
                <a:gd name="T4" fmla="*/ 2 w 53"/>
                <a:gd name="T5" fmla="*/ 10 h 32"/>
                <a:gd name="T6" fmla="*/ 2 w 53"/>
                <a:gd name="T7" fmla="*/ 2 h 32"/>
                <a:gd name="T8" fmla="*/ 11 w 53"/>
                <a:gd name="T9" fmla="*/ 2 h 32"/>
                <a:gd name="T10" fmla="*/ 26 w 53"/>
                <a:gd name="T11" fmla="*/ 17 h 32"/>
                <a:gd name="T12" fmla="*/ 42 w 53"/>
                <a:gd name="T13" fmla="*/ 2 h 32"/>
                <a:gd name="T14" fmla="*/ 50 w 53"/>
                <a:gd name="T15" fmla="*/ 2 h 32"/>
                <a:gd name="T16" fmla="*/ 50 w 53"/>
                <a:gd name="T17" fmla="*/ 10 h 32"/>
                <a:gd name="T18" fmla="*/ 30 w 53"/>
                <a:gd name="T19" fmla="*/ 30 h 32"/>
                <a:gd name="T20" fmla="*/ 26 w 53"/>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2">
                  <a:moveTo>
                    <a:pt x="26" y="32"/>
                  </a:moveTo>
                  <a:cubicBezTo>
                    <a:pt x="25" y="32"/>
                    <a:pt x="23" y="31"/>
                    <a:pt x="22" y="30"/>
                  </a:cubicBezTo>
                  <a:cubicBezTo>
                    <a:pt x="2" y="10"/>
                    <a:pt x="2" y="10"/>
                    <a:pt x="2" y="10"/>
                  </a:cubicBezTo>
                  <a:cubicBezTo>
                    <a:pt x="0" y="8"/>
                    <a:pt x="0" y="4"/>
                    <a:pt x="2" y="2"/>
                  </a:cubicBezTo>
                  <a:cubicBezTo>
                    <a:pt x="4" y="0"/>
                    <a:pt x="8" y="0"/>
                    <a:pt x="11" y="2"/>
                  </a:cubicBezTo>
                  <a:cubicBezTo>
                    <a:pt x="26" y="17"/>
                    <a:pt x="26" y="17"/>
                    <a:pt x="26" y="17"/>
                  </a:cubicBezTo>
                  <a:cubicBezTo>
                    <a:pt x="42" y="2"/>
                    <a:pt x="42" y="2"/>
                    <a:pt x="42" y="2"/>
                  </a:cubicBezTo>
                  <a:cubicBezTo>
                    <a:pt x="44" y="0"/>
                    <a:pt x="48" y="0"/>
                    <a:pt x="50" y="2"/>
                  </a:cubicBezTo>
                  <a:cubicBezTo>
                    <a:pt x="53" y="4"/>
                    <a:pt x="53" y="8"/>
                    <a:pt x="50" y="10"/>
                  </a:cubicBezTo>
                  <a:cubicBezTo>
                    <a:pt x="30" y="30"/>
                    <a:pt x="30" y="30"/>
                    <a:pt x="30" y="30"/>
                  </a:cubicBezTo>
                  <a:cubicBezTo>
                    <a:pt x="29" y="31"/>
                    <a:pt x="28" y="32"/>
                    <a:pt x="2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58">
            <a:extLst>
              <a:ext uri="{FF2B5EF4-FFF2-40B4-BE49-F238E27FC236}">
                <a16:creationId xmlns:a16="http://schemas.microsoft.com/office/drawing/2014/main" id="{D2416FE3-82D0-A049-9C26-DD6D956B2DF0}"/>
              </a:ext>
            </a:extLst>
          </p:cNvPr>
          <p:cNvGrpSpPr>
            <a:grpSpLocks noChangeAspect="1"/>
          </p:cNvGrpSpPr>
          <p:nvPr/>
        </p:nvGrpSpPr>
        <p:grpSpPr bwMode="auto">
          <a:xfrm>
            <a:off x="10346530" y="587037"/>
            <a:ext cx="706437" cy="696386"/>
            <a:chOff x="3" y="2"/>
            <a:chExt cx="984" cy="970"/>
          </a:xfrm>
          <a:solidFill>
            <a:schemeClr val="tx1"/>
          </a:solidFill>
        </p:grpSpPr>
        <p:sp>
          <p:nvSpPr>
            <p:cNvPr id="72" name="Freeform 59">
              <a:extLst>
                <a:ext uri="{FF2B5EF4-FFF2-40B4-BE49-F238E27FC236}">
                  <a16:creationId xmlns:a16="http://schemas.microsoft.com/office/drawing/2014/main" id="{58F0D72D-C21B-0EAD-4609-E2B2AD2147F8}"/>
                </a:ext>
              </a:extLst>
            </p:cNvPr>
            <p:cNvSpPr>
              <a:spLocks noEditPoints="1"/>
            </p:cNvSpPr>
            <p:nvPr/>
          </p:nvSpPr>
          <p:spPr bwMode="auto">
            <a:xfrm>
              <a:off x="3" y="2"/>
              <a:ext cx="717" cy="970"/>
            </a:xfrm>
            <a:custGeom>
              <a:avLst/>
              <a:gdLst>
                <a:gd name="T0" fmla="*/ 150 w 300"/>
                <a:gd name="T1" fmla="*/ 406 h 406"/>
                <a:gd name="T2" fmla="*/ 147 w 300"/>
                <a:gd name="T3" fmla="*/ 406 h 406"/>
                <a:gd name="T4" fmla="*/ 37 w 300"/>
                <a:gd name="T5" fmla="*/ 344 h 406"/>
                <a:gd name="T6" fmla="*/ 0 w 300"/>
                <a:gd name="T7" fmla="*/ 279 h 406"/>
                <a:gd name="T8" fmla="*/ 0 w 300"/>
                <a:gd name="T9" fmla="*/ 32 h 406"/>
                <a:gd name="T10" fmla="*/ 6 w 300"/>
                <a:gd name="T11" fmla="*/ 26 h 406"/>
                <a:gd name="T12" fmla="*/ 69 w 300"/>
                <a:gd name="T13" fmla="*/ 26 h 406"/>
                <a:gd name="T14" fmla="*/ 69 w 300"/>
                <a:gd name="T15" fmla="*/ 6 h 406"/>
                <a:gd name="T16" fmla="*/ 75 w 300"/>
                <a:gd name="T17" fmla="*/ 0 h 406"/>
                <a:gd name="T18" fmla="*/ 225 w 300"/>
                <a:gd name="T19" fmla="*/ 0 h 406"/>
                <a:gd name="T20" fmla="*/ 231 w 300"/>
                <a:gd name="T21" fmla="*/ 6 h 406"/>
                <a:gd name="T22" fmla="*/ 231 w 300"/>
                <a:gd name="T23" fmla="*/ 26 h 406"/>
                <a:gd name="T24" fmla="*/ 294 w 300"/>
                <a:gd name="T25" fmla="*/ 26 h 406"/>
                <a:gd name="T26" fmla="*/ 300 w 300"/>
                <a:gd name="T27" fmla="*/ 32 h 406"/>
                <a:gd name="T28" fmla="*/ 300 w 300"/>
                <a:gd name="T29" fmla="*/ 98 h 406"/>
                <a:gd name="T30" fmla="*/ 294 w 300"/>
                <a:gd name="T31" fmla="*/ 104 h 406"/>
                <a:gd name="T32" fmla="*/ 243 w 300"/>
                <a:gd name="T33" fmla="*/ 104 h 406"/>
                <a:gd name="T34" fmla="*/ 243 w 300"/>
                <a:gd name="T35" fmla="*/ 218 h 406"/>
                <a:gd name="T36" fmla="*/ 242 w 300"/>
                <a:gd name="T37" fmla="*/ 221 h 406"/>
                <a:gd name="T38" fmla="*/ 242 w 300"/>
                <a:gd name="T39" fmla="*/ 273 h 406"/>
                <a:gd name="T40" fmla="*/ 294 w 300"/>
                <a:gd name="T41" fmla="*/ 273 h 406"/>
                <a:gd name="T42" fmla="*/ 300 w 300"/>
                <a:gd name="T43" fmla="*/ 279 h 406"/>
                <a:gd name="T44" fmla="*/ 264 w 300"/>
                <a:gd name="T45" fmla="*/ 344 h 406"/>
                <a:gd name="T46" fmla="*/ 153 w 300"/>
                <a:gd name="T47" fmla="*/ 406 h 406"/>
                <a:gd name="T48" fmla="*/ 150 w 300"/>
                <a:gd name="T49" fmla="*/ 406 h 406"/>
                <a:gd name="T50" fmla="*/ 12 w 300"/>
                <a:gd name="T51" fmla="*/ 38 h 406"/>
                <a:gd name="T52" fmla="*/ 12 w 300"/>
                <a:gd name="T53" fmla="*/ 279 h 406"/>
                <a:gd name="T54" fmla="*/ 43 w 300"/>
                <a:gd name="T55" fmla="*/ 334 h 406"/>
                <a:gd name="T56" fmla="*/ 150 w 300"/>
                <a:gd name="T57" fmla="*/ 393 h 406"/>
                <a:gd name="T58" fmla="*/ 258 w 300"/>
                <a:gd name="T59" fmla="*/ 334 h 406"/>
                <a:gd name="T60" fmla="*/ 288 w 300"/>
                <a:gd name="T61" fmla="*/ 285 h 406"/>
                <a:gd name="T62" fmla="*/ 236 w 300"/>
                <a:gd name="T63" fmla="*/ 285 h 406"/>
                <a:gd name="T64" fmla="*/ 230 w 300"/>
                <a:gd name="T65" fmla="*/ 279 h 406"/>
                <a:gd name="T66" fmla="*/ 230 w 300"/>
                <a:gd name="T67" fmla="*/ 218 h 406"/>
                <a:gd name="T68" fmla="*/ 231 w 300"/>
                <a:gd name="T69" fmla="*/ 216 h 406"/>
                <a:gd name="T70" fmla="*/ 231 w 300"/>
                <a:gd name="T71" fmla="*/ 98 h 406"/>
                <a:gd name="T72" fmla="*/ 237 w 300"/>
                <a:gd name="T73" fmla="*/ 92 h 406"/>
                <a:gd name="T74" fmla="*/ 288 w 300"/>
                <a:gd name="T75" fmla="*/ 92 h 406"/>
                <a:gd name="T76" fmla="*/ 288 w 300"/>
                <a:gd name="T77" fmla="*/ 38 h 406"/>
                <a:gd name="T78" fmla="*/ 225 w 300"/>
                <a:gd name="T79" fmla="*/ 38 h 406"/>
                <a:gd name="T80" fmla="*/ 219 w 300"/>
                <a:gd name="T81" fmla="*/ 32 h 406"/>
                <a:gd name="T82" fmla="*/ 219 w 300"/>
                <a:gd name="T83" fmla="*/ 12 h 406"/>
                <a:gd name="T84" fmla="*/ 81 w 300"/>
                <a:gd name="T85" fmla="*/ 12 h 406"/>
                <a:gd name="T86" fmla="*/ 81 w 300"/>
                <a:gd name="T87" fmla="*/ 32 h 406"/>
                <a:gd name="T88" fmla="*/ 75 w 300"/>
                <a:gd name="T89" fmla="*/ 38 h 406"/>
                <a:gd name="T90" fmla="*/ 12 w 300"/>
                <a:gd name="T91" fmla="*/ 3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406">
                  <a:moveTo>
                    <a:pt x="150" y="406"/>
                  </a:moveTo>
                  <a:cubicBezTo>
                    <a:pt x="149" y="406"/>
                    <a:pt x="148" y="406"/>
                    <a:pt x="147" y="406"/>
                  </a:cubicBezTo>
                  <a:cubicBezTo>
                    <a:pt x="37" y="344"/>
                    <a:pt x="37" y="344"/>
                    <a:pt x="37" y="344"/>
                  </a:cubicBezTo>
                  <a:cubicBezTo>
                    <a:pt x="14" y="332"/>
                    <a:pt x="0" y="307"/>
                    <a:pt x="0" y="279"/>
                  </a:cubicBezTo>
                  <a:cubicBezTo>
                    <a:pt x="0" y="32"/>
                    <a:pt x="0" y="32"/>
                    <a:pt x="0" y="32"/>
                  </a:cubicBezTo>
                  <a:cubicBezTo>
                    <a:pt x="0" y="28"/>
                    <a:pt x="3" y="26"/>
                    <a:pt x="6" y="26"/>
                  </a:cubicBezTo>
                  <a:cubicBezTo>
                    <a:pt x="69" y="26"/>
                    <a:pt x="69" y="26"/>
                    <a:pt x="69" y="26"/>
                  </a:cubicBezTo>
                  <a:cubicBezTo>
                    <a:pt x="69" y="6"/>
                    <a:pt x="69" y="6"/>
                    <a:pt x="69" y="6"/>
                  </a:cubicBezTo>
                  <a:cubicBezTo>
                    <a:pt x="69" y="2"/>
                    <a:pt x="72" y="0"/>
                    <a:pt x="75" y="0"/>
                  </a:cubicBezTo>
                  <a:cubicBezTo>
                    <a:pt x="225" y="0"/>
                    <a:pt x="225" y="0"/>
                    <a:pt x="225" y="0"/>
                  </a:cubicBezTo>
                  <a:cubicBezTo>
                    <a:pt x="229" y="0"/>
                    <a:pt x="231" y="2"/>
                    <a:pt x="231" y="6"/>
                  </a:cubicBezTo>
                  <a:cubicBezTo>
                    <a:pt x="231" y="26"/>
                    <a:pt x="231" y="26"/>
                    <a:pt x="231" y="26"/>
                  </a:cubicBezTo>
                  <a:cubicBezTo>
                    <a:pt x="294" y="26"/>
                    <a:pt x="294" y="26"/>
                    <a:pt x="294" y="26"/>
                  </a:cubicBezTo>
                  <a:cubicBezTo>
                    <a:pt x="297" y="26"/>
                    <a:pt x="300" y="28"/>
                    <a:pt x="300" y="32"/>
                  </a:cubicBezTo>
                  <a:cubicBezTo>
                    <a:pt x="300" y="98"/>
                    <a:pt x="300" y="98"/>
                    <a:pt x="300" y="98"/>
                  </a:cubicBezTo>
                  <a:cubicBezTo>
                    <a:pt x="300" y="101"/>
                    <a:pt x="297" y="104"/>
                    <a:pt x="294" y="104"/>
                  </a:cubicBezTo>
                  <a:cubicBezTo>
                    <a:pt x="243" y="104"/>
                    <a:pt x="243" y="104"/>
                    <a:pt x="243" y="104"/>
                  </a:cubicBezTo>
                  <a:cubicBezTo>
                    <a:pt x="243" y="218"/>
                    <a:pt x="243" y="218"/>
                    <a:pt x="243" y="218"/>
                  </a:cubicBezTo>
                  <a:cubicBezTo>
                    <a:pt x="243" y="219"/>
                    <a:pt x="243" y="220"/>
                    <a:pt x="242" y="221"/>
                  </a:cubicBezTo>
                  <a:cubicBezTo>
                    <a:pt x="242" y="273"/>
                    <a:pt x="242" y="273"/>
                    <a:pt x="242" y="273"/>
                  </a:cubicBezTo>
                  <a:cubicBezTo>
                    <a:pt x="294" y="273"/>
                    <a:pt x="294" y="273"/>
                    <a:pt x="294" y="273"/>
                  </a:cubicBezTo>
                  <a:cubicBezTo>
                    <a:pt x="297" y="273"/>
                    <a:pt x="300" y="275"/>
                    <a:pt x="300" y="279"/>
                  </a:cubicBezTo>
                  <a:cubicBezTo>
                    <a:pt x="300" y="307"/>
                    <a:pt x="286" y="332"/>
                    <a:pt x="264" y="344"/>
                  </a:cubicBezTo>
                  <a:cubicBezTo>
                    <a:pt x="153" y="406"/>
                    <a:pt x="153" y="406"/>
                    <a:pt x="153" y="406"/>
                  </a:cubicBezTo>
                  <a:cubicBezTo>
                    <a:pt x="152" y="406"/>
                    <a:pt x="151" y="406"/>
                    <a:pt x="150" y="406"/>
                  </a:cubicBezTo>
                  <a:close/>
                  <a:moveTo>
                    <a:pt x="12" y="38"/>
                  </a:moveTo>
                  <a:cubicBezTo>
                    <a:pt x="12" y="279"/>
                    <a:pt x="12" y="279"/>
                    <a:pt x="12" y="279"/>
                  </a:cubicBezTo>
                  <a:cubicBezTo>
                    <a:pt x="12" y="302"/>
                    <a:pt x="24" y="324"/>
                    <a:pt x="43" y="334"/>
                  </a:cubicBezTo>
                  <a:cubicBezTo>
                    <a:pt x="150" y="393"/>
                    <a:pt x="150" y="393"/>
                    <a:pt x="150" y="393"/>
                  </a:cubicBezTo>
                  <a:cubicBezTo>
                    <a:pt x="258" y="334"/>
                    <a:pt x="258" y="334"/>
                    <a:pt x="258" y="334"/>
                  </a:cubicBezTo>
                  <a:cubicBezTo>
                    <a:pt x="275" y="325"/>
                    <a:pt x="286" y="306"/>
                    <a:pt x="288" y="285"/>
                  </a:cubicBezTo>
                  <a:cubicBezTo>
                    <a:pt x="236" y="285"/>
                    <a:pt x="236" y="285"/>
                    <a:pt x="236" y="285"/>
                  </a:cubicBezTo>
                  <a:cubicBezTo>
                    <a:pt x="233" y="285"/>
                    <a:pt x="230" y="282"/>
                    <a:pt x="230" y="279"/>
                  </a:cubicBezTo>
                  <a:cubicBezTo>
                    <a:pt x="230" y="218"/>
                    <a:pt x="230" y="218"/>
                    <a:pt x="230" y="218"/>
                  </a:cubicBezTo>
                  <a:cubicBezTo>
                    <a:pt x="230" y="218"/>
                    <a:pt x="231" y="217"/>
                    <a:pt x="231" y="216"/>
                  </a:cubicBezTo>
                  <a:cubicBezTo>
                    <a:pt x="231" y="98"/>
                    <a:pt x="231" y="98"/>
                    <a:pt x="231" y="98"/>
                  </a:cubicBezTo>
                  <a:cubicBezTo>
                    <a:pt x="231" y="94"/>
                    <a:pt x="234" y="92"/>
                    <a:pt x="237" y="92"/>
                  </a:cubicBezTo>
                  <a:cubicBezTo>
                    <a:pt x="288" y="92"/>
                    <a:pt x="288" y="92"/>
                    <a:pt x="288" y="92"/>
                  </a:cubicBezTo>
                  <a:cubicBezTo>
                    <a:pt x="288" y="38"/>
                    <a:pt x="288" y="38"/>
                    <a:pt x="288" y="38"/>
                  </a:cubicBezTo>
                  <a:cubicBezTo>
                    <a:pt x="225" y="38"/>
                    <a:pt x="225" y="38"/>
                    <a:pt x="225" y="38"/>
                  </a:cubicBezTo>
                  <a:cubicBezTo>
                    <a:pt x="222" y="38"/>
                    <a:pt x="219" y="35"/>
                    <a:pt x="219" y="32"/>
                  </a:cubicBezTo>
                  <a:cubicBezTo>
                    <a:pt x="219" y="12"/>
                    <a:pt x="219" y="12"/>
                    <a:pt x="219" y="12"/>
                  </a:cubicBezTo>
                  <a:cubicBezTo>
                    <a:pt x="81" y="12"/>
                    <a:pt x="81" y="12"/>
                    <a:pt x="81" y="12"/>
                  </a:cubicBezTo>
                  <a:cubicBezTo>
                    <a:pt x="81" y="32"/>
                    <a:pt x="81" y="32"/>
                    <a:pt x="81" y="32"/>
                  </a:cubicBezTo>
                  <a:cubicBezTo>
                    <a:pt x="81" y="35"/>
                    <a:pt x="78" y="38"/>
                    <a:pt x="75" y="38"/>
                  </a:cubicBezTo>
                  <a:lnTo>
                    <a:pt x="1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0">
              <a:extLst>
                <a:ext uri="{FF2B5EF4-FFF2-40B4-BE49-F238E27FC236}">
                  <a16:creationId xmlns:a16="http://schemas.microsoft.com/office/drawing/2014/main" id="{FCD16DE7-9581-BACD-6542-74F3D041BDF7}"/>
                </a:ext>
              </a:extLst>
            </p:cNvPr>
            <p:cNvSpPr>
              <a:spLocks noEditPoints="1"/>
            </p:cNvSpPr>
            <p:nvPr/>
          </p:nvSpPr>
          <p:spPr bwMode="auto">
            <a:xfrm>
              <a:off x="555" y="222"/>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69"/>
                    <a:pt x="0" y="66"/>
                  </a:cubicBezTo>
                  <a:cubicBezTo>
                    <a:pt x="0" y="6"/>
                    <a:pt x="0" y="6"/>
                    <a:pt x="0" y="6"/>
                  </a:cubicBezTo>
                  <a:cubicBezTo>
                    <a:pt x="0" y="2"/>
                    <a:pt x="3" y="0"/>
                    <a:pt x="6" y="0"/>
                  </a:cubicBezTo>
                  <a:cubicBezTo>
                    <a:pt x="175" y="0"/>
                    <a:pt x="175" y="0"/>
                    <a:pt x="175" y="0"/>
                  </a:cubicBezTo>
                  <a:cubicBezTo>
                    <a:pt x="178" y="0"/>
                    <a:pt x="181" y="2"/>
                    <a:pt x="181" y="6"/>
                  </a:cubicBezTo>
                  <a:cubicBezTo>
                    <a:pt x="181" y="66"/>
                    <a:pt x="181" y="66"/>
                    <a:pt x="181" y="66"/>
                  </a:cubicBezTo>
                  <a:cubicBezTo>
                    <a:pt x="181" y="69"/>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1">
              <a:extLst>
                <a:ext uri="{FF2B5EF4-FFF2-40B4-BE49-F238E27FC236}">
                  <a16:creationId xmlns:a16="http://schemas.microsoft.com/office/drawing/2014/main" id="{9EFB460C-678D-BD2E-33FB-0ED9FDAA45BB}"/>
                </a:ext>
              </a:extLst>
            </p:cNvPr>
            <p:cNvSpPr>
              <a:spLocks noEditPoints="1"/>
            </p:cNvSpPr>
            <p:nvPr/>
          </p:nvSpPr>
          <p:spPr bwMode="auto">
            <a:xfrm>
              <a:off x="555" y="365"/>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70"/>
                    <a:pt x="0" y="66"/>
                  </a:cubicBezTo>
                  <a:cubicBezTo>
                    <a:pt x="0" y="6"/>
                    <a:pt x="0" y="6"/>
                    <a:pt x="0" y="6"/>
                  </a:cubicBezTo>
                  <a:cubicBezTo>
                    <a:pt x="0" y="3"/>
                    <a:pt x="3" y="0"/>
                    <a:pt x="6" y="0"/>
                  </a:cubicBezTo>
                  <a:cubicBezTo>
                    <a:pt x="175" y="0"/>
                    <a:pt x="175" y="0"/>
                    <a:pt x="175" y="0"/>
                  </a:cubicBezTo>
                  <a:cubicBezTo>
                    <a:pt x="178" y="0"/>
                    <a:pt x="181" y="3"/>
                    <a:pt x="181" y="6"/>
                  </a:cubicBezTo>
                  <a:cubicBezTo>
                    <a:pt x="181" y="66"/>
                    <a:pt x="181" y="66"/>
                    <a:pt x="181" y="66"/>
                  </a:cubicBezTo>
                  <a:cubicBezTo>
                    <a:pt x="181" y="70"/>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2">
              <a:extLst>
                <a:ext uri="{FF2B5EF4-FFF2-40B4-BE49-F238E27FC236}">
                  <a16:creationId xmlns:a16="http://schemas.microsoft.com/office/drawing/2014/main" id="{E450DD11-6465-F5FB-511F-4B06ED9CE60F}"/>
                </a:ext>
              </a:extLst>
            </p:cNvPr>
            <p:cNvSpPr>
              <a:spLocks noEditPoints="1"/>
            </p:cNvSpPr>
            <p:nvPr/>
          </p:nvSpPr>
          <p:spPr bwMode="auto">
            <a:xfrm>
              <a:off x="553" y="508"/>
              <a:ext cx="432" cy="175"/>
            </a:xfrm>
            <a:custGeom>
              <a:avLst/>
              <a:gdLst>
                <a:gd name="T0" fmla="*/ 175 w 181"/>
                <a:gd name="T1" fmla="*/ 73 h 73"/>
                <a:gd name="T2" fmla="*/ 6 w 181"/>
                <a:gd name="T3" fmla="*/ 73 h 73"/>
                <a:gd name="T4" fmla="*/ 0 w 181"/>
                <a:gd name="T5" fmla="*/ 67 h 73"/>
                <a:gd name="T6" fmla="*/ 0 w 181"/>
                <a:gd name="T7" fmla="*/ 6 h 73"/>
                <a:gd name="T8" fmla="*/ 6 w 181"/>
                <a:gd name="T9" fmla="*/ 0 h 73"/>
                <a:gd name="T10" fmla="*/ 175 w 181"/>
                <a:gd name="T11" fmla="*/ 0 h 73"/>
                <a:gd name="T12" fmla="*/ 181 w 181"/>
                <a:gd name="T13" fmla="*/ 6 h 73"/>
                <a:gd name="T14" fmla="*/ 181 w 181"/>
                <a:gd name="T15" fmla="*/ 67 h 73"/>
                <a:gd name="T16" fmla="*/ 175 w 181"/>
                <a:gd name="T17" fmla="*/ 73 h 73"/>
                <a:gd name="T18" fmla="*/ 12 w 181"/>
                <a:gd name="T19" fmla="*/ 61 h 73"/>
                <a:gd name="T20" fmla="*/ 169 w 181"/>
                <a:gd name="T21" fmla="*/ 61 h 73"/>
                <a:gd name="T22" fmla="*/ 169 w 181"/>
                <a:gd name="T23" fmla="*/ 12 h 73"/>
                <a:gd name="T24" fmla="*/ 12 w 181"/>
                <a:gd name="T25" fmla="*/ 12 h 73"/>
                <a:gd name="T26" fmla="*/ 12 w 181"/>
                <a:gd name="T27" fmla="*/ 6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3">
                  <a:moveTo>
                    <a:pt x="175" y="73"/>
                  </a:moveTo>
                  <a:cubicBezTo>
                    <a:pt x="6" y="73"/>
                    <a:pt x="6" y="73"/>
                    <a:pt x="6" y="73"/>
                  </a:cubicBezTo>
                  <a:cubicBezTo>
                    <a:pt x="3" y="73"/>
                    <a:pt x="0" y="70"/>
                    <a:pt x="0" y="67"/>
                  </a:cubicBezTo>
                  <a:cubicBezTo>
                    <a:pt x="0" y="6"/>
                    <a:pt x="0" y="6"/>
                    <a:pt x="0" y="6"/>
                  </a:cubicBezTo>
                  <a:cubicBezTo>
                    <a:pt x="0" y="3"/>
                    <a:pt x="3" y="0"/>
                    <a:pt x="6" y="0"/>
                  </a:cubicBezTo>
                  <a:cubicBezTo>
                    <a:pt x="175" y="0"/>
                    <a:pt x="175" y="0"/>
                    <a:pt x="175" y="0"/>
                  </a:cubicBezTo>
                  <a:cubicBezTo>
                    <a:pt x="178" y="0"/>
                    <a:pt x="181" y="3"/>
                    <a:pt x="181" y="6"/>
                  </a:cubicBezTo>
                  <a:cubicBezTo>
                    <a:pt x="181" y="67"/>
                    <a:pt x="181" y="67"/>
                    <a:pt x="181" y="67"/>
                  </a:cubicBezTo>
                  <a:cubicBezTo>
                    <a:pt x="181" y="70"/>
                    <a:pt x="178" y="73"/>
                    <a:pt x="175" y="73"/>
                  </a:cubicBezTo>
                  <a:close/>
                  <a:moveTo>
                    <a:pt x="12" y="61"/>
                  </a:moveTo>
                  <a:cubicBezTo>
                    <a:pt x="169" y="61"/>
                    <a:pt x="169" y="61"/>
                    <a:pt x="169" y="61"/>
                  </a:cubicBezTo>
                  <a:cubicBezTo>
                    <a:pt x="169" y="12"/>
                    <a:pt x="169" y="12"/>
                    <a:pt x="169" y="12"/>
                  </a:cubicBezTo>
                  <a:cubicBezTo>
                    <a:pt x="12" y="12"/>
                    <a:pt x="12" y="12"/>
                    <a:pt x="12" y="12"/>
                  </a:cubicBezTo>
                  <a:lnTo>
                    <a:pt x="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a:extLst>
                <a:ext uri="{FF2B5EF4-FFF2-40B4-BE49-F238E27FC236}">
                  <a16:creationId xmlns:a16="http://schemas.microsoft.com/office/drawing/2014/main" id="{5994EEAF-364A-A8C3-29E8-87A69B80FC59}"/>
                </a:ext>
              </a:extLst>
            </p:cNvPr>
            <p:cNvSpPr>
              <a:spLocks/>
            </p:cNvSpPr>
            <p:nvPr/>
          </p:nvSpPr>
          <p:spPr bwMode="auto">
            <a:xfrm>
              <a:off x="756" y="654"/>
              <a:ext cx="28" cy="108"/>
            </a:xfrm>
            <a:custGeom>
              <a:avLst/>
              <a:gdLst>
                <a:gd name="T0" fmla="*/ 6 w 12"/>
                <a:gd name="T1" fmla="*/ 45 h 45"/>
                <a:gd name="T2" fmla="*/ 0 w 12"/>
                <a:gd name="T3" fmla="*/ 39 h 45"/>
                <a:gd name="T4" fmla="*/ 0 w 12"/>
                <a:gd name="T5" fmla="*/ 6 h 45"/>
                <a:gd name="T6" fmla="*/ 6 w 12"/>
                <a:gd name="T7" fmla="*/ 0 h 45"/>
                <a:gd name="T8" fmla="*/ 12 w 12"/>
                <a:gd name="T9" fmla="*/ 6 h 45"/>
                <a:gd name="T10" fmla="*/ 12 w 12"/>
                <a:gd name="T11" fmla="*/ 39 h 45"/>
                <a:gd name="T12" fmla="*/ 6 w 12"/>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2" h="45">
                  <a:moveTo>
                    <a:pt x="6" y="45"/>
                  </a:moveTo>
                  <a:cubicBezTo>
                    <a:pt x="2" y="45"/>
                    <a:pt x="0" y="43"/>
                    <a:pt x="0" y="39"/>
                  </a:cubicBezTo>
                  <a:cubicBezTo>
                    <a:pt x="0" y="6"/>
                    <a:pt x="0" y="6"/>
                    <a:pt x="0" y="6"/>
                  </a:cubicBezTo>
                  <a:cubicBezTo>
                    <a:pt x="0" y="2"/>
                    <a:pt x="2" y="0"/>
                    <a:pt x="6" y="0"/>
                  </a:cubicBezTo>
                  <a:cubicBezTo>
                    <a:pt x="9" y="0"/>
                    <a:pt x="12" y="2"/>
                    <a:pt x="12" y="6"/>
                  </a:cubicBezTo>
                  <a:cubicBezTo>
                    <a:pt x="12" y="39"/>
                    <a:pt x="12" y="39"/>
                    <a:pt x="12" y="39"/>
                  </a:cubicBezTo>
                  <a:cubicBezTo>
                    <a:pt x="12" y="43"/>
                    <a:pt x="9" y="45"/>
                    <a:pt x="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a:extLst>
                <a:ext uri="{FF2B5EF4-FFF2-40B4-BE49-F238E27FC236}">
                  <a16:creationId xmlns:a16="http://schemas.microsoft.com/office/drawing/2014/main" id="{0AD89664-8AB6-C8A5-DCEA-D3A53DE3B49B}"/>
                </a:ext>
              </a:extLst>
            </p:cNvPr>
            <p:cNvSpPr>
              <a:spLocks noEditPoints="1"/>
            </p:cNvSpPr>
            <p:nvPr/>
          </p:nvSpPr>
          <p:spPr bwMode="auto">
            <a:xfrm>
              <a:off x="701" y="742"/>
              <a:ext cx="138" cy="13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5">
              <a:extLst>
                <a:ext uri="{FF2B5EF4-FFF2-40B4-BE49-F238E27FC236}">
                  <a16:creationId xmlns:a16="http://schemas.microsoft.com/office/drawing/2014/main" id="{37892664-80F8-C208-B0FE-B1E656E8F71A}"/>
                </a:ext>
              </a:extLst>
            </p:cNvPr>
            <p:cNvSpPr>
              <a:spLocks/>
            </p:cNvSpPr>
            <p:nvPr/>
          </p:nvSpPr>
          <p:spPr bwMode="auto">
            <a:xfrm>
              <a:off x="247" y="227"/>
              <a:ext cx="110" cy="126"/>
            </a:xfrm>
            <a:custGeom>
              <a:avLst/>
              <a:gdLst>
                <a:gd name="T0" fmla="*/ 18 w 46"/>
                <a:gd name="T1" fmla="*/ 53 h 53"/>
                <a:gd name="T2" fmla="*/ 17 w 46"/>
                <a:gd name="T3" fmla="*/ 53 h 53"/>
                <a:gd name="T4" fmla="*/ 12 w 46"/>
                <a:gd name="T5" fmla="*/ 50 h 53"/>
                <a:gd name="T6" fmla="*/ 1 w 46"/>
                <a:gd name="T7" fmla="*/ 23 h 53"/>
                <a:gd name="T8" fmla="*/ 5 w 46"/>
                <a:gd name="T9" fmla="*/ 15 h 53"/>
                <a:gd name="T10" fmla="*/ 13 w 46"/>
                <a:gd name="T11" fmla="*/ 18 h 53"/>
                <a:gd name="T12" fmla="*/ 18 w 46"/>
                <a:gd name="T13" fmla="*/ 33 h 53"/>
                <a:gd name="T14" fmla="*/ 34 w 46"/>
                <a:gd name="T15" fmla="*/ 4 h 53"/>
                <a:gd name="T16" fmla="*/ 42 w 46"/>
                <a:gd name="T17" fmla="*/ 1 h 53"/>
                <a:gd name="T18" fmla="*/ 44 w 46"/>
                <a:gd name="T19" fmla="*/ 9 h 53"/>
                <a:gd name="T20" fmla="*/ 23 w 46"/>
                <a:gd name="T21" fmla="*/ 50 h 53"/>
                <a:gd name="T22" fmla="*/ 18 w 46"/>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3">
                  <a:moveTo>
                    <a:pt x="18" y="53"/>
                  </a:moveTo>
                  <a:cubicBezTo>
                    <a:pt x="18" y="53"/>
                    <a:pt x="18" y="53"/>
                    <a:pt x="17" y="53"/>
                  </a:cubicBezTo>
                  <a:cubicBezTo>
                    <a:pt x="15" y="53"/>
                    <a:pt x="13" y="52"/>
                    <a:pt x="12" y="50"/>
                  </a:cubicBezTo>
                  <a:cubicBezTo>
                    <a:pt x="1" y="23"/>
                    <a:pt x="1" y="23"/>
                    <a:pt x="1" y="23"/>
                  </a:cubicBezTo>
                  <a:cubicBezTo>
                    <a:pt x="0" y="20"/>
                    <a:pt x="2" y="16"/>
                    <a:pt x="5" y="15"/>
                  </a:cubicBezTo>
                  <a:cubicBezTo>
                    <a:pt x="8" y="14"/>
                    <a:pt x="11" y="15"/>
                    <a:pt x="13" y="18"/>
                  </a:cubicBezTo>
                  <a:cubicBezTo>
                    <a:pt x="18" y="33"/>
                    <a:pt x="18" y="33"/>
                    <a:pt x="18" y="33"/>
                  </a:cubicBezTo>
                  <a:cubicBezTo>
                    <a:pt x="34" y="4"/>
                    <a:pt x="34" y="4"/>
                    <a:pt x="34" y="4"/>
                  </a:cubicBezTo>
                  <a:cubicBezTo>
                    <a:pt x="35" y="1"/>
                    <a:pt x="39" y="0"/>
                    <a:pt x="42" y="1"/>
                  </a:cubicBezTo>
                  <a:cubicBezTo>
                    <a:pt x="45" y="3"/>
                    <a:pt x="46" y="6"/>
                    <a:pt x="44" y="9"/>
                  </a:cubicBezTo>
                  <a:cubicBezTo>
                    <a:pt x="23" y="50"/>
                    <a:pt x="23" y="50"/>
                    <a:pt x="23" y="50"/>
                  </a:cubicBezTo>
                  <a:cubicBezTo>
                    <a:pt x="22" y="52"/>
                    <a:pt x="20" y="53"/>
                    <a:pt x="1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6">
              <a:extLst>
                <a:ext uri="{FF2B5EF4-FFF2-40B4-BE49-F238E27FC236}">
                  <a16:creationId xmlns:a16="http://schemas.microsoft.com/office/drawing/2014/main" id="{82DF9058-6340-7867-3EAA-045A06910C93}"/>
                </a:ext>
              </a:extLst>
            </p:cNvPr>
            <p:cNvSpPr>
              <a:spLocks noEditPoints="1"/>
            </p:cNvSpPr>
            <p:nvPr/>
          </p:nvSpPr>
          <p:spPr bwMode="auto">
            <a:xfrm>
              <a:off x="178" y="16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1"/>
                    <a:pt x="3" y="70"/>
                  </a:cubicBezTo>
                  <a:cubicBezTo>
                    <a:pt x="1" y="64"/>
                    <a:pt x="0" y="58"/>
                    <a:pt x="0" y="52"/>
                  </a:cubicBezTo>
                  <a:cubicBezTo>
                    <a:pt x="0" y="24"/>
                    <a:pt x="23" y="0"/>
                    <a:pt x="52" y="0"/>
                  </a:cubicBezTo>
                  <a:cubicBezTo>
                    <a:pt x="52" y="0"/>
                    <a:pt x="52" y="0"/>
                    <a:pt x="52" y="0"/>
                  </a:cubicBezTo>
                  <a:cubicBezTo>
                    <a:pt x="81" y="0"/>
                    <a:pt x="104" y="24"/>
                    <a:pt x="104" y="52"/>
                  </a:cubicBezTo>
                  <a:cubicBezTo>
                    <a:pt x="104" y="81"/>
                    <a:pt x="81" y="104"/>
                    <a:pt x="52" y="104"/>
                  </a:cubicBezTo>
                  <a:close/>
                  <a:moveTo>
                    <a:pt x="52" y="12"/>
                  </a:moveTo>
                  <a:cubicBezTo>
                    <a:pt x="30" y="12"/>
                    <a:pt x="12" y="30"/>
                    <a:pt x="12" y="52"/>
                  </a:cubicBezTo>
                  <a:cubicBezTo>
                    <a:pt x="12" y="57"/>
                    <a:pt x="13" y="62"/>
                    <a:pt x="14" y="66"/>
                  </a:cubicBezTo>
                  <a:cubicBezTo>
                    <a:pt x="20" y="82"/>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7">
              <a:extLst>
                <a:ext uri="{FF2B5EF4-FFF2-40B4-BE49-F238E27FC236}">
                  <a16:creationId xmlns:a16="http://schemas.microsoft.com/office/drawing/2014/main" id="{A5819E2A-27E0-FB0C-E2EE-AF98C2616A8A}"/>
                </a:ext>
              </a:extLst>
            </p:cNvPr>
            <p:cNvSpPr>
              <a:spLocks/>
            </p:cNvSpPr>
            <p:nvPr/>
          </p:nvSpPr>
          <p:spPr bwMode="auto">
            <a:xfrm>
              <a:off x="247" y="544"/>
              <a:ext cx="110" cy="129"/>
            </a:xfrm>
            <a:custGeom>
              <a:avLst/>
              <a:gdLst>
                <a:gd name="T0" fmla="*/ 18 w 46"/>
                <a:gd name="T1" fmla="*/ 54 h 54"/>
                <a:gd name="T2" fmla="*/ 17 w 46"/>
                <a:gd name="T3" fmla="*/ 54 h 54"/>
                <a:gd name="T4" fmla="*/ 12 w 46"/>
                <a:gd name="T5" fmla="*/ 50 h 54"/>
                <a:gd name="T6" fmla="*/ 1 w 46"/>
                <a:gd name="T7" fmla="*/ 24 h 54"/>
                <a:gd name="T8" fmla="*/ 5 w 46"/>
                <a:gd name="T9" fmla="*/ 16 h 54"/>
                <a:gd name="T10" fmla="*/ 13 w 46"/>
                <a:gd name="T11" fmla="*/ 19 h 54"/>
                <a:gd name="T12" fmla="*/ 18 w 46"/>
                <a:gd name="T13" fmla="*/ 34 h 54"/>
                <a:gd name="T14" fmla="*/ 34 w 46"/>
                <a:gd name="T15" fmla="*/ 5 h 54"/>
                <a:gd name="T16" fmla="*/ 42 w 46"/>
                <a:gd name="T17" fmla="*/ 2 h 54"/>
                <a:gd name="T18" fmla="*/ 44 w 46"/>
                <a:gd name="T19" fmla="*/ 10 h 54"/>
                <a:gd name="T20" fmla="*/ 23 w 46"/>
                <a:gd name="T21" fmla="*/ 51 h 54"/>
                <a:gd name="T22" fmla="*/ 18 w 46"/>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4">
                  <a:moveTo>
                    <a:pt x="18" y="54"/>
                  </a:moveTo>
                  <a:cubicBezTo>
                    <a:pt x="18" y="54"/>
                    <a:pt x="18" y="54"/>
                    <a:pt x="17" y="54"/>
                  </a:cubicBezTo>
                  <a:cubicBezTo>
                    <a:pt x="15" y="54"/>
                    <a:pt x="13" y="53"/>
                    <a:pt x="12" y="50"/>
                  </a:cubicBezTo>
                  <a:cubicBezTo>
                    <a:pt x="1" y="24"/>
                    <a:pt x="1" y="24"/>
                    <a:pt x="1" y="24"/>
                  </a:cubicBezTo>
                  <a:cubicBezTo>
                    <a:pt x="0" y="21"/>
                    <a:pt x="2" y="17"/>
                    <a:pt x="5" y="16"/>
                  </a:cubicBezTo>
                  <a:cubicBezTo>
                    <a:pt x="8" y="15"/>
                    <a:pt x="11" y="16"/>
                    <a:pt x="13" y="19"/>
                  </a:cubicBezTo>
                  <a:cubicBezTo>
                    <a:pt x="18" y="34"/>
                    <a:pt x="18" y="34"/>
                    <a:pt x="18" y="34"/>
                  </a:cubicBezTo>
                  <a:cubicBezTo>
                    <a:pt x="34" y="5"/>
                    <a:pt x="34" y="5"/>
                    <a:pt x="34" y="5"/>
                  </a:cubicBezTo>
                  <a:cubicBezTo>
                    <a:pt x="35" y="2"/>
                    <a:pt x="39" y="0"/>
                    <a:pt x="42" y="2"/>
                  </a:cubicBezTo>
                  <a:cubicBezTo>
                    <a:pt x="45" y="3"/>
                    <a:pt x="46" y="7"/>
                    <a:pt x="44" y="10"/>
                  </a:cubicBezTo>
                  <a:cubicBezTo>
                    <a:pt x="23" y="51"/>
                    <a:pt x="23" y="51"/>
                    <a:pt x="23" y="51"/>
                  </a:cubicBezTo>
                  <a:cubicBezTo>
                    <a:pt x="22" y="53"/>
                    <a:pt x="20" y="54"/>
                    <a:pt x="1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8">
              <a:extLst>
                <a:ext uri="{FF2B5EF4-FFF2-40B4-BE49-F238E27FC236}">
                  <a16:creationId xmlns:a16="http://schemas.microsoft.com/office/drawing/2014/main" id="{9287F7F0-0FAB-FEC8-AF22-1EB5EA50A2D2}"/>
                </a:ext>
              </a:extLst>
            </p:cNvPr>
            <p:cNvSpPr>
              <a:spLocks noEditPoints="1"/>
            </p:cNvSpPr>
            <p:nvPr/>
          </p:nvSpPr>
          <p:spPr bwMode="auto">
            <a:xfrm>
              <a:off x="178" y="48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0"/>
                    <a:pt x="3" y="70"/>
                  </a:cubicBezTo>
                  <a:cubicBezTo>
                    <a:pt x="1" y="64"/>
                    <a:pt x="0" y="58"/>
                    <a:pt x="0" y="52"/>
                  </a:cubicBezTo>
                  <a:cubicBezTo>
                    <a:pt x="0" y="23"/>
                    <a:pt x="23" y="0"/>
                    <a:pt x="52" y="0"/>
                  </a:cubicBezTo>
                  <a:cubicBezTo>
                    <a:pt x="52" y="0"/>
                    <a:pt x="52" y="0"/>
                    <a:pt x="52" y="0"/>
                  </a:cubicBezTo>
                  <a:cubicBezTo>
                    <a:pt x="81" y="0"/>
                    <a:pt x="104" y="23"/>
                    <a:pt x="104" y="52"/>
                  </a:cubicBezTo>
                  <a:cubicBezTo>
                    <a:pt x="104" y="81"/>
                    <a:pt x="81" y="104"/>
                    <a:pt x="52" y="104"/>
                  </a:cubicBezTo>
                  <a:close/>
                  <a:moveTo>
                    <a:pt x="52" y="12"/>
                  </a:moveTo>
                  <a:cubicBezTo>
                    <a:pt x="30" y="12"/>
                    <a:pt x="12" y="30"/>
                    <a:pt x="12" y="52"/>
                  </a:cubicBezTo>
                  <a:cubicBezTo>
                    <a:pt x="12" y="57"/>
                    <a:pt x="13" y="61"/>
                    <a:pt x="14" y="66"/>
                  </a:cubicBezTo>
                  <a:cubicBezTo>
                    <a:pt x="20" y="81"/>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1" name="TextBox 116">
            <a:extLst>
              <a:ext uri="{FF2B5EF4-FFF2-40B4-BE49-F238E27FC236}">
                <a16:creationId xmlns:a16="http://schemas.microsoft.com/office/drawing/2014/main" id="{0A225C97-E8F1-4BE5-B2A6-B08E4BEC604C}"/>
              </a:ext>
            </a:extLst>
          </p:cNvPr>
          <p:cNvSpPr txBox="1">
            <a:spLocks noChangeArrowheads="1"/>
          </p:cNvSpPr>
          <p:nvPr/>
        </p:nvSpPr>
        <p:spPr bwMode="auto">
          <a:xfrm>
            <a:off x="189506" y="5389457"/>
            <a:ext cx="2791852" cy="3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solidFill>
                  <a:schemeClr val="bg1"/>
                </a:solidFill>
              </a:rPr>
              <a:t>Allows</a:t>
            </a:r>
            <a:r>
              <a:rPr lang="es-CO" sz="1400" dirty="0">
                <a:solidFill>
                  <a:schemeClr val="bg1"/>
                </a:solidFill>
              </a:rPr>
              <a:t> </a:t>
            </a:r>
            <a:r>
              <a:rPr lang="es-CO" sz="1400" dirty="0" err="1">
                <a:solidFill>
                  <a:schemeClr val="bg1"/>
                </a:solidFill>
              </a:rPr>
              <a:t>future</a:t>
            </a:r>
            <a:r>
              <a:rPr lang="es-CO" sz="1400" dirty="0">
                <a:solidFill>
                  <a:schemeClr val="bg1"/>
                </a:solidFill>
              </a:rPr>
              <a:t> </a:t>
            </a:r>
            <a:r>
              <a:rPr lang="es-CO" sz="1400" dirty="0" err="1">
                <a:solidFill>
                  <a:schemeClr val="bg1"/>
                </a:solidFill>
              </a:rPr>
              <a:t>expansion</a:t>
            </a:r>
            <a:r>
              <a:rPr lang="es-CO" sz="1400" dirty="0">
                <a:solidFill>
                  <a:schemeClr val="bg1"/>
                </a:solidFill>
              </a:rPr>
              <a:t>.</a:t>
            </a:r>
            <a:endParaRPr lang="en-US" altLang="es-MX" sz="1400" dirty="0">
              <a:solidFill>
                <a:schemeClr val="bg1"/>
              </a:solidFill>
              <a:latin typeface="Calibri Light" panose="020F0302020204030204" pitchFamily="34" charset="0"/>
              <a:cs typeface="Calibri Light" panose="020F0302020204030204" pitchFamily="34" charset="0"/>
            </a:endParaRPr>
          </a:p>
        </p:txBody>
      </p:sp>
      <p:sp>
        <p:nvSpPr>
          <p:cNvPr id="92" name="TextBox 115">
            <a:extLst>
              <a:ext uri="{FF2B5EF4-FFF2-40B4-BE49-F238E27FC236}">
                <a16:creationId xmlns:a16="http://schemas.microsoft.com/office/drawing/2014/main" id="{1D56FC4C-31B7-4CA1-8A33-D61812B08EAE}"/>
              </a:ext>
            </a:extLst>
          </p:cNvPr>
          <p:cNvSpPr txBox="1">
            <a:spLocks noChangeArrowheads="1"/>
          </p:cNvSpPr>
          <p:nvPr/>
        </p:nvSpPr>
        <p:spPr bwMode="auto">
          <a:xfrm>
            <a:off x="814608" y="1291306"/>
            <a:ext cx="114438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Scalability</a:t>
            </a:r>
          </a:p>
        </p:txBody>
      </p:sp>
      <p:pic>
        <p:nvPicPr>
          <p:cNvPr id="93" name="Picture Placeholder 34">
            <a:extLst>
              <a:ext uri="{FF2B5EF4-FFF2-40B4-BE49-F238E27FC236}">
                <a16:creationId xmlns:a16="http://schemas.microsoft.com/office/drawing/2014/main" id="{9073E541-6D7B-465B-9DB5-2D7714ADE4D1}"/>
              </a:ext>
            </a:extLst>
          </p:cNvPr>
          <p:cNvPicPr>
            <a:picLocks noChangeAspect="1"/>
          </p:cNvPicPr>
          <p:nvPr/>
        </p:nvPicPr>
        <p:blipFill rotWithShape="1">
          <a:blip r:embed="rId2">
            <a:extLst>
              <a:ext uri="{28A0092B-C50C-407E-A947-70E740481C1C}">
                <a14:useLocalDpi xmlns:a14="http://schemas.microsoft.com/office/drawing/2010/main" val="0"/>
              </a:ext>
            </a:extLst>
          </a:blip>
          <a:srcRect b="6371"/>
          <a:stretch/>
        </p:blipFill>
        <p:spPr>
          <a:xfrm>
            <a:off x="0" y="1723927"/>
            <a:ext cx="3049499" cy="3048000"/>
          </a:xfrm>
          <a:prstGeom prst="rect">
            <a:avLst/>
          </a:prstGeom>
        </p:spPr>
      </p:pic>
      <p:pic>
        <p:nvPicPr>
          <p:cNvPr id="95" name="Picture Placeholder 41">
            <a:extLst>
              <a:ext uri="{FF2B5EF4-FFF2-40B4-BE49-F238E27FC236}">
                <a16:creationId xmlns:a16="http://schemas.microsoft.com/office/drawing/2014/main" id="{4B4C62C3-EE93-4994-BA88-0404700C7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724611"/>
            <a:ext cx="3048000" cy="3045373"/>
          </a:xfrm>
          <a:prstGeom prst="rect">
            <a:avLst/>
          </a:prstGeom>
        </p:spPr>
      </p:pic>
      <p:pic>
        <p:nvPicPr>
          <p:cNvPr id="96" name="Picture Placeholder 47">
            <a:extLst>
              <a:ext uri="{FF2B5EF4-FFF2-40B4-BE49-F238E27FC236}">
                <a16:creationId xmlns:a16="http://schemas.microsoft.com/office/drawing/2014/main" id="{608C31BF-9156-4770-8040-A8E7BAE4639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144000" y="1724612"/>
            <a:ext cx="3048000" cy="3045372"/>
          </a:xfrm>
          <a:prstGeom prst="rect">
            <a:avLst/>
          </a:prstGeom>
        </p:spPr>
      </p:pic>
      <p:pic>
        <p:nvPicPr>
          <p:cNvPr id="97" name="Picture Placeholder 41">
            <a:extLst>
              <a:ext uri="{FF2B5EF4-FFF2-40B4-BE49-F238E27FC236}">
                <a16:creationId xmlns:a16="http://schemas.microsoft.com/office/drawing/2014/main" id="{19C6F369-F36D-4B7C-9B8D-79C02A4BCCDB}"/>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96000" y="1724611"/>
            <a:ext cx="3048000" cy="3047999"/>
          </a:xfrm>
          <a:prstGeom prst="rect">
            <a:avLst/>
          </a:prstGeom>
        </p:spPr>
      </p:pic>
      <p:sp>
        <p:nvSpPr>
          <p:cNvPr id="98" name="TextBox 116">
            <a:extLst>
              <a:ext uri="{FF2B5EF4-FFF2-40B4-BE49-F238E27FC236}">
                <a16:creationId xmlns:a16="http://schemas.microsoft.com/office/drawing/2014/main" id="{A052B21B-987B-48AE-9027-66C9403C723C}"/>
              </a:ext>
            </a:extLst>
          </p:cNvPr>
          <p:cNvSpPr txBox="1">
            <a:spLocks noChangeArrowheads="1"/>
          </p:cNvSpPr>
          <p:nvPr/>
        </p:nvSpPr>
        <p:spPr bwMode="auto">
          <a:xfrm>
            <a:off x="3286867" y="5308539"/>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solidFill>
                  <a:schemeClr val="bg1"/>
                </a:solidFill>
              </a:rPr>
              <a:t>Stores</a:t>
            </a:r>
            <a:r>
              <a:rPr lang="es-CO" sz="1400" dirty="0">
                <a:solidFill>
                  <a:schemeClr val="bg1"/>
                </a:solidFill>
              </a:rPr>
              <a:t> </a:t>
            </a:r>
            <a:r>
              <a:rPr lang="es-CO" sz="1400" dirty="0" err="1">
                <a:solidFill>
                  <a:schemeClr val="bg1"/>
                </a:solidFill>
              </a:rPr>
              <a:t>user</a:t>
            </a:r>
            <a:r>
              <a:rPr lang="es-CO" sz="1400" dirty="0">
                <a:solidFill>
                  <a:schemeClr val="bg1"/>
                </a:solidFill>
              </a:rPr>
              <a:t> </a:t>
            </a:r>
            <a:r>
              <a:rPr lang="es-CO" sz="1400" dirty="0" err="1">
                <a:solidFill>
                  <a:schemeClr val="bg1"/>
                </a:solidFill>
              </a:rPr>
              <a:t>preferences</a:t>
            </a:r>
            <a:r>
              <a:rPr lang="es-CO" sz="1400" dirty="0">
                <a:solidFill>
                  <a:schemeClr val="bg1"/>
                </a:solidFill>
              </a:rPr>
              <a:t> </a:t>
            </a:r>
            <a:r>
              <a:rPr lang="es-CO" sz="1400" dirty="0" err="1">
                <a:solidFill>
                  <a:schemeClr val="bg1"/>
                </a:solidFill>
              </a:rPr>
              <a:t>for</a:t>
            </a:r>
            <a:r>
              <a:rPr lang="es-CO" sz="1400" dirty="0">
                <a:solidFill>
                  <a:schemeClr val="bg1"/>
                </a:solidFill>
              </a:rPr>
              <a:t> a </a:t>
            </a:r>
            <a:r>
              <a:rPr lang="es-CO" sz="1400" dirty="0" err="1">
                <a:solidFill>
                  <a:schemeClr val="bg1"/>
                </a:solidFill>
              </a:rPr>
              <a:t>personalized</a:t>
            </a:r>
            <a:r>
              <a:rPr lang="es-CO" sz="1400" dirty="0">
                <a:solidFill>
                  <a:schemeClr val="bg1"/>
                </a:solidFill>
              </a:rPr>
              <a:t> </a:t>
            </a:r>
            <a:r>
              <a:rPr lang="es-CO" sz="1400" dirty="0" err="1">
                <a:solidFill>
                  <a:schemeClr val="bg1"/>
                </a:solidFill>
              </a:rPr>
              <a:t>experience</a:t>
            </a:r>
            <a:endParaRPr lang="en-US" altLang="es-MX" sz="1400" dirty="0">
              <a:solidFill>
                <a:schemeClr val="bg1"/>
              </a:solidFill>
              <a:latin typeface="Calibri Light" panose="020F0302020204030204" pitchFamily="34" charset="0"/>
              <a:cs typeface="Calibri Light" panose="020F0302020204030204" pitchFamily="34" charset="0"/>
            </a:endParaRPr>
          </a:p>
        </p:txBody>
      </p:sp>
      <p:sp>
        <p:nvSpPr>
          <p:cNvPr id="99" name="TextBox 116">
            <a:extLst>
              <a:ext uri="{FF2B5EF4-FFF2-40B4-BE49-F238E27FC236}">
                <a16:creationId xmlns:a16="http://schemas.microsoft.com/office/drawing/2014/main" id="{61B5C956-AEB8-47E4-9DCD-B418687B5019}"/>
              </a:ext>
            </a:extLst>
          </p:cNvPr>
          <p:cNvSpPr txBox="1">
            <a:spLocks noChangeArrowheads="1"/>
          </p:cNvSpPr>
          <p:nvPr/>
        </p:nvSpPr>
        <p:spPr bwMode="auto">
          <a:xfrm>
            <a:off x="6247795" y="5308539"/>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n-US" sz="1400" dirty="0"/>
              <a:t>Separate tables for reviews and orders.</a:t>
            </a:r>
            <a:endParaRPr lang="en-US" altLang="es-MX" sz="1400" dirty="0">
              <a:latin typeface="Calibri Light" panose="020F0302020204030204" pitchFamily="34" charset="0"/>
              <a:cs typeface="Calibri Light" panose="020F0302020204030204" pitchFamily="34" charset="0"/>
            </a:endParaRPr>
          </a:p>
        </p:txBody>
      </p:sp>
      <p:sp>
        <p:nvSpPr>
          <p:cNvPr id="100" name="TextBox 116">
            <a:extLst>
              <a:ext uri="{FF2B5EF4-FFF2-40B4-BE49-F238E27FC236}">
                <a16:creationId xmlns:a16="http://schemas.microsoft.com/office/drawing/2014/main" id="{C3A3CB4B-15F5-405F-998E-4AF6AD981E54}"/>
              </a:ext>
            </a:extLst>
          </p:cNvPr>
          <p:cNvSpPr txBox="1">
            <a:spLocks noChangeArrowheads="1"/>
          </p:cNvSpPr>
          <p:nvPr/>
        </p:nvSpPr>
        <p:spPr bwMode="auto">
          <a:xfrm>
            <a:off x="9259795" y="5312039"/>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t>Ensures</a:t>
            </a:r>
            <a:r>
              <a:rPr lang="es-CO" sz="1400" dirty="0"/>
              <a:t> </a:t>
            </a:r>
            <a:r>
              <a:rPr lang="es-CO" sz="1400" dirty="0" err="1"/>
              <a:t>accurate</a:t>
            </a:r>
            <a:r>
              <a:rPr lang="es-CO" sz="1400" dirty="0"/>
              <a:t> </a:t>
            </a:r>
            <a:r>
              <a:rPr lang="es-CO" sz="1400" dirty="0" err="1"/>
              <a:t>transaction</a:t>
            </a:r>
            <a:r>
              <a:rPr lang="es-CO" sz="1400" dirty="0"/>
              <a:t> </a:t>
            </a:r>
            <a:r>
              <a:rPr lang="es-CO" sz="1400" dirty="0" err="1"/>
              <a:t>records</a:t>
            </a:r>
            <a:r>
              <a:rPr lang="es-CO" sz="1400" dirty="0"/>
              <a:t>.</a:t>
            </a:r>
            <a:endParaRPr lang="en-US" altLang="es-MX" sz="1400" dirty="0">
              <a:latin typeface="Calibri Light" panose="020F0302020204030204" pitchFamily="34" charset="0"/>
              <a:cs typeface="Calibri Light" panose="020F0302020204030204" pitchFamily="34" charset="0"/>
            </a:endParaRPr>
          </a:p>
        </p:txBody>
      </p:sp>
      <p:sp>
        <p:nvSpPr>
          <p:cNvPr id="101" name="TextBox 115">
            <a:extLst>
              <a:ext uri="{FF2B5EF4-FFF2-40B4-BE49-F238E27FC236}">
                <a16:creationId xmlns:a16="http://schemas.microsoft.com/office/drawing/2014/main" id="{E8173C3C-A2FA-4B11-A721-87F6833C7AF7}"/>
              </a:ext>
            </a:extLst>
          </p:cNvPr>
          <p:cNvSpPr txBox="1">
            <a:spLocks noChangeArrowheads="1"/>
          </p:cNvSpPr>
          <p:nvPr/>
        </p:nvSpPr>
        <p:spPr bwMode="auto">
          <a:xfrm>
            <a:off x="3730983" y="1316658"/>
            <a:ext cx="163913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User Experience</a:t>
            </a:r>
          </a:p>
        </p:txBody>
      </p:sp>
      <p:sp>
        <p:nvSpPr>
          <p:cNvPr id="102" name="TextBox 115">
            <a:extLst>
              <a:ext uri="{FF2B5EF4-FFF2-40B4-BE49-F238E27FC236}">
                <a16:creationId xmlns:a16="http://schemas.microsoft.com/office/drawing/2014/main" id="{37D37934-246E-495D-A4CE-2AD172D80B85}"/>
              </a:ext>
            </a:extLst>
          </p:cNvPr>
          <p:cNvSpPr txBox="1">
            <a:spLocks noChangeArrowheads="1"/>
          </p:cNvSpPr>
          <p:nvPr/>
        </p:nvSpPr>
        <p:spPr bwMode="auto">
          <a:xfrm>
            <a:off x="6406040" y="1355594"/>
            <a:ext cx="2586955"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Performance Optimization</a:t>
            </a:r>
          </a:p>
        </p:txBody>
      </p:sp>
      <p:sp>
        <p:nvSpPr>
          <p:cNvPr id="103" name="TextBox 115">
            <a:extLst>
              <a:ext uri="{FF2B5EF4-FFF2-40B4-BE49-F238E27FC236}">
                <a16:creationId xmlns:a16="http://schemas.microsoft.com/office/drawing/2014/main" id="{CD4392A8-BAAE-45C5-A724-7333F51EC8F5}"/>
              </a:ext>
            </a:extLst>
          </p:cNvPr>
          <p:cNvSpPr txBox="1">
            <a:spLocks noChangeArrowheads="1"/>
          </p:cNvSpPr>
          <p:nvPr/>
        </p:nvSpPr>
        <p:spPr bwMode="auto">
          <a:xfrm>
            <a:off x="9902167" y="1330573"/>
            <a:ext cx="174307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Data Consistency</a:t>
            </a:r>
          </a:p>
        </p:txBody>
      </p:sp>
    </p:spTree>
    <p:extLst>
      <p:ext uri="{BB962C8B-B14F-4D97-AF65-F5344CB8AC3E}">
        <p14:creationId xmlns:p14="http://schemas.microsoft.com/office/powerpoint/2010/main" val="1649691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88EA87-2516-7014-9B8C-23F7916CD2AC}"/>
              </a:ext>
            </a:extLst>
          </p:cNvPr>
          <p:cNvSpPr/>
          <p:nvPr/>
        </p:nvSpPr>
        <p:spPr>
          <a:xfrm>
            <a:off x="0" y="0"/>
            <a:ext cx="3060000" cy="6858000"/>
          </a:xfrm>
          <a:prstGeom prst="rect">
            <a:avLst/>
          </a:prstGeom>
          <a:solidFill>
            <a:srgbClr val="BA1C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angle 2">
            <a:extLst>
              <a:ext uri="{FF2B5EF4-FFF2-40B4-BE49-F238E27FC236}">
                <a16:creationId xmlns:a16="http://schemas.microsoft.com/office/drawing/2014/main" id="{B6724238-6C44-BCF5-F259-642EB2807A9D}"/>
              </a:ext>
            </a:extLst>
          </p:cNvPr>
          <p:cNvSpPr/>
          <p:nvPr/>
        </p:nvSpPr>
        <p:spPr>
          <a:xfrm>
            <a:off x="3060000" y="0"/>
            <a:ext cx="3060000" cy="6858000"/>
          </a:xfrm>
          <a:prstGeom prst="rect">
            <a:avLst/>
          </a:prstGeom>
          <a:solidFill>
            <a:srgbClr val="70C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angle 3">
            <a:extLst>
              <a:ext uri="{FF2B5EF4-FFF2-40B4-BE49-F238E27FC236}">
                <a16:creationId xmlns:a16="http://schemas.microsoft.com/office/drawing/2014/main" id="{A6037618-364A-10D3-9F1A-5A400D4C24B6}"/>
              </a:ext>
            </a:extLst>
          </p:cNvPr>
          <p:cNvSpPr/>
          <p:nvPr/>
        </p:nvSpPr>
        <p:spPr>
          <a:xfrm>
            <a:off x="6120000" y="0"/>
            <a:ext cx="3060000" cy="6858000"/>
          </a:xfrm>
          <a:prstGeom prst="rect">
            <a:avLst/>
          </a:prstGeom>
          <a:solidFill>
            <a:srgbClr val="895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angle 4">
            <a:extLst>
              <a:ext uri="{FF2B5EF4-FFF2-40B4-BE49-F238E27FC236}">
                <a16:creationId xmlns:a16="http://schemas.microsoft.com/office/drawing/2014/main" id="{D299727B-C8F7-E7AC-0A4E-E3170CACC933}"/>
              </a:ext>
            </a:extLst>
          </p:cNvPr>
          <p:cNvSpPr/>
          <p:nvPr/>
        </p:nvSpPr>
        <p:spPr>
          <a:xfrm>
            <a:off x="9132000" y="0"/>
            <a:ext cx="3060000" cy="6858000"/>
          </a:xfrm>
          <a:prstGeom prst="rect">
            <a:avLst/>
          </a:prstGeom>
          <a:solidFill>
            <a:srgbClr val="4860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angle 5">
            <a:extLst>
              <a:ext uri="{FF2B5EF4-FFF2-40B4-BE49-F238E27FC236}">
                <a16:creationId xmlns:a16="http://schemas.microsoft.com/office/drawing/2014/main" id="{F9509F5E-B554-3BF6-D11B-D7E8C1096427}"/>
              </a:ext>
            </a:extLst>
          </p:cNvPr>
          <p:cNvSpPr/>
          <p:nvPr/>
        </p:nvSpPr>
        <p:spPr>
          <a:xfrm>
            <a:off x="9134483" y="0"/>
            <a:ext cx="3057515"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0" name="Group 19">
            <a:extLst>
              <a:ext uri="{FF2B5EF4-FFF2-40B4-BE49-F238E27FC236}">
                <a16:creationId xmlns:a16="http://schemas.microsoft.com/office/drawing/2014/main" id="{2E19CA77-7C91-C5B8-199C-51E33B1C69FF}"/>
              </a:ext>
            </a:extLst>
          </p:cNvPr>
          <p:cNvGrpSpPr/>
          <p:nvPr/>
        </p:nvGrpSpPr>
        <p:grpSpPr>
          <a:xfrm>
            <a:off x="9262562" y="5139271"/>
            <a:ext cx="2791852" cy="909508"/>
            <a:chOff x="1006046" y="4301071"/>
            <a:chExt cx="2791852" cy="909508"/>
          </a:xfrm>
        </p:grpSpPr>
        <p:sp>
          <p:nvSpPr>
            <p:cNvPr id="21" name="TextBox 115">
              <a:extLst>
                <a:ext uri="{FF2B5EF4-FFF2-40B4-BE49-F238E27FC236}">
                  <a16:creationId xmlns:a16="http://schemas.microsoft.com/office/drawing/2014/main" id="{D0B08063-3EE4-2A9D-73BD-12B94D52584D}"/>
                </a:ext>
              </a:extLst>
            </p:cNvPr>
            <p:cNvSpPr txBox="1">
              <a:spLocks noChangeArrowheads="1"/>
            </p:cNvSpPr>
            <p:nvPr/>
          </p:nvSpPr>
          <p:spPr bwMode="auto">
            <a:xfrm>
              <a:off x="2019777" y="4301071"/>
              <a:ext cx="598205"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s-CO" altLang="es-MX" sz="1600" b="1" dirty="0">
                  <a:latin typeface="Source Sans Pro" panose="020B0503030403020204" pitchFamily="34" charset="0"/>
                </a:rPr>
                <a:t>Title</a:t>
              </a:r>
              <a:endParaRPr lang="id-ID" altLang="es-MX" sz="1600" b="1" dirty="0">
                <a:latin typeface="Source Sans Pro" panose="020B0503030403020204" pitchFamily="34" charset="0"/>
              </a:endParaRPr>
            </a:p>
          </p:txBody>
        </p:sp>
        <p:sp>
          <p:nvSpPr>
            <p:cNvPr id="22" name="TextBox 116">
              <a:extLst>
                <a:ext uri="{FF2B5EF4-FFF2-40B4-BE49-F238E27FC236}">
                  <a16:creationId xmlns:a16="http://schemas.microsoft.com/office/drawing/2014/main" id="{813D2893-B1D3-DFE6-4D5D-A0A5815E36FD}"/>
                </a:ext>
              </a:extLst>
            </p:cNvPr>
            <p:cNvSpPr txBox="1">
              <a:spLocks noChangeArrowheads="1"/>
            </p:cNvSpPr>
            <p:nvPr/>
          </p:nvSpPr>
          <p:spPr bwMode="auto">
            <a:xfrm>
              <a:off x="1006046" y="4639607"/>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a:t>Lorem ipsum dolor sit amet, consectetur adipiscing elit. </a:t>
              </a:r>
              <a:endParaRPr lang="en-US" altLang="es-MX" sz="1400" dirty="0">
                <a:latin typeface="Calibri Light" panose="020F0302020204030204" pitchFamily="34" charset="0"/>
                <a:cs typeface="Calibri Light" panose="020F0302020204030204" pitchFamily="34" charset="0"/>
              </a:endParaRPr>
            </a:p>
          </p:txBody>
        </p:sp>
      </p:grpSp>
      <p:grpSp>
        <p:nvGrpSpPr>
          <p:cNvPr id="23" name="Group 4">
            <a:extLst>
              <a:ext uri="{FF2B5EF4-FFF2-40B4-BE49-F238E27FC236}">
                <a16:creationId xmlns:a16="http://schemas.microsoft.com/office/drawing/2014/main" id="{FDBA3AA5-7689-7D06-6209-D04E57AAD134}"/>
              </a:ext>
            </a:extLst>
          </p:cNvPr>
          <p:cNvGrpSpPr>
            <a:grpSpLocks noChangeAspect="1"/>
          </p:cNvGrpSpPr>
          <p:nvPr/>
        </p:nvGrpSpPr>
        <p:grpSpPr bwMode="auto">
          <a:xfrm>
            <a:off x="1033573" y="475310"/>
            <a:ext cx="706437" cy="714383"/>
            <a:chOff x="-1" y="-2"/>
            <a:chExt cx="978" cy="989"/>
          </a:xfrm>
          <a:solidFill>
            <a:schemeClr val="bg1"/>
          </a:solidFill>
        </p:grpSpPr>
        <p:sp>
          <p:nvSpPr>
            <p:cNvPr id="24" name="Freeform 5">
              <a:extLst>
                <a:ext uri="{FF2B5EF4-FFF2-40B4-BE49-F238E27FC236}">
                  <a16:creationId xmlns:a16="http://schemas.microsoft.com/office/drawing/2014/main" id="{C0B2951A-8986-8578-BFA6-5E8387FEC413}"/>
                </a:ext>
              </a:extLst>
            </p:cNvPr>
            <p:cNvSpPr>
              <a:spLocks noEditPoints="1"/>
            </p:cNvSpPr>
            <p:nvPr/>
          </p:nvSpPr>
          <p:spPr bwMode="auto">
            <a:xfrm>
              <a:off x="97" y="88"/>
              <a:ext cx="88" cy="89"/>
            </a:xfrm>
            <a:custGeom>
              <a:avLst/>
              <a:gdLst>
                <a:gd name="T0" fmla="*/ 19 w 37"/>
                <a:gd name="T1" fmla="*/ 37 h 37"/>
                <a:gd name="T2" fmla="*/ 0 w 37"/>
                <a:gd name="T3" fmla="*/ 18 h 37"/>
                <a:gd name="T4" fmla="*/ 19 w 37"/>
                <a:gd name="T5" fmla="*/ 0 h 37"/>
                <a:gd name="T6" fmla="*/ 37 w 37"/>
                <a:gd name="T7" fmla="*/ 18 h 37"/>
                <a:gd name="T8" fmla="*/ 19 w 37"/>
                <a:gd name="T9" fmla="*/ 37 h 37"/>
                <a:gd name="T10" fmla="*/ 19 w 37"/>
                <a:gd name="T11" fmla="*/ 12 h 37"/>
                <a:gd name="T12" fmla="*/ 12 w 37"/>
                <a:gd name="T13" fmla="*/ 18 h 37"/>
                <a:gd name="T14" fmla="*/ 19 w 37"/>
                <a:gd name="T15" fmla="*/ 25 h 37"/>
                <a:gd name="T16" fmla="*/ 25 w 37"/>
                <a:gd name="T17" fmla="*/ 18 h 37"/>
                <a:gd name="T18" fmla="*/ 19 w 37"/>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37"/>
                  </a:moveTo>
                  <a:cubicBezTo>
                    <a:pt x="8" y="37"/>
                    <a:pt x="0" y="29"/>
                    <a:pt x="0" y="18"/>
                  </a:cubicBezTo>
                  <a:cubicBezTo>
                    <a:pt x="0" y="8"/>
                    <a:pt x="8" y="0"/>
                    <a:pt x="19" y="0"/>
                  </a:cubicBezTo>
                  <a:cubicBezTo>
                    <a:pt x="29" y="0"/>
                    <a:pt x="37" y="8"/>
                    <a:pt x="37" y="18"/>
                  </a:cubicBezTo>
                  <a:cubicBezTo>
                    <a:pt x="37" y="29"/>
                    <a:pt x="29" y="37"/>
                    <a:pt x="19" y="37"/>
                  </a:cubicBezTo>
                  <a:close/>
                  <a:moveTo>
                    <a:pt x="19" y="12"/>
                  </a:moveTo>
                  <a:cubicBezTo>
                    <a:pt x="15" y="12"/>
                    <a:pt x="12" y="15"/>
                    <a:pt x="12" y="18"/>
                  </a:cubicBezTo>
                  <a:cubicBezTo>
                    <a:pt x="12" y="22"/>
                    <a:pt x="15" y="25"/>
                    <a:pt x="19" y="25"/>
                  </a:cubicBezTo>
                  <a:cubicBezTo>
                    <a:pt x="22" y="25"/>
                    <a:pt x="25" y="22"/>
                    <a:pt x="25" y="18"/>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B453AC99-C3D6-88AB-19FB-09D5D7D9C279}"/>
                </a:ext>
              </a:extLst>
            </p:cNvPr>
            <p:cNvSpPr>
              <a:spLocks/>
            </p:cNvSpPr>
            <p:nvPr/>
          </p:nvSpPr>
          <p:spPr bwMode="auto">
            <a:xfrm>
              <a:off x="533"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075D8E4-5D26-1F40-9EEC-CE74C6DF6657}"/>
                </a:ext>
              </a:extLst>
            </p:cNvPr>
            <p:cNvSpPr>
              <a:spLocks/>
            </p:cNvSpPr>
            <p:nvPr/>
          </p:nvSpPr>
          <p:spPr bwMode="auto">
            <a:xfrm>
              <a:off x="634"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C2B96076-C9C3-80F3-6382-43125F2C5930}"/>
                </a:ext>
              </a:extLst>
            </p:cNvPr>
            <p:cNvSpPr>
              <a:spLocks/>
            </p:cNvSpPr>
            <p:nvPr/>
          </p:nvSpPr>
          <p:spPr bwMode="auto">
            <a:xfrm>
              <a:off x="734"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10" y="0"/>
                    <a:pt x="12" y="3"/>
                    <a:pt x="12" y="6"/>
                  </a:cubicBezTo>
                  <a:cubicBezTo>
                    <a:pt x="12" y="42"/>
                    <a:pt x="12" y="42"/>
                    <a:pt x="12" y="42"/>
                  </a:cubicBezTo>
                  <a:cubicBezTo>
                    <a:pt x="12" y="46"/>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3FF1A57E-2D6F-6F7D-5EDC-832D6EA44DDB}"/>
                </a:ext>
              </a:extLst>
            </p:cNvPr>
            <p:cNvSpPr>
              <a:spLocks/>
            </p:cNvSpPr>
            <p:nvPr/>
          </p:nvSpPr>
          <p:spPr bwMode="auto">
            <a:xfrm>
              <a:off x="837"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6"/>
                    <a:pt x="0" y="42"/>
                  </a:cubicBezTo>
                  <a:cubicBezTo>
                    <a:pt x="0" y="6"/>
                    <a:pt x="0" y="6"/>
                    <a:pt x="0" y="6"/>
                  </a:cubicBezTo>
                  <a:cubicBezTo>
                    <a:pt x="0" y="3"/>
                    <a:pt x="2"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0775BB29-A628-BEF5-1549-5C6C10BFA456}"/>
                </a:ext>
              </a:extLst>
            </p:cNvPr>
            <p:cNvSpPr>
              <a:spLocks noEditPoints="1"/>
            </p:cNvSpPr>
            <p:nvPr/>
          </p:nvSpPr>
          <p:spPr bwMode="auto">
            <a:xfrm>
              <a:off x="97" y="404"/>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29"/>
                    <a:pt x="0" y="19"/>
                  </a:cubicBezTo>
                  <a:cubicBezTo>
                    <a:pt x="0" y="8"/>
                    <a:pt x="8" y="0"/>
                    <a:pt x="19" y="0"/>
                  </a:cubicBezTo>
                  <a:cubicBezTo>
                    <a:pt x="29" y="0"/>
                    <a:pt x="37" y="8"/>
                    <a:pt x="37" y="19"/>
                  </a:cubicBezTo>
                  <a:cubicBezTo>
                    <a:pt x="37" y="29"/>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212FB335-BA49-060A-F7EA-BBAA304DFD8D}"/>
                </a:ext>
              </a:extLst>
            </p:cNvPr>
            <p:cNvSpPr>
              <a:spLocks/>
            </p:cNvSpPr>
            <p:nvPr/>
          </p:nvSpPr>
          <p:spPr bwMode="auto">
            <a:xfrm>
              <a:off x="533"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DC1FE826-C72A-0B29-A8FD-BC32B705254A}"/>
                </a:ext>
              </a:extLst>
            </p:cNvPr>
            <p:cNvSpPr>
              <a:spLocks/>
            </p:cNvSpPr>
            <p:nvPr/>
          </p:nvSpPr>
          <p:spPr bwMode="auto">
            <a:xfrm>
              <a:off x="634"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408A9902-8664-97AE-FD2A-BED7014E8049}"/>
                </a:ext>
              </a:extLst>
            </p:cNvPr>
            <p:cNvSpPr>
              <a:spLocks/>
            </p:cNvSpPr>
            <p:nvPr/>
          </p:nvSpPr>
          <p:spPr bwMode="auto">
            <a:xfrm>
              <a:off x="734"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10" y="0"/>
                    <a:pt x="12" y="3"/>
                    <a:pt x="12" y="6"/>
                  </a:cubicBezTo>
                  <a:cubicBezTo>
                    <a:pt x="12" y="43"/>
                    <a:pt x="12" y="43"/>
                    <a:pt x="12" y="43"/>
                  </a:cubicBezTo>
                  <a:cubicBezTo>
                    <a:pt x="12" y="46"/>
                    <a:pt x="10"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09715853-146F-6F8C-BA91-B5247872867A}"/>
                </a:ext>
              </a:extLst>
            </p:cNvPr>
            <p:cNvSpPr>
              <a:spLocks/>
            </p:cNvSpPr>
            <p:nvPr/>
          </p:nvSpPr>
          <p:spPr bwMode="auto">
            <a:xfrm>
              <a:off x="837"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2" y="49"/>
                    <a:pt x="0" y="46"/>
                    <a:pt x="0" y="43"/>
                  </a:cubicBezTo>
                  <a:cubicBezTo>
                    <a:pt x="0" y="6"/>
                    <a:pt x="0" y="6"/>
                    <a:pt x="0" y="6"/>
                  </a:cubicBezTo>
                  <a:cubicBezTo>
                    <a:pt x="0" y="3"/>
                    <a:pt x="2"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4B7E33AB-3BA1-E94A-45E2-CA891044020E}"/>
                </a:ext>
              </a:extLst>
            </p:cNvPr>
            <p:cNvSpPr>
              <a:spLocks noEditPoints="1"/>
            </p:cNvSpPr>
            <p:nvPr/>
          </p:nvSpPr>
          <p:spPr bwMode="auto">
            <a:xfrm>
              <a:off x="97" y="719"/>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30"/>
                    <a:pt x="0" y="19"/>
                  </a:cubicBezTo>
                  <a:cubicBezTo>
                    <a:pt x="0" y="9"/>
                    <a:pt x="8" y="0"/>
                    <a:pt x="19" y="0"/>
                  </a:cubicBezTo>
                  <a:cubicBezTo>
                    <a:pt x="29" y="0"/>
                    <a:pt x="37" y="9"/>
                    <a:pt x="37" y="19"/>
                  </a:cubicBezTo>
                  <a:cubicBezTo>
                    <a:pt x="37" y="30"/>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840B4B02-29EC-BCEA-B0EC-7E6C737B852F}"/>
                </a:ext>
              </a:extLst>
            </p:cNvPr>
            <p:cNvSpPr>
              <a:spLocks/>
            </p:cNvSpPr>
            <p:nvPr/>
          </p:nvSpPr>
          <p:spPr bwMode="auto">
            <a:xfrm>
              <a:off x="533"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2E38CCB6-61EA-E41B-E8BB-EBE23F03809D}"/>
                </a:ext>
              </a:extLst>
            </p:cNvPr>
            <p:cNvSpPr>
              <a:spLocks/>
            </p:cNvSpPr>
            <p:nvPr/>
          </p:nvSpPr>
          <p:spPr bwMode="auto">
            <a:xfrm>
              <a:off x="634"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038076C5-5A93-807F-7260-64FFD3883B39}"/>
                </a:ext>
              </a:extLst>
            </p:cNvPr>
            <p:cNvSpPr>
              <a:spLocks/>
            </p:cNvSpPr>
            <p:nvPr/>
          </p:nvSpPr>
          <p:spPr bwMode="auto">
            <a:xfrm>
              <a:off x="734"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10" y="0"/>
                    <a:pt x="12" y="2"/>
                    <a:pt x="12" y="6"/>
                  </a:cubicBezTo>
                  <a:cubicBezTo>
                    <a:pt x="12" y="42"/>
                    <a:pt x="12" y="42"/>
                    <a:pt x="12" y="42"/>
                  </a:cubicBezTo>
                  <a:cubicBezTo>
                    <a:pt x="12" y="45"/>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856E4E70-A1C3-6150-80A0-BBB45B4BAD80}"/>
                </a:ext>
              </a:extLst>
            </p:cNvPr>
            <p:cNvSpPr>
              <a:spLocks/>
            </p:cNvSpPr>
            <p:nvPr/>
          </p:nvSpPr>
          <p:spPr bwMode="auto">
            <a:xfrm>
              <a:off x="837"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5"/>
                    <a:pt x="0" y="42"/>
                  </a:cubicBezTo>
                  <a:cubicBezTo>
                    <a:pt x="0" y="6"/>
                    <a:pt x="0" y="6"/>
                    <a:pt x="0" y="6"/>
                  </a:cubicBezTo>
                  <a:cubicBezTo>
                    <a:pt x="0" y="2"/>
                    <a:pt x="2"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C7181A79-5988-59A2-5311-2B99C262C84D}"/>
                </a:ext>
              </a:extLst>
            </p:cNvPr>
            <p:cNvSpPr>
              <a:spLocks noEditPoints="1"/>
            </p:cNvSpPr>
            <p:nvPr/>
          </p:nvSpPr>
          <p:spPr bwMode="auto">
            <a:xfrm>
              <a:off x="-1" y="-2"/>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1">
              <a:extLst>
                <a:ext uri="{FF2B5EF4-FFF2-40B4-BE49-F238E27FC236}">
                  <a16:creationId xmlns:a16="http://schemas.microsoft.com/office/drawing/2014/main" id="{648F5883-8685-683A-09C3-BA2A80FDA781}"/>
                </a:ext>
              </a:extLst>
            </p:cNvPr>
            <p:cNvSpPr>
              <a:spLocks noEditPoints="1"/>
            </p:cNvSpPr>
            <p:nvPr/>
          </p:nvSpPr>
          <p:spPr bwMode="auto">
            <a:xfrm>
              <a:off x="-1" y="631"/>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2">
              <a:extLst>
                <a:ext uri="{FF2B5EF4-FFF2-40B4-BE49-F238E27FC236}">
                  <a16:creationId xmlns:a16="http://schemas.microsoft.com/office/drawing/2014/main" id="{16587154-FBAC-A8D9-AE25-41F36CE328B6}"/>
                </a:ext>
              </a:extLst>
            </p:cNvPr>
            <p:cNvSpPr>
              <a:spLocks noEditPoints="1"/>
            </p:cNvSpPr>
            <p:nvPr/>
          </p:nvSpPr>
          <p:spPr bwMode="auto">
            <a:xfrm>
              <a:off x="111" y="569"/>
              <a:ext cx="754" cy="90"/>
            </a:xfrm>
            <a:custGeom>
              <a:avLst/>
              <a:gdLst>
                <a:gd name="T0" fmla="*/ 310 w 316"/>
                <a:gd name="T1" fmla="*/ 38 h 38"/>
                <a:gd name="T2" fmla="*/ 6 w 316"/>
                <a:gd name="T3" fmla="*/ 38 h 38"/>
                <a:gd name="T4" fmla="*/ 0 w 316"/>
                <a:gd name="T5" fmla="*/ 32 h 38"/>
                <a:gd name="T6" fmla="*/ 0 w 316"/>
                <a:gd name="T7" fmla="*/ 6 h 38"/>
                <a:gd name="T8" fmla="*/ 6 w 316"/>
                <a:gd name="T9" fmla="*/ 0 h 38"/>
                <a:gd name="T10" fmla="*/ 310 w 316"/>
                <a:gd name="T11" fmla="*/ 0 h 38"/>
                <a:gd name="T12" fmla="*/ 316 w 316"/>
                <a:gd name="T13" fmla="*/ 6 h 38"/>
                <a:gd name="T14" fmla="*/ 316 w 316"/>
                <a:gd name="T15" fmla="*/ 32 h 38"/>
                <a:gd name="T16" fmla="*/ 310 w 316"/>
                <a:gd name="T17" fmla="*/ 38 h 38"/>
                <a:gd name="T18" fmla="*/ 12 w 316"/>
                <a:gd name="T19" fmla="*/ 26 h 38"/>
                <a:gd name="T20" fmla="*/ 304 w 316"/>
                <a:gd name="T21" fmla="*/ 26 h 38"/>
                <a:gd name="T22" fmla="*/ 304 w 316"/>
                <a:gd name="T23" fmla="*/ 12 h 38"/>
                <a:gd name="T24" fmla="*/ 12 w 316"/>
                <a:gd name="T25" fmla="*/ 12 h 38"/>
                <a:gd name="T26" fmla="*/ 12 w 316"/>
                <a:gd name="T2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8">
                  <a:moveTo>
                    <a:pt x="310" y="38"/>
                  </a:moveTo>
                  <a:cubicBezTo>
                    <a:pt x="6" y="38"/>
                    <a:pt x="6" y="38"/>
                    <a:pt x="6" y="38"/>
                  </a:cubicBezTo>
                  <a:cubicBezTo>
                    <a:pt x="3" y="38"/>
                    <a:pt x="0" y="35"/>
                    <a:pt x="0" y="32"/>
                  </a:cubicBezTo>
                  <a:cubicBezTo>
                    <a:pt x="0" y="6"/>
                    <a:pt x="0" y="6"/>
                    <a:pt x="0" y="6"/>
                  </a:cubicBezTo>
                  <a:cubicBezTo>
                    <a:pt x="0" y="3"/>
                    <a:pt x="3" y="0"/>
                    <a:pt x="6" y="0"/>
                  </a:cubicBezTo>
                  <a:cubicBezTo>
                    <a:pt x="310" y="0"/>
                    <a:pt x="310" y="0"/>
                    <a:pt x="310" y="0"/>
                  </a:cubicBezTo>
                  <a:cubicBezTo>
                    <a:pt x="313" y="0"/>
                    <a:pt x="316" y="3"/>
                    <a:pt x="316" y="6"/>
                  </a:cubicBezTo>
                  <a:cubicBezTo>
                    <a:pt x="316" y="32"/>
                    <a:pt x="316" y="32"/>
                    <a:pt x="316" y="32"/>
                  </a:cubicBezTo>
                  <a:cubicBezTo>
                    <a:pt x="316" y="35"/>
                    <a:pt x="313" y="38"/>
                    <a:pt x="310" y="38"/>
                  </a:cubicBezTo>
                  <a:close/>
                  <a:moveTo>
                    <a:pt x="12" y="26"/>
                  </a:moveTo>
                  <a:cubicBezTo>
                    <a:pt x="304" y="26"/>
                    <a:pt x="304" y="26"/>
                    <a:pt x="304" y="26"/>
                  </a:cubicBezTo>
                  <a:cubicBezTo>
                    <a:pt x="304" y="12"/>
                    <a:pt x="304" y="12"/>
                    <a:pt x="304" y="12"/>
                  </a:cubicBezTo>
                  <a:cubicBezTo>
                    <a:pt x="12" y="12"/>
                    <a:pt x="12" y="12"/>
                    <a:pt x="12" y="12"/>
                  </a:cubicBezTo>
                  <a:lnTo>
                    <a:pt x="12"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3">
              <a:extLst>
                <a:ext uri="{FF2B5EF4-FFF2-40B4-BE49-F238E27FC236}">
                  <a16:creationId xmlns:a16="http://schemas.microsoft.com/office/drawing/2014/main" id="{68691E95-7A41-139C-E2B4-CFE4B7DBDBEA}"/>
                </a:ext>
              </a:extLst>
            </p:cNvPr>
            <p:cNvSpPr>
              <a:spLocks noEditPoints="1"/>
            </p:cNvSpPr>
            <p:nvPr/>
          </p:nvSpPr>
          <p:spPr bwMode="auto">
            <a:xfrm>
              <a:off x="111" y="251"/>
              <a:ext cx="754" cy="93"/>
            </a:xfrm>
            <a:custGeom>
              <a:avLst/>
              <a:gdLst>
                <a:gd name="T0" fmla="*/ 310 w 316"/>
                <a:gd name="T1" fmla="*/ 39 h 39"/>
                <a:gd name="T2" fmla="*/ 6 w 316"/>
                <a:gd name="T3" fmla="*/ 39 h 39"/>
                <a:gd name="T4" fmla="*/ 0 w 316"/>
                <a:gd name="T5" fmla="*/ 33 h 39"/>
                <a:gd name="T6" fmla="*/ 0 w 316"/>
                <a:gd name="T7" fmla="*/ 6 h 39"/>
                <a:gd name="T8" fmla="*/ 6 w 316"/>
                <a:gd name="T9" fmla="*/ 0 h 39"/>
                <a:gd name="T10" fmla="*/ 310 w 316"/>
                <a:gd name="T11" fmla="*/ 0 h 39"/>
                <a:gd name="T12" fmla="*/ 316 w 316"/>
                <a:gd name="T13" fmla="*/ 6 h 39"/>
                <a:gd name="T14" fmla="*/ 316 w 316"/>
                <a:gd name="T15" fmla="*/ 33 h 39"/>
                <a:gd name="T16" fmla="*/ 310 w 316"/>
                <a:gd name="T17" fmla="*/ 39 h 39"/>
                <a:gd name="T18" fmla="*/ 12 w 316"/>
                <a:gd name="T19" fmla="*/ 27 h 39"/>
                <a:gd name="T20" fmla="*/ 304 w 316"/>
                <a:gd name="T21" fmla="*/ 27 h 39"/>
                <a:gd name="T22" fmla="*/ 304 w 316"/>
                <a:gd name="T23" fmla="*/ 12 h 39"/>
                <a:gd name="T24" fmla="*/ 12 w 316"/>
                <a:gd name="T25" fmla="*/ 12 h 39"/>
                <a:gd name="T26" fmla="*/ 12 w 316"/>
                <a:gd name="T2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9">
                  <a:moveTo>
                    <a:pt x="310" y="39"/>
                  </a:moveTo>
                  <a:cubicBezTo>
                    <a:pt x="6" y="39"/>
                    <a:pt x="6" y="39"/>
                    <a:pt x="6" y="39"/>
                  </a:cubicBezTo>
                  <a:cubicBezTo>
                    <a:pt x="3" y="39"/>
                    <a:pt x="0" y="36"/>
                    <a:pt x="0" y="33"/>
                  </a:cubicBezTo>
                  <a:cubicBezTo>
                    <a:pt x="0" y="6"/>
                    <a:pt x="0" y="6"/>
                    <a:pt x="0" y="6"/>
                  </a:cubicBezTo>
                  <a:cubicBezTo>
                    <a:pt x="0" y="3"/>
                    <a:pt x="3" y="0"/>
                    <a:pt x="6" y="0"/>
                  </a:cubicBezTo>
                  <a:cubicBezTo>
                    <a:pt x="310" y="0"/>
                    <a:pt x="310" y="0"/>
                    <a:pt x="310" y="0"/>
                  </a:cubicBezTo>
                  <a:cubicBezTo>
                    <a:pt x="313" y="0"/>
                    <a:pt x="316" y="3"/>
                    <a:pt x="316" y="6"/>
                  </a:cubicBezTo>
                  <a:cubicBezTo>
                    <a:pt x="316" y="33"/>
                    <a:pt x="316" y="33"/>
                    <a:pt x="316" y="33"/>
                  </a:cubicBezTo>
                  <a:cubicBezTo>
                    <a:pt x="316" y="36"/>
                    <a:pt x="313" y="39"/>
                    <a:pt x="310" y="39"/>
                  </a:cubicBezTo>
                  <a:close/>
                  <a:moveTo>
                    <a:pt x="12" y="27"/>
                  </a:moveTo>
                  <a:cubicBezTo>
                    <a:pt x="304" y="27"/>
                    <a:pt x="304" y="27"/>
                    <a:pt x="304" y="27"/>
                  </a:cubicBezTo>
                  <a:cubicBezTo>
                    <a:pt x="304" y="12"/>
                    <a:pt x="304" y="12"/>
                    <a:pt x="304" y="12"/>
                  </a:cubicBezTo>
                  <a:cubicBezTo>
                    <a:pt x="12" y="12"/>
                    <a:pt x="12" y="12"/>
                    <a:pt x="12" y="12"/>
                  </a:cubicBezTo>
                  <a:lnTo>
                    <a:pt x="12"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
              <a:extLst>
                <a:ext uri="{FF2B5EF4-FFF2-40B4-BE49-F238E27FC236}">
                  <a16:creationId xmlns:a16="http://schemas.microsoft.com/office/drawing/2014/main" id="{CFF5A647-B041-536D-EB26-08346C344668}"/>
                </a:ext>
              </a:extLst>
            </p:cNvPr>
            <p:cNvSpPr>
              <a:spLocks noEditPoints="1"/>
            </p:cNvSpPr>
            <p:nvPr/>
          </p:nvSpPr>
          <p:spPr bwMode="auto">
            <a:xfrm>
              <a:off x="-1" y="315"/>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5"/>
                    <a:pt x="0" y="112"/>
                  </a:cubicBezTo>
                  <a:cubicBezTo>
                    <a:pt x="0" y="6"/>
                    <a:pt x="0" y="6"/>
                    <a:pt x="0" y="6"/>
                  </a:cubicBezTo>
                  <a:cubicBezTo>
                    <a:pt x="0" y="2"/>
                    <a:pt x="2" y="0"/>
                    <a:pt x="6" y="0"/>
                  </a:cubicBezTo>
                  <a:cubicBezTo>
                    <a:pt x="404" y="0"/>
                    <a:pt x="404" y="0"/>
                    <a:pt x="404" y="0"/>
                  </a:cubicBezTo>
                  <a:cubicBezTo>
                    <a:pt x="408" y="0"/>
                    <a:pt x="410" y="2"/>
                    <a:pt x="410" y="6"/>
                  </a:cubicBezTo>
                  <a:cubicBezTo>
                    <a:pt x="410" y="112"/>
                    <a:pt x="410" y="112"/>
                    <a:pt x="410" y="112"/>
                  </a:cubicBezTo>
                  <a:cubicBezTo>
                    <a:pt x="410" y="115"/>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5">
              <a:extLst>
                <a:ext uri="{FF2B5EF4-FFF2-40B4-BE49-F238E27FC236}">
                  <a16:creationId xmlns:a16="http://schemas.microsoft.com/office/drawing/2014/main" id="{1F76F505-5070-12A4-AC67-5755AA07DAD5}"/>
                </a:ext>
              </a:extLst>
            </p:cNvPr>
            <p:cNvSpPr>
              <a:spLocks noEditPoints="1"/>
            </p:cNvSpPr>
            <p:nvPr/>
          </p:nvSpPr>
          <p:spPr bwMode="auto">
            <a:xfrm>
              <a:off x="99"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2" y="43"/>
                    <a:pt x="0" y="40"/>
                    <a:pt x="0" y="37"/>
                  </a:cubicBezTo>
                  <a:cubicBezTo>
                    <a:pt x="0" y="6"/>
                    <a:pt x="0" y="6"/>
                    <a:pt x="0" y="6"/>
                  </a:cubicBezTo>
                  <a:cubicBezTo>
                    <a:pt x="0" y="3"/>
                    <a:pt x="2" y="0"/>
                    <a:pt x="6" y="0"/>
                  </a:cubicBezTo>
                  <a:cubicBezTo>
                    <a:pt x="48" y="0"/>
                    <a:pt x="48" y="0"/>
                    <a:pt x="48" y="0"/>
                  </a:cubicBezTo>
                  <a:cubicBezTo>
                    <a:pt x="51" y="0"/>
                    <a:pt x="54" y="3"/>
                    <a:pt x="54" y="6"/>
                  </a:cubicBezTo>
                  <a:cubicBezTo>
                    <a:pt x="54" y="37"/>
                    <a:pt x="54" y="37"/>
                    <a:pt x="54" y="37"/>
                  </a:cubicBezTo>
                  <a:cubicBezTo>
                    <a:pt x="54" y="40"/>
                    <a:pt x="51"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6">
              <a:extLst>
                <a:ext uri="{FF2B5EF4-FFF2-40B4-BE49-F238E27FC236}">
                  <a16:creationId xmlns:a16="http://schemas.microsoft.com/office/drawing/2014/main" id="{1D870918-8EBC-0526-CF55-45712818ED78}"/>
                </a:ext>
              </a:extLst>
            </p:cNvPr>
            <p:cNvSpPr>
              <a:spLocks noEditPoints="1"/>
            </p:cNvSpPr>
            <p:nvPr/>
          </p:nvSpPr>
          <p:spPr bwMode="auto">
            <a:xfrm>
              <a:off x="748"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3" y="43"/>
                    <a:pt x="0" y="40"/>
                    <a:pt x="0" y="37"/>
                  </a:cubicBezTo>
                  <a:cubicBezTo>
                    <a:pt x="0" y="6"/>
                    <a:pt x="0" y="6"/>
                    <a:pt x="0" y="6"/>
                  </a:cubicBezTo>
                  <a:cubicBezTo>
                    <a:pt x="0" y="3"/>
                    <a:pt x="3" y="0"/>
                    <a:pt x="6" y="0"/>
                  </a:cubicBezTo>
                  <a:cubicBezTo>
                    <a:pt x="48" y="0"/>
                    <a:pt x="48" y="0"/>
                    <a:pt x="48" y="0"/>
                  </a:cubicBezTo>
                  <a:cubicBezTo>
                    <a:pt x="52" y="0"/>
                    <a:pt x="54" y="3"/>
                    <a:pt x="54" y="6"/>
                  </a:cubicBezTo>
                  <a:cubicBezTo>
                    <a:pt x="54" y="37"/>
                    <a:pt x="54" y="37"/>
                    <a:pt x="54" y="37"/>
                  </a:cubicBezTo>
                  <a:cubicBezTo>
                    <a:pt x="54" y="40"/>
                    <a:pt x="52"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29">
            <a:extLst>
              <a:ext uri="{FF2B5EF4-FFF2-40B4-BE49-F238E27FC236}">
                <a16:creationId xmlns:a16="http://schemas.microsoft.com/office/drawing/2014/main" id="{2BB6BC3D-9BE2-D184-C079-F75271079D12}"/>
              </a:ext>
            </a:extLst>
          </p:cNvPr>
          <p:cNvGrpSpPr>
            <a:grpSpLocks noChangeAspect="1"/>
          </p:cNvGrpSpPr>
          <p:nvPr/>
        </p:nvGrpSpPr>
        <p:grpSpPr bwMode="auto">
          <a:xfrm>
            <a:off x="4377284" y="507226"/>
            <a:ext cx="738369" cy="761068"/>
            <a:chOff x="2651" y="150"/>
            <a:chExt cx="553" cy="570"/>
          </a:xfrm>
          <a:solidFill>
            <a:schemeClr val="bg1"/>
          </a:solidFill>
        </p:grpSpPr>
        <p:sp>
          <p:nvSpPr>
            <p:cNvPr id="47" name="Freeform 30">
              <a:extLst>
                <a:ext uri="{FF2B5EF4-FFF2-40B4-BE49-F238E27FC236}">
                  <a16:creationId xmlns:a16="http://schemas.microsoft.com/office/drawing/2014/main" id="{36B317CD-DC53-C879-BE31-96226B25F681}"/>
                </a:ext>
              </a:extLst>
            </p:cNvPr>
            <p:cNvSpPr>
              <a:spLocks/>
            </p:cNvSpPr>
            <p:nvPr/>
          </p:nvSpPr>
          <p:spPr bwMode="auto">
            <a:xfrm>
              <a:off x="2886" y="399"/>
              <a:ext cx="125" cy="127"/>
            </a:xfrm>
            <a:custGeom>
              <a:avLst/>
              <a:gdLst>
                <a:gd name="T0" fmla="*/ 64 w 91"/>
                <a:gd name="T1" fmla="*/ 92 h 92"/>
                <a:gd name="T2" fmla="*/ 59 w 91"/>
                <a:gd name="T3" fmla="*/ 90 h 92"/>
                <a:gd name="T4" fmla="*/ 6 w 91"/>
                <a:gd name="T5" fmla="*/ 36 h 92"/>
                <a:gd name="T6" fmla="*/ 0 w 91"/>
                <a:gd name="T7" fmla="*/ 22 h 92"/>
                <a:gd name="T8" fmla="*/ 6 w 91"/>
                <a:gd name="T9" fmla="*/ 8 h 92"/>
                <a:gd name="T10" fmla="*/ 34 w 91"/>
                <a:gd name="T11" fmla="*/ 8 h 92"/>
                <a:gd name="T12" fmla="*/ 88 w 91"/>
                <a:gd name="T13" fmla="*/ 61 h 92"/>
                <a:gd name="T14" fmla="*/ 88 w 91"/>
                <a:gd name="T15" fmla="*/ 70 h 92"/>
                <a:gd name="T16" fmla="*/ 80 w 91"/>
                <a:gd name="T17" fmla="*/ 70 h 92"/>
                <a:gd name="T18" fmla="*/ 26 w 91"/>
                <a:gd name="T19" fmla="*/ 16 h 92"/>
                <a:gd name="T20" fmla="*/ 14 w 91"/>
                <a:gd name="T21" fmla="*/ 16 h 92"/>
                <a:gd name="T22" fmla="*/ 14 w 91"/>
                <a:gd name="T23" fmla="*/ 28 h 92"/>
                <a:gd name="T24" fmla="*/ 68 w 91"/>
                <a:gd name="T25" fmla="*/ 82 h 92"/>
                <a:gd name="T26" fmla="*/ 68 w 91"/>
                <a:gd name="T27" fmla="*/ 90 h 92"/>
                <a:gd name="T28" fmla="*/ 64 w 91"/>
                <a:gd name="T2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2">
                  <a:moveTo>
                    <a:pt x="64" y="92"/>
                  </a:moveTo>
                  <a:cubicBezTo>
                    <a:pt x="62" y="92"/>
                    <a:pt x="61" y="91"/>
                    <a:pt x="59" y="90"/>
                  </a:cubicBezTo>
                  <a:cubicBezTo>
                    <a:pt x="6" y="36"/>
                    <a:pt x="6" y="36"/>
                    <a:pt x="6" y="36"/>
                  </a:cubicBezTo>
                  <a:cubicBezTo>
                    <a:pt x="2" y="32"/>
                    <a:pt x="0" y="27"/>
                    <a:pt x="0" y="22"/>
                  </a:cubicBezTo>
                  <a:cubicBezTo>
                    <a:pt x="0" y="16"/>
                    <a:pt x="2" y="11"/>
                    <a:pt x="6" y="8"/>
                  </a:cubicBezTo>
                  <a:cubicBezTo>
                    <a:pt x="13" y="0"/>
                    <a:pt x="26" y="0"/>
                    <a:pt x="34" y="8"/>
                  </a:cubicBezTo>
                  <a:cubicBezTo>
                    <a:pt x="88" y="61"/>
                    <a:pt x="88" y="61"/>
                    <a:pt x="88" y="61"/>
                  </a:cubicBezTo>
                  <a:cubicBezTo>
                    <a:pt x="91" y="64"/>
                    <a:pt x="91" y="67"/>
                    <a:pt x="88" y="70"/>
                  </a:cubicBezTo>
                  <a:cubicBezTo>
                    <a:pt x="86" y="72"/>
                    <a:pt x="82" y="72"/>
                    <a:pt x="80" y="70"/>
                  </a:cubicBezTo>
                  <a:cubicBezTo>
                    <a:pt x="26" y="16"/>
                    <a:pt x="26" y="16"/>
                    <a:pt x="26" y="16"/>
                  </a:cubicBezTo>
                  <a:cubicBezTo>
                    <a:pt x="23" y="13"/>
                    <a:pt x="17" y="13"/>
                    <a:pt x="14" y="16"/>
                  </a:cubicBezTo>
                  <a:cubicBezTo>
                    <a:pt x="11" y="19"/>
                    <a:pt x="11" y="25"/>
                    <a:pt x="14" y="28"/>
                  </a:cubicBezTo>
                  <a:cubicBezTo>
                    <a:pt x="68" y="82"/>
                    <a:pt x="68" y="82"/>
                    <a:pt x="68" y="82"/>
                  </a:cubicBezTo>
                  <a:cubicBezTo>
                    <a:pt x="70" y="84"/>
                    <a:pt x="70" y="88"/>
                    <a:pt x="68" y="90"/>
                  </a:cubicBezTo>
                  <a:cubicBezTo>
                    <a:pt x="67" y="91"/>
                    <a:pt x="65" y="92"/>
                    <a:pt x="6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FD84E55-9A87-176B-802C-B4E85994BE8F}"/>
                </a:ext>
              </a:extLst>
            </p:cNvPr>
            <p:cNvSpPr>
              <a:spLocks/>
            </p:cNvSpPr>
            <p:nvPr/>
          </p:nvSpPr>
          <p:spPr bwMode="auto">
            <a:xfrm>
              <a:off x="2928" y="387"/>
              <a:ext cx="111" cy="110"/>
            </a:xfrm>
            <a:custGeom>
              <a:avLst/>
              <a:gdLst>
                <a:gd name="T0" fmla="*/ 53 w 81"/>
                <a:gd name="T1" fmla="*/ 80 h 80"/>
                <a:gd name="T2" fmla="*/ 49 w 81"/>
                <a:gd name="T3" fmla="*/ 78 h 80"/>
                <a:gd name="T4" fmla="*/ 8 w 81"/>
                <a:gd name="T5" fmla="*/ 37 h 80"/>
                <a:gd name="T6" fmla="*/ 8 w 81"/>
                <a:gd name="T7" fmla="*/ 8 h 80"/>
                <a:gd name="T8" fmla="*/ 36 w 81"/>
                <a:gd name="T9" fmla="*/ 8 h 80"/>
                <a:gd name="T10" fmla="*/ 78 w 81"/>
                <a:gd name="T11" fmla="*/ 50 h 80"/>
                <a:gd name="T12" fmla="*/ 78 w 81"/>
                <a:gd name="T13" fmla="*/ 59 h 80"/>
                <a:gd name="T14" fmla="*/ 70 w 81"/>
                <a:gd name="T15" fmla="*/ 59 h 80"/>
                <a:gd name="T16" fmla="*/ 28 w 81"/>
                <a:gd name="T17" fmla="*/ 16 h 80"/>
                <a:gd name="T18" fmla="*/ 16 w 81"/>
                <a:gd name="T19" fmla="*/ 16 h 80"/>
                <a:gd name="T20" fmla="*/ 16 w 81"/>
                <a:gd name="T21" fmla="*/ 28 h 80"/>
                <a:gd name="T22" fmla="*/ 57 w 81"/>
                <a:gd name="T23" fmla="*/ 69 h 80"/>
                <a:gd name="T24" fmla="*/ 57 w 81"/>
                <a:gd name="T25" fmla="*/ 78 h 80"/>
                <a:gd name="T26" fmla="*/ 53 w 81"/>
                <a:gd name="T2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0">
                  <a:moveTo>
                    <a:pt x="53" y="80"/>
                  </a:moveTo>
                  <a:cubicBezTo>
                    <a:pt x="52" y="80"/>
                    <a:pt x="50" y="79"/>
                    <a:pt x="49" y="78"/>
                  </a:cubicBezTo>
                  <a:cubicBezTo>
                    <a:pt x="8" y="37"/>
                    <a:pt x="8" y="37"/>
                    <a:pt x="8" y="37"/>
                  </a:cubicBezTo>
                  <a:cubicBezTo>
                    <a:pt x="0" y="29"/>
                    <a:pt x="0" y="16"/>
                    <a:pt x="8" y="8"/>
                  </a:cubicBezTo>
                  <a:cubicBezTo>
                    <a:pt x="16" y="0"/>
                    <a:pt x="29" y="0"/>
                    <a:pt x="36" y="8"/>
                  </a:cubicBezTo>
                  <a:cubicBezTo>
                    <a:pt x="78" y="50"/>
                    <a:pt x="78" y="50"/>
                    <a:pt x="78" y="50"/>
                  </a:cubicBezTo>
                  <a:cubicBezTo>
                    <a:pt x="81" y="52"/>
                    <a:pt x="81" y="56"/>
                    <a:pt x="78" y="59"/>
                  </a:cubicBezTo>
                  <a:cubicBezTo>
                    <a:pt x="76" y="61"/>
                    <a:pt x="72" y="61"/>
                    <a:pt x="70" y="59"/>
                  </a:cubicBezTo>
                  <a:cubicBezTo>
                    <a:pt x="28" y="16"/>
                    <a:pt x="28" y="16"/>
                    <a:pt x="28" y="16"/>
                  </a:cubicBezTo>
                  <a:cubicBezTo>
                    <a:pt x="25" y="13"/>
                    <a:pt x="19" y="13"/>
                    <a:pt x="16" y="16"/>
                  </a:cubicBezTo>
                  <a:cubicBezTo>
                    <a:pt x="13" y="20"/>
                    <a:pt x="13" y="25"/>
                    <a:pt x="16" y="28"/>
                  </a:cubicBezTo>
                  <a:cubicBezTo>
                    <a:pt x="57" y="69"/>
                    <a:pt x="57" y="69"/>
                    <a:pt x="57" y="69"/>
                  </a:cubicBezTo>
                  <a:cubicBezTo>
                    <a:pt x="60" y="72"/>
                    <a:pt x="60" y="75"/>
                    <a:pt x="57" y="78"/>
                  </a:cubicBezTo>
                  <a:cubicBezTo>
                    <a:pt x="56" y="79"/>
                    <a:pt x="55" y="80"/>
                    <a:pt x="53"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A17C89CE-5599-70BC-349F-CD53F5BA5E3B}"/>
                </a:ext>
              </a:extLst>
            </p:cNvPr>
            <p:cNvSpPr>
              <a:spLocks/>
            </p:cNvSpPr>
            <p:nvPr/>
          </p:nvSpPr>
          <p:spPr bwMode="auto">
            <a:xfrm>
              <a:off x="2795" y="367"/>
              <a:ext cx="357" cy="301"/>
            </a:xfrm>
            <a:custGeom>
              <a:avLst/>
              <a:gdLst>
                <a:gd name="T0" fmla="*/ 179 w 259"/>
                <a:gd name="T1" fmla="*/ 218 h 218"/>
                <a:gd name="T2" fmla="*/ 174 w 259"/>
                <a:gd name="T3" fmla="*/ 216 h 218"/>
                <a:gd name="T4" fmla="*/ 174 w 259"/>
                <a:gd name="T5" fmla="*/ 216 h 218"/>
                <a:gd name="T6" fmla="*/ 154 w 259"/>
                <a:gd name="T7" fmla="*/ 206 h 218"/>
                <a:gd name="T8" fmla="*/ 83 w 259"/>
                <a:gd name="T9" fmla="*/ 170 h 218"/>
                <a:gd name="T10" fmla="*/ 39 w 259"/>
                <a:gd name="T11" fmla="*/ 144 h 218"/>
                <a:gd name="T12" fmla="*/ 38 w 259"/>
                <a:gd name="T13" fmla="*/ 143 h 218"/>
                <a:gd name="T14" fmla="*/ 34 w 259"/>
                <a:gd name="T15" fmla="*/ 120 h 218"/>
                <a:gd name="T16" fmla="*/ 73 w 259"/>
                <a:gd name="T17" fmla="*/ 118 h 218"/>
                <a:gd name="T18" fmla="*/ 73 w 259"/>
                <a:gd name="T19" fmla="*/ 118 h 218"/>
                <a:gd name="T20" fmla="*/ 91 w 259"/>
                <a:gd name="T21" fmla="*/ 124 h 218"/>
                <a:gd name="T22" fmla="*/ 8 w 259"/>
                <a:gd name="T23" fmla="*/ 37 h 218"/>
                <a:gd name="T24" fmla="*/ 8 w 259"/>
                <a:gd name="T25" fmla="*/ 8 h 218"/>
                <a:gd name="T26" fmla="*/ 37 w 259"/>
                <a:gd name="T27" fmla="*/ 8 h 218"/>
                <a:gd name="T28" fmla="*/ 134 w 259"/>
                <a:gd name="T29" fmla="*/ 105 h 218"/>
                <a:gd name="T30" fmla="*/ 134 w 259"/>
                <a:gd name="T31" fmla="*/ 113 h 218"/>
                <a:gd name="T32" fmla="*/ 125 w 259"/>
                <a:gd name="T33" fmla="*/ 113 h 218"/>
                <a:gd name="T34" fmla="*/ 29 w 259"/>
                <a:gd name="T35" fmla="*/ 17 h 218"/>
                <a:gd name="T36" fmla="*/ 17 w 259"/>
                <a:gd name="T37" fmla="*/ 17 h 218"/>
                <a:gd name="T38" fmla="*/ 14 w 259"/>
                <a:gd name="T39" fmla="*/ 22 h 218"/>
                <a:gd name="T40" fmla="*/ 17 w 259"/>
                <a:gd name="T41" fmla="*/ 28 h 218"/>
                <a:gd name="T42" fmla="*/ 105 w 259"/>
                <a:gd name="T43" fmla="*/ 122 h 218"/>
                <a:gd name="T44" fmla="*/ 107 w 259"/>
                <a:gd name="T45" fmla="*/ 132 h 218"/>
                <a:gd name="T46" fmla="*/ 97 w 259"/>
                <a:gd name="T47" fmla="*/ 137 h 218"/>
                <a:gd name="T48" fmla="*/ 69 w 259"/>
                <a:gd name="T49" fmla="*/ 129 h 218"/>
                <a:gd name="T50" fmla="*/ 44 w 259"/>
                <a:gd name="T51" fmla="*/ 127 h 218"/>
                <a:gd name="T52" fmla="*/ 45 w 259"/>
                <a:gd name="T53" fmla="*/ 133 h 218"/>
                <a:gd name="T54" fmla="*/ 93 w 259"/>
                <a:gd name="T55" fmla="*/ 163 h 218"/>
                <a:gd name="T56" fmla="*/ 156 w 259"/>
                <a:gd name="T57" fmla="*/ 194 h 218"/>
                <a:gd name="T58" fmla="*/ 178 w 259"/>
                <a:gd name="T59" fmla="*/ 203 h 218"/>
                <a:gd name="T60" fmla="*/ 244 w 259"/>
                <a:gd name="T61" fmla="*/ 137 h 218"/>
                <a:gd name="T62" fmla="*/ 237 w 259"/>
                <a:gd name="T63" fmla="*/ 131 h 218"/>
                <a:gd name="T64" fmla="*/ 227 w 259"/>
                <a:gd name="T65" fmla="*/ 111 h 218"/>
                <a:gd name="T66" fmla="*/ 216 w 259"/>
                <a:gd name="T67" fmla="*/ 82 h 218"/>
                <a:gd name="T68" fmla="*/ 154 w 259"/>
                <a:gd name="T69" fmla="*/ 21 h 218"/>
                <a:gd name="T70" fmla="*/ 145 w 259"/>
                <a:gd name="T71" fmla="*/ 19 h 218"/>
                <a:gd name="T72" fmla="*/ 143 w 259"/>
                <a:gd name="T73" fmla="*/ 21 h 218"/>
                <a:gd name="T74" fmla="*/ 143 w 259"/>
                <a:gd name="T75" fmla="*/ 33 h 218"/>
                <a:gd name="T76" fmla="*/ 174 w 259"/>
                <a:gd name="T77" fmla="*/ 64 h 218"/>
                <a:gd name="T78" fmla="*/ 174 w 259"/>
                <a:gd name="T79" fmla="*/ 73 h 218"/>
                <a:gd name="T80" fmla="*/ 166 w 259"/>
                <a:gd name="T81" fmla="*/ 73 h 218"/>
                <a:gd name="T82" fmla="*/ 134 w 259"/>
                <a:gd name="T83" fmla="*/ 41 h 218"/>
                <a:gd name="T84" fmla="*/ 134 w 259"/>
                <a:gd name="T85" fmla="*/ 12 h 218"/>
                <a:gd name="T86" fmla="*/ 140 w 259"/>
                <a:gd name="T87" fmla="*/ 8 h 218"/>
                <a:gd name="T88" fmla="*/ 163 w 259"/>
                <a:gd name="T89" fmla="*/ 12 h 218"/>
                <a:gd name="T90" fmla="*/ 224 w 259"/>
                <a:gd name="T91" fmla="*/ 73 h 218"/>
                <a:gd name="T92" fmla="*/ 239 w 259"/>
                <a:gd name="T93" fmla="*/ 109 h 218"/>
                <a:gd name="T94" fmla="*/ 246 w 259"/>
                <a:gd name="T95" fmla="*/ 122 h 218"/>
                <a:gd name="T96" fmla="*/ 257 w 259"/>
                <a:gd name="T97" fmla="*/ 133 h 218"/>
                <a:gd name="T98" fmla="*/ 259 w 259"/>
                <a:gd name="T99" fmla="*/ 137 h 218"/>
                <a:gd name="T100" fmla="*/ 257 w 259"/>
                <a:gd name="T101" fmla="*/ 142 h 218"/>
                <a:gd name="T102" fmla="*/ 183 w 259"/>
                <a:gd name="T103" fmla="*/ 216 h 218"/>
                <a:gd name="T104" fmla="*/ 179 w 259"/>
                <a:gd name="T105"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9" h="218">
                  <a:moveTo>
                    <a:pt x="179" y="218"/>
                  </a:moveTo>
                  <a:cubicBezTo>
                    <a:pt x="177" y="218"/>
                    <a:pt x="176" y="217"/>
                    <a:pt x="174" y="216"/>
                  </a:cubicBezTo>
                  <a:cubicBezTo>
                    <a:pt x="174" y="216"/>
                    <a:pt x="174" y="216"/>
                    <a:pt x="174" y="216"/>
                  </a:cubicBezTo>
                  <a:cubicBezTo>
                    <a:pt x="169" y="210"/>
                    <a:pt x="162" y="207"/>
                    <a:pt x="154" y="206"/>
                  </a:cubicBezTo>
                  <a:cubicBezTo>
                    <a:pt x="136" y="204"/>
                    <a:pt x="102" y="196"/>
                    <a:pt x="83" y="170"/>
                  </a:cubicBezTo>
                  <a:cubicBezTo>
                    <a:pt x="80" y="165"/>
                    <a:pt x="58" y="153"/>
                    <a:pt x="39" y="144"/>
                  </a:cubicBezTo>
                  <a:cubicBezTo>
                    <a:pt x="39" y="144"/>
                    <a:pt x="38" y="143"/>
                    <a:pt x="38" y="143"/>
                  </a:cubicBezTo>
                  <a:cubicBezTo>
                    <a:pt x="31" y="138"/>
                    <a:pt x="29" y="127"/>
                    <a:pt x="34" y="120"/>
                  </a:cubicBezTo>
                  <a:cubicBezTo>
                    <a:pt x="45" y="106"/>
                    <a:pt x="63" y="114"/>
                    <a:pt x="73" y="118"/>
                  </a:cubicBezTo>
                  <a:cubicBezTo>
                    <a:pt x="73" y="118"/>
                    <a:pt x="73" y="118"/>
                    <a:pt x="73" y="118"/>
                  </a:cubicBezTo>
                  <a:cubicBezTo>
                    <a:pt x="74" y="118"/>
                    <a:pt x="82" y="121"/>
                    <a:pt x="91" y="124"/>
                  </a:cubicBezTo>
                  <a:cubicBezTo>
                    <a:pt x="8" y="37"/>
                    <a:pt x="8" y="37"/>
                    <a:pt x="8" y="37"/>
                  </a:cubicBezTo>
                  <a:cubicBezTo>
                    <a:pt x="0" y="29"/>
                    <a:pt x="0" y="16"/>
                    <a:pt x="8" y="8"/>
                  </a:cubicBezTo>
                  <a:cubicBezTo>
                    <a:pt x="16" y="0"/>
                    <a:pt x="29" y="0"/>
                    <a:pt x="37" y="8"/>
                  </a:cubicBezTo>
                  <a:cubicBezTo>
                    <a:pt x="134" y="105"/>
                    <a:pt x="134" y="105"/>
                    <a:pt x="134" y="105"/>
                  </a:cubicBezTo>
                  <a:cubicBezTo>
                    <a:pt x="136" y="107"/>
                    <a:pt x="136" y="111"/>
                    <a:pt x="134" y="113"/>
                  </a:cubicBezTo>
                  <a:cubicBezTo>
                    <a:pt x="132" y="115"/>
                    <a:pt x="128" y="115"/>
                    <a:pt x="125" y="113"/>
                  </a:cubicBezTo>
                  <a:cubicBezTo>
                    <a:pt x="29" y="17"/>
                    <a:pt x="29" y="17"/>
                    <a:pt x="29" y="17"/>
                  </a:cubicBezTo>
                  <a:cubicBezTo>
                    <a:pt x="26" y="13"/>
                    <a:pt x="20" y="13"/>
                    <a:pt x="17" y="17"/>
                  </a:cubicBezTo>
                  <a:cubicBezTo>
                    <a:pt x="15" y="18"/>
                    <a:pt x="14" y="20"/>
                    <a:pt x="14" y="22"/>
                  </a:cubicBezTo>
                  <a:cubicBezTo>
                    <a:pt x="14" y="25"/>
                    <a:pt x="15" y="27"/>
                    <a:pt x="17" y="28"/>
                  </a:cubicBezTo>
                  <a:cubicBezTo>
                    <a:pt x="105" y="122"/>
                    <a:pt x="105" y="122"/>
                    <a:pt x="105" y="122"/>
                  </a:cubicBezTo>
                  <a:cubicBezTo>
                    <a:pt x="108" y="124"/>
                    <a:pt x="109" y="129"/>
                    <a:pt x="107" y="132"/>
                  </a:cubicBezTo>
                  <a:cubicBezTo>
                    <a:pt x="105" y="136"/>
                    <a:pt x="101" y="138"/>
                    <a:pt x="97" y="137"/>
                  </a:cubicBezTo>
                  <a:cubicBezTo>
                    <a:pt x="85" y="135"/>
                    <a:pt x="70" y="130"/>
                    <a:pt x="69" y="129"/>
                  </a:cubicBezTo>
                  <a:cubicBezTo>
                    <a:pt x="52" y="122"/>
                    <a:pt x="47" y="123"/>
                    <a:pt x="44" y="127"/>
                  </a:cubicBezTo>
                  <a:cubicBezTo>
                    <a:pt x="43" y="129"/>
                    <a:pt x="43" y="132"/>
                    <a:pt x="45" y="133"/>
                  </a:cubicBezTo>
                  <a:cubicBezTo>
                    <a:pt x="53" y="137"/>
                    <a:pt x="86" y="154"/>
                    <a:pt x="93" y="163"/>
                  </a:cubicBezTo>
                  <a:cubicBezTo>
                    <a:pt x="109" y="186"/>
                    <a:pt x="139" y="192"/>
                    <a:pt x="156" y="194"/>
                  </a:cubicBezTo>
                  <a:cubicBezTo>
                    <a:pt x="164" y="195"/>
                    <a:pt x="172" y="198"/>
                    <a:pt x="178" y="203"/>
                  </a:cubicBezTo>
                  <a:cubicBezTo>
                    <a:pt x="244" y="137"/>
                    <a:pt x="244" y="137"/>
                    <a:pt x="244" y="137"/>
                  </a:cubicBezTo>
                  <a:cubicBezTo>
                    <a:pt x="237" y="131"/>
                    <a:pt x="237" y="131"/>
                    <a:pt x="237" y="131"/>
                  </a:cubicBezTo>
                  <a:cubicBezTo>
                    <a:pt x="232" y="125"/>
                    <a:pt x="229" y="119"/>
                    <a:pt x="227" y="111"/>
                  </a:cubicBezTo>
                  <a:cubicBezTo>
                    <a:pt x="224" y="97"/>
                    <a:pt x="220" y="87"/>
                    <a:pt x="216" y="82"/>
                  </a:cubicBezTo>
                  <a:cubicBezTo>
                    <a:pt x="154" y="21"/>
                    <a:pt x="154" y="21"/>
                    <a:pt x="154" y="21"/>
                  </a:cubicBezTo>
                  <a:cubicBezTo>
                    <a:pt x="152" y="18"/>
                    <a:pt x="148" y="18"/>
                    <a:pt x="145" y="19"/>
                  </a:cubicBezTo>
                  <a:cubicBezTo>
                    <a:pt x="144" y="20"/>
                    <a:pt x="143" y="20"/>
                    <a:pt x="143" y="21"/>
                  </a:cubicBezTo>
                  <a:cubicBezTo>
                    <a:pt x="139" y="24"/>
                    <a:pt x="139" y="29"/>
                    <a:pt x="143" y="33"/>
                  </a:cubicBezTo>
                  <a:cubicBezTo>
                    <a:pt x="174" y="64"/>
                    <a:pt x="174" y="64"/>
                    <a:pt x="174" y="64"/>
                  </a:cubicBezTo>
                  <a:cubicBezTo>
                    <a:pt x="177" y="66"/>
                    <a:pt x="177" y="70"/>
                    <a:pt x="174" y="73"/>
                  </a:cubicBezTo>
                  <a:cubicBezTo>
                    <a:pt x="172" y="75"/>
                    <a:pt x="168" y="75"/>
                    <a:pt x="166" y="73"/>
                  </a:cubicBezTo>
                  <a:cubicBezTo>
                    <a:pt x="134" y="41"/>
                    <a:pt x="134" y="41"/>
                    <a:pt x="134" y="41"/>
                  </a:cubicBezTo>
                  <a:cubicBezTo>
                    <a:pt x="126" y="33"/>
                    <a:pt x="126" y="20"/>
                    <a:pt x="134" y="12"/>
                  </a:cubicBezTo>
                  <a:cubicBezTo>
                    <a:pt x="136" y="11"/>
                    <a:pt x="138" y="9"/>
                    <a:pt x="140" y="8"/>
                  </a:cubicBezTo>
                  <a:cubicBezTo>
                    <a:pt x="147" y="5"/>
                    <a:pt x="157" y="6"/>
                    <a:pt x="163" y="12"/>
                  </a:cubicBezTo>
                  <a:cubicBezTo>
                    <a:pt x="224" y="73"/>
                    <a:pt x="224" y="73"/>
                    <a:pt x="224" y="73"/>
                  </a:cubicBezTo>
                  <a:cubicBezTo>
                    <a:pt x="232" y="82"/>
                    <a:pt x="237" y="97"/>
                    <a:pt x="239" y="109"/>
                  </a:cubicBezTo>
                  <a:cubicBezTo>
                    <a:pt x="240" y="114"/>
                    <a:pt x="242" y="118"/>
                    <a:pt x="246" y="122"/>
                  </a:cubicBezTo>
                  <a:cubicBezTo>
                    <a:pt x="257" y="133"/>
                    <a:pt x="257" y="133"/>
                    <a:pt x="257" y="133"/>
                  </a:cubicBezTo>
                  <a:cubicBezTo>
                    <a:pt x="258" y="134"/>
                    <a:pt x="259" y="136"/>
                    <a:pt x="259" y="137"/>
                  </a:cubicBezTo>
                  <a:cubicBezTo>
                    <a:pt x="259" y="139"/>
                    <a:pt x="258" y="141"/>
                    <a:pt x="257" y="142"/>
                  </a:cubicBezTo>
                  <a:cubicBezTo>
                    <a:pt x="183" y="216"/>
                    <a:pt x="183" y="216"/>
                    <a:pt x="183" y="216"/>
                  </a:cubicBezTo>
                  <a:cubicBezTo>
                    <a:pt x="182" y="217"/>
                    <a:pt x="180" y="218"/>
                    <a:pt x="17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9E5CB112-FF28-7847-747F-0BCE48FD7D28}"/>
                </a:ext>
              </a:extLst>
            </p:cNvPr>
            <p:cNvSpPr>
              <a:spLocks noEditPoints="1"/>
            </p:cNvSpPr>
            <p:nvPr/>
          </p:nvSpPr>
          <p:spPr bwMode="auto">
            <a:xfrm>
              <a:off x="3020" y="534"/>
              <a:ext cx="184" cy="186"/>
            </a:xfrm>
            <a:custGeom>
              <a:avLst/>
              <a:gdLst>
                <a:gd name="T0" fmla="*/ 34 w 134"/>
                <a:gd name="T1" fmla="*/ 135 h 135"/>
                <a:gd name="T2" fmla="*/ 30 w 134"/>
                <a:gd name="T3" fmla="*/ 133 h 135"/>
                <a:gd name="T4" fmla="*/ 1 w 134"/>
                <a:gd name="T5" fmla="*/ 105 h 135"/>
                <a:gd name="T6" fmla="*/ 0 w 134"/>
                <a:gd name="T7" fmla="*/ 101 h 135"/>
                <a:gd name="T8" fmla="*/ 1 w 134"/>
                <a:gd name="T9" fmla="*/ 96 h 135"/>
                <a:gd name="T10" fmla="*/ 95 w 134"/>
                <a:gd name="T11" fmla="*/ 2 h 135"/>
                <a:gd name="T12" fmla="*/ 104 w 134"/>
                <a:gd name="T13" fmla="*/ 2 h 135"/>
                <a:gd name="T14" fmla="*/ 133 w 134"/>
                <a:gd name="T15" fmla="*/ 31 h 135"/>
                <a:gd name="T16" fmla="*/ 134 w 134"/>
                <a:gd name="T17" fmla="*/ 35 h 135"/>
                <a:gd name="T18" fmla="*/ 133 w 134"/>
                <a:gd name="T19" fmla="*/ 39 h 135"/>
                <a:gd name="T20" fmla="*/ 38 w 134"/>
                <a:gd name="T21" fmla="*/ 133 h 135"/>
                <a:gd name="T22" fmla="*/ 34 w 134"/>
                <a:gd name="T23" fmla="*/ 135 h 135"/>
                <a:gd name="T24" fmla="*/ 14 w 134"/>
                <a:gd name="T25" fmla="*/ 101 h 135"/>
                <a:gd name="T26" fmla="*/ 34 w 134"/>
                <a:gd name="T27" fmla="*/ 121 h 135"/>
                <a:gd name="T28" fmla="*/ 120 w 134"/>
                <a:gd name="T29" fmla="*/ 35 h 135"/>
                <a:gd name="T30" fmla="*/ 100 w 134"/>
                <a:gd name="T31" fmla="*/ 15 h 135"/>
                <a:gd name="T32" fmla="*/ 14 w 134"/>
                <a:gd name="T33"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34" y="135"/>
                  </a:moveTo>
                  <a:cubicBezTo>
                    <a:pt x="33" y="135"/>
                    <a:pt x="31" y="135"/>
                    <a:pt x="30" y="133"/>
                  </a:cubicBezTo>
                  <a:cubicBezTo>
                    <a:pt x="1" y="105"/>
                    <a:pt x="1" y="105"/>
                    <a:pt x="1" y="105"/>
                  </a:cubicBezTo>
                  <a:cubicBezTo>
                    <a:pt x="0" y="104"/>
                    <a:pt x="0" y="102"/>
                    <a:pt x="0" y="101"/>
                  </a:cubicBezTo>
                  <a:cubicBezTo>
                    <a:pt x="0" y="99"/>
                    <a:pt x="0" y="98"/>
                    <a:pt x="1" y="96"/>
                  </a:cubicBezTo>
                  <a:cubicBezTo>
                    <a:pt x="95" y="2"/>
                    <a:pt x="95" y="2"/>
                    <a:pt x="95" y="2"/>
                  </a:cubicBezTo>
                  <a:cubicBezTo>
                    <a:pt x="98" y="0"/>
                    <a:pt x="102" y="0"/>
                    <a:pt x="104" y="2"/>
                  </a:cubicBezTo>
                  <a:cubicBezTo>
                    <a:pt x="133" y="31"/>
                    <a:pt x="133" y="31"/>
                    <a:pt x="133" y="31"/>
                  </a:cubicBezTo>
                  <a:cubicBezTo>
                    <a:pt x="134" y="32"/>
                    <a:pt x="134" y="33"/>
                    <a:pt x="134" y="35"/>
                  </a:cubicBezTo>
                  <a:cubicBezTo>
                    <a:pt x="134" y="37"/>
                    <a:pt x="134" y="38"/>
                    <a:pt x="133" y="39"/>
                  </a:cubicBezTo>
                  <a:cubicBezTo>
                    <a:pt x="38" y="133"/>
                    <a:pt x="38" y="133"/>
                    <a:pt x="38" y="133"/>
                  </a:cubicBezTo>
                  <a:cubicBezTo>
                    <a:pt x="37" y="135"/>
                    <a:pt x="36" y="135"/>
                    <a:pt x="34" y="135"/>
                  </a:cubicBezTo>
                  <a:close/>
                  <a:moveTo>
                    <a:pt x="14" y="101"/>
                  </a:moveTo>
                  <a:cubicBezTo>
                    <a:pt x="34" y="121"/>
                    <a:pt x="34" y="121"/>
                    <a:pt x="34" y="121"/>
                  </a:cubicBezTo>
                  <a:cubicBezTo>
                    <a:pt x="120" y="35"/>
                    <a:pt x="120" y="35"/>
                    <a:pt x="120" y="35"/>
                  </a:cubicBezTo>
                  <a:cubicBezTo>
                    <a:pt x="100" y="15"/>
                    <a:pt x="100" y="15"/>
                    <a:pt x="100" y="15"/>
                  </a:cubicBezTo>
                  <a:lnTo>
                    <a:pt x="1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a:extLst>
                <a:ext uri="{FF2B5EF4-FFF2-40B4-BE49-F238E27FC236}">
                  <a16:creationId xmlns:a16="http://schemas.microsoft.com/office/drawing/2014/main" id="{6C9FE9BA-D903-5F9B-C7FD-4C483C5FC372}"/>
                </a:ext>
              </a:extLst>
            </p:cNvPr>
            <p:cNvSpPr>
              <a:spLocks/>
            </p:cNvSpPr>
            <p:nvPr/>
          </p:nvSpPr>
          <p:spPr bwMode="auto">
            <a:xfrm>
              <a:off x="2651" y="222"/>
              <a:ext cx="283" cy="424"/>
            </a:xfrm>
            <a:custGeom>
              <a:avLst/>
              <a:gdLst>
                <a:gd name="T0" fmla="*/ 200 w 206"/>
                <a:gd name="T1" fmla="*/ 308 h 308"/>
                <a:gd name="T2" fmla="*/ 6 w 206"/>
                <a:gd name="T3" fmla="*/ 308 h 308"/>
                <a:gd name="T4" fmla="*/ 0 w 206"/>
                <a:gd name="T5" fmla="*/ 302 h 308"/>
                <a:gd name="T6" fmla="*/ 0 w 206"/>
                <a:gd name="T7" fmla="*/ 6 h 308"/>
                <a:gd name="T8" fmla="*/ 6 w 206"/>
                <a:gd name="T9" fmla="*/ 0 h 308"/>
                <a:gd name="T10" fmla="*/ 200 w 206"/>
                <a:gd name="T11" fmla="*/ 0 h 308"/>
                <a:gd name="T12" fmla="*/ 206 w 206"/>
                <a:gd name="T13" fmla="*/ 6 h 308"/>
                <a:gd name="T14" fmla="*/ 206 w 206"/>
                <a:gd name="T15" fmla="*/ 139 h 308"/>
                <a:gd name="T16" fmla="*/ 200 w 206"/>
                <a:gd name="T17" fmla="*/ 145 h 308"/>
                <a:gd name="T18" fmla="*/ 194 w 206"/>
                <a:gd name="T19" fmla="*/ 139 h 308"/>
                <a:gd name="T20" fmla="*/ 194 w 206"/>
                <a:gd name="T21" fmla="*/ 12 h 308"/>
                <a:gd name="T22" fmla="*/ 12 w 206"/>
                <a:gd name="T23" fmla="*/ 12 h 308"/>
                <a:gd name="T24" fmla="*/ 12 w 206"/>
                <a:gd name="T25" fmla="*/ 296 h 308"/>
                <a:gd name="T26" fmla="*/ 194 w 206"/>
                <a:gd name="T27" fmla="*/ 296 h 308"/>
                <a:gd name="T28" fmla="*/ 194 w 206"/>
                <a:gd name="T29" fmla="*/ 281 h 308"/>
                <a:gd name="T30" fmla="*/ 200 w 206"/>
                <a:gd name="T31" fmla="*/ 275 h 308"/>
                <a:gd name="T32" fmla="*/ 206 w 206"/>
                <a:gd name="T33" fmla="*/ 281 h 308"/>
                <a:gd name="T34" fmla="*/ 206 w 206"/>
                <a:gd name="T35" fmla="*/ 302 h 308"/>
                <a:gd name="T36" fmla="*/ 200 w 206"/>
                <a:gd name="T3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308">
                  <a:moveTo>
                    <a:pt x="200" y="308"/>
                  </a:moveTo>
                  <a:cubicBezTo>
                    <a:pt x="6" y="308"/>
                    <a:pt x="6" y="308"/>
                    <a:pt x="6" y="308"/>
                  </a:cubicBezTo>
                  <a:cubicBezTo>
                    <a:pt x="2" y="308"/>
                    <a:pt x="0" y="305"/>
                    <a:pt x="0" y="302"/>
                  </a:cubicBezTo>
                  <a:cubicBezTo>
                    <a:pt x="0" y="6"/>
                    <a:pt x="0" y="6"/>
                    <a:pt x="0" y="6"/>
                  </a:cubicBezTo>
                  <a:cubicBezTo>
                    <a:pt x="0" y="3"/>
                    <a:pt x="2" y="0"/>
                    <a:pt x="6" y="0"/>
                  </a:cubicBezTo>
                  <a:cubicBezTo>
                    <a:pt x="200" y="0"/>
                    <a:pt x="200" y="0"/>
                    <a:pt x="200" y="0"/>
                  </a:cubicBezTo>
                  <a:cubicBezTo>
                    <a:pt x="204" y="0"/>
                    <a:pt x="206" y="3"/>
                    <a:pt x="206" y="6"/>
                  </a:cubicBezTo>
                  <a:cubicBezTo>
                    <a:pt x="206" y="139"/>
                    <a:pt x="206" y="139"/>
                    <a:pt x="206" y="139"/>
                  </a:cubicBezTo>
                  <a:cubicBezTo>
                    <a:pt x="206" y="143"/>
                    <a:pt x="204" y="145"/>
                    <a:pt x="200" y="145"/>
                  </a:cubicBezTo>
                  <a:cubicBezTo>
                    <a:pt x="197" y="145"/>
                    <a:pt x="194" y="143"/>
                    <a:pt x="194" y="139"/>
                  </a:cubicBezTo>
                  <a:cubicBezTo>
                    <a:pt x="194" y="12"/>
                    <a:pt x="194" y="12"/>
                    <a:pt x="194" y="12"/>
                  </a:cubicBezTo>
                  <a:cubicBezTo>
                    <a:pt x="12" y="12"/>
                    <a:pt x="12" y="12"/>
                    <a:pt x="12" y="12"/>
                  </a:cubicBezTo>
                  <a:cubicBezTo>
                    <a:pt x="12" y="296"/>
                    <a:pt x="12" y="296"/>
                    <a:pt x="12" y="296"/>
                  </a:cubicBezTo>
                  <a:cubicBezTo>
                    <a:pt x="194" y="296"/>
                    <a:pt x="194" y="296"/>
                    <a:pt x="194" y="296"/>
                  </a:cubicBezTo>
                  <a:cubicBezTo>
                    <a:pt x="194" y="281"/>
                    <a:pt x="194" y="281"/>
                    <a:pt x="194" y="281"/>
                  </a:cubicBezTo>
                  <a:cubicBezTo>
                    <a:pt x="194" y="278"/>
                    <a:pt x="197" y="275"/>
                    <a:pt x="200" y="275"/>
                  </a:cubicBezTo>
                  <a:cubicBezTo>
                    <a:pt x="204" y="275"/>
                    <a:pt x="206" y="278"/>
                    <a:pt x="206" y="281"/>
                  </a:cubicBezTo>
                  <a:cubicBezTo>
                    <a:pt x="206" y="302"/>
                    <a:pt x="206" y="302"/>
                    <a:pt x="206" y="302"/>
                  </a:cubicBezTo>
                  <a:cubicBezTo>
                    <a:pt x="206" y="305"/>
                    <a:pt x="204" y="308"/>
                    <a:pt x="200"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6ECE3FCD-1324-B319-88DD-7EBCFF81E9CE}"/>
                </a:ext>
              </a:extLst>
            </p:cNvPr>
            <p:cNvSpPr>
              <a:spLocks noEditPoints="1"/>
            </p:cNvSpPr>
            <p:nvPr/>
          </p:nvSpPr>
          <p:spPr bwMode="auto">
            <a:xfrm>
              <a:off x="2651" y="150"/>
              <a:ext cx="283" cy="88"/>
            </a:xfrm>
            <a:custGeom>
              <a:avLst/>
              <a:gdLst>
                <a:gd name="T0" fmla="*/ 200 w 206"/>
                <a:gd name="T1" fmla="*/ 64 h 64"/>
                <a:gd name="T2" fmla="*/ 6 w 206"/>
                <a:gd name="T3" fmla="*/ 64 h 64"/>
                <a:gd name="T4" fmla="*/ 0 w 206"/>
                <a:gd name="T5" fmla="*/ 58 h 64"/>
                <a:gd name="T6" fmla="*/ 0 w 206"/>
                <a:gd name="T7" fmla="*/ 31 h 64"/>
                <a:gd name="T8" fmla="*/ 30 w 206"/>
                <a:gd name="T9" fmla="*/ 0 h 64"/>
                <a:gd name="T10" fmla="*/ 176 w 206"/>
                <a:gd name="T11" fmla="*/ 0 h 64"/>
                <a:gd name="T12" fmla="*/ 206 w 206"/>
                <a:gd name="T13" fmla="*/ 31 h 64"/>
                <a:gd name="T14" fmla="*/ 206 w 206"/>
                <a:gd name="T15" fmla="*/ 58 h 64"/>
                <a:gd name="T16" fmla="*/ 200 w 206"/>
                <a:gd name="T17" fmla="*/ 64 h 64"/>
                <a:gd name="T18" fmla="*/ 12 w 206"/>
                <a:gd name="T19" fmla="*/ 52 h 64"/>
                <a:gd name="T20" fmla="*/ 194 w 206"/>
                <a:gd name="T21" fmla="*/ 52 h 64"/>
                <a:gd name="T22" fmla="*/ 194 w 206"/>
                <a:gd name="T23" fmla="*/ 31 h 64"/>
                <a:gd name="T24" fmla="*/ 176 w 206"/>
                <a:gd name="T25" fmla="*/ 12 h 64"/>
                <a:gd name="T26" fmla="*/ 30 w 206"/>
                <a:gd name="T27" fmla="*/ 12 h 64"/>
                <a:gd name="T28" fmla="*/ 12 w 206"/>
                <a:gd name="T29" fmla="*/ 31 h 64"/>
                <a:gd name="T30" fmla="*/ 12 w 206"/>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4">
                  <a:moveTo>
                    <a:pt x="200" y="64"/>
                  </a:moveTo>
                  <a:cubicBezTo>
                    <a:pt x="6" y="64"/>
                    <a:pt x="6" y="64"/>
                    <a:pt x="6" y="64"/>
                  </a:cubicBezTo>
                  <a:cubicBezTo>
                    <a:pt x="2" y="64"/>
                    <a:pt x="0" y="62"/>
                    <a:pt x="0" y="58"/>
                  </a:cubicBezTo>
                  <a:cubicBezTo>
                    <a:pt x="0" y="31"/>
                    <a:pt x="0" y="31"/>
                    <a:pt x="0" y="31"/>
                  </a:cubicBezTo>
                  <a:cubicBezTo>
                    <a:pt x="0" y="14"/>
                    <a:pt x="13" y="0"/>
                    <a:pt x="30" y="0"/>
                  </a:cubicBezTo>
                  <a:cubicBezTo>
                    <a:pt x="176" y="0"/>
                    <a:pt x="176" y="0"/>
                    <a:pt x="176" y="0"/>
                  </a:cubicBezTo>
                  <a:cubicBezTo>
                    <a:pt x="193" y="0"/>
                    <a:pt x="206" y="14"/>
                    <a:pt x="206" y="31"/>
                  </a:cubicBezTo>
                  <a:cubicBezTo>
                    <a:pt x="206" y="58"/>
                    <a:pt x="206" y="58"/>
                    <a:pt x="206" y="58"/>
                  </a:cubicBezTo>
                  <a:cubicBezTo>
                    <a:pt x="206" y="62"/>
                    <a:pt x="204" y="64"/>
                    <a:pt x="200" y="64"/>
                  </a:cubicBezTo>
                  <a:close/>
                  <a:moveTo>
                    <a:pt x="12" y="52"/>
                  </a:moveTo>
                  <a:cubicBezTo>
                    <a:pt x="194" y="52"/>
                    <a:pt x="194" y="52"/>
                    <a:pt x="194" y="52"/>
                  </a:cubicBezTo>
                  <a:cubicBezTo>
                    <a:pt x="194" y="31"/>
                    <a:pt x="194" y="31"/>
                    <a:pt x="194" y="31"/>
                  </a:cubicBezTo>
                  <a:cubicBezTo>
                    <a:pt x="194" y="21"/>
                    <a:pt x="186" y="12"/>
                    <a:pt x="176" y="12"/>
                  </a:cubicBezTo>
                  <a:cubicBezTo>
                    <a:pt x="30" y="12"/>
                    <a:pt x="30" y="12"/>
                    <a:pt x="30" y="12"/>
                  </a:cubicBezTo>
                  <a:cubicBezTo>
                    <a:pt x="20" y="12"/>
                    <a:pt x="12" y="21"/>
                    <a:pt x="12" y="31"/>
                  </a:cubicBezTo>
                  <a:lnTo>
                    <a:pt x="1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a:extLst>
                <a:ext uri="{FF2B5EF4-FFF2-40B4-BE49-F238E27FC236}">
                  <a16:creationId xmlns:a16="http://schemas.microsoft.com/office/drawing/2014/main" id="{F0F96AB5-81DC-549A-EC85-8F07A6755CAE}"/>
                </a:ext>
              </a:extLst>
            </p:cNvPr>
            <p:cNvSpPr>
              <a:spLocks noEditPoints="1"/>
            </p:cNvSpPr>
            <p:nvPr/>
          </p:nvSpPr>
          <p:spPr bwMode="auto">
            <a:xfrm>
              <a:off x="2651" y="629"/>
              <a:ext cx="283" cy="87"/>
            </a:xfrm>
            <a:custGeom>
              <a:avLst/>
              <a:gdLst>
                <a:gd name="T0" fmla="*/ 176 w 206"/>
                <a:gd name="T1" fmla="*/ 63 h 63"/>
                <a:gd name="T2" fmla="*/ 30 w 206"/>
                <a:gd name="T3" fmla="*/ 63 h 63"/>
                <a:gd name="T4" fmla="*/ 0 w 206"/>
                <a:gd name="T5" fmla="*/ 32 h 63"/>
                <a:gd name="T6" fmla="*/ 0 w 206"/>
                <a:gd name="T7" fmla="*/ 6 h 63"/>
                <a:gd name="T8" fmla="*/ 6 w 206"/>
                <a:gd name="T9" fmla="*/ 0 h 63"/>
                <a:gd name="T10" fmla="*/ 200 w 206"/>
                <a:gd name="T11" fmla="*/ 0 h 63"/>
                <a:gd name="T12" fmla="*/ 206 w 206"/>
                <a:gd name="T13" fmla="*/ 6 h 63"/>
                <a:gd name="T14" fmla="*/ 206 w 206"/>
                <a:gd name="T15" fmla="*/ 32 h 63"/>
                <a:gd name="T16" fmla="*/ 176 w 206"/>
                <a:gd name="T17" fmla="*/ 63 h 63"/>
                <a:gd name="T18" fmla="*/ 12 w 206"/>
                <a:gd name="T19" fmla="*/ 12 h 63"/>
                <a:gd name="T20" fmla="*/ 12 w 206"/>
                <a:gd name="T21" fmla="*/ 32 h 63"/>
                <a:gd name="T22" fmla="*/ 30 w 206"/>
                <a:gd name="T23" fmla="*/ 51 h 63"/>
                <a:gd name="T24" fmla="*/ 176 w 206"/>
                <a:gd name="T25" fmla="*/ 51 h 63"/>
                <a:gd name="T26" fmla="*/ 194 w 206"/>
                <a:gd name="T27" fmla="*/ 32 h 63"/>
                <a:gd name="T28" fmla="*/ 194 w 206"/>
                <a:gd name="T29" fmla="*/ 12 h 63"/>
                <a:gd name="T30" fmla="*/ 12 w 206"/>
                <a:gd name="T31"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3">
                  <a:moveTo>
                    <a:pt x="176" y="63"/>
                  </a:moveTo>
                  <a:cubicBezTo>
                    <a:pt x="30" y="63"/>
                    <a:pt x="30" y="63"/>
                    <a:pt x="30" y="63"/>
                  </a:cubicBezTo>
                  <a:cubicBezTo>
                    <a:pt x="13" y="63"/>
                    <a:pt x="0" y="49"/>
                    <a:pt x="0" y="32"/>
                  </a:cubicBezTo>
                  <a:cubicBezTo>
                    <a:pt x="0" y="6"/>
                    <a:pt x="0" y="6"/>
                    <a:pt x="0" y="6"/>
                  </a:cubicBezTo>
                  <a:cubicBezTo>
                    <a:pt x="0" y="2"/>
                    <a:pt x="2" y="0"/>
                    <a:pt x="6" y="0"/>
                  </a:cubicBezTo>
                  <a:cubicBezTo>
                    <a:pt x="200" y="0"/>
                    <a:pt x="200" y="0"/>
                    <a:pt x="200" y="0"/>
                  </a:cubicBezTo>
                  <a:cubicBezTo>
                    <a:pt x="204" y="0"/>
                    <a:pt x="206" y="2"/>
                    <a:pt x="206" y="6"/>
                  </a:cubicBezTo>
                  <a:cubicBezTo>
                    <a:pt x="206" y="32"/>
                    <a:pt x="206" y="32"/>
                    <a:pt x="206" y="32"/>
                  </a:cubicBezTo>
                  <a:cubicBezTo>
                    <a:pt x="206" y="49"/>
                    <a:pt x="193" y="63"/>
                    <a:pt x="176" y="63"/>
                  </a:cubicBezTo>
                  <a:close/>
                  <a:moveTo>
                    <a:pt x="12" y="12"/>
                  </a:moveTo>
                  <a:cubicBezTo>
                    <a:pt x="12" y="32"/>
                    <a:pt x="12" y="32"/>
                    <a:pt x="12" y="32"/>
                  </a:cubicBezTo>
                  <a:cubicBezTo>
                    <a:pt x="12" y="42"/>
                    <a:pt x="20" y="51"/>
                    <a:pt x="30" y="51"/>
                  </a:cubicBezTo>
                  <a:cubicBezTo>
                    <a:pt x="176" y="51"/>
                    <a:pt x="176" y="51"/>
                    <a:pt x="176" y="51"/>
                  </a:cubicBezTo>
                  <a:cubicBezTo>
                    <a:pt x="186" y="51"/>
                    <a:pt x="194" y="42"/>
                    <a:pt x="194" y="32"/>
                  </a:cubicBezTo>
                  <a:cubicBezTo>
                    <a:pt x="194" y="12"/>
                    <a:pt x="194" y="12"/>
                    <a:pt x="194"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38A55EA4-B4F7-5964-5FB6-FD7DDFB1E54B}"/>
                </a:ext>
              </a:extLst>
            </p:cNvPr>
            <p:cNvSpPr>
              <a:spLocks/>
            </p:cNvSpPr>
            <p:nvPr/>
          </p:nvSpPr>
          <p:spPr bwMode="auto">
            <a:xfrm>
              <a:off x="2764" y="186"/>
              <a:ext cx="59" cy="16"/>
            </a:xfrm>
            <a:custGeom>
              <a:avLst/>
              <a:gdLst>
                <a:gd name="T0" fmla="*/ 37 w 43"/>
                <a:gd name="T1" fmla="*/ 12 h 12"/>
                <a:gd name="T2" fmla="*/ 6 w 43"/>
                <a:gd name="T3" fmla="*/ 12 h 12"/>
                <a:gd name="T4" fmla="*/ 0 w 43"/>
                <a:gd name="T5" fmla="*/ 6 h 12"/>
                <a:gd name="T6" fmla="*/ 6 w 43"/>
                <a:gd name="T7" fmla="*/ 0 h 12"/>
                <a:gd name="T8" fmla="*/ 37 w 43"/>
                <a:gd name="T9" fmla="*/ 0 h 12"/>
                <a:gd name="T10" fmla="*/ 43 w 43"/>
                <a:gd name="T11" fmla="*/ 6 h 12"/>
                <a:gd name="T12" fmla="*/ 37 w 4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37" y="12"/>
                  </a:moveTo>
                  <a:cubicBezTo>
                    <a:pt x="6" y="12"/>
                    <a:pt x="6" y="12"/>
                    <a:pt x="6" y="12"/>
                  </a:cubicBezTo>
                  <a:cubicBezTo>
                    <a:pt x="2" y="12"/>
                    <a:pt x="0" y="10"/>
                    <a:pt x="0" y="6"/>
                  </a:cubicBezTo>
                  <a:cubicBezTo>
                    <a:pt x="0" y="3"/>
                    <a:pt x="2" y="0"/>
                    <a:pt x="6" y="0"/>
                  </a:cubicBezTo>
                  <a:cubicBezTo>
                    <a:pt x="37" y="0"/>
                    <a:pt x="37" y="0"/>
                    <a:pt x="37" y="0"/>
                  </a:cubicBezTo>
                  <a:cubicBezTo>
                    <a:pt x="40" y="0"/>
                    <a:pt x="43" y="3"/>
                    <a:pt x="43" y="6"/>
                  </a:cubicBezTo>
                  <a:cubicBezTo>
                    <a:pt x="43" y="10"/>
                    <a:pt x="40" y="12"/>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a:extLst>
                <a:ext uri="{FF2B5EF4-FFF2-40B4-BE49-F238E27FC236}">
                  <a16:creationId xmlns:a16="http://schemas.microsoft.com/office/drawing/2014/main" id="{AF50475F-E22C-0F85-25E0-3C03E5A4CF3E}"/>
                </a:ext>
              </a:extLst>
            </p:cNvPr>
            <p:cNvSpPr>
              <a:spLocks noEditPoints="1"/>
            </p:cNvSpPr>
            <p:nvPr/>
          </p:nvSpPr>
          <p:spPr bwMode="auto">
            <a:xfrm>
              <a:off x="2691" y="267"/>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a:extLst>
                <a:ext uri="{FF2B5EF4-FFF2-40B4-BE49-F238E27FC236}">
                  <a16:creationId xmlns:a16="http://schemas.microsoft.com/office/drawing/2014/main" id="{49CDF1D5-246A-9C32-802A-A989DC5E5CE9}"/>
                </a:ext>
              </a:extLst>
            </p:cNvPr>
            <p:cNvSpPr>
              <a:spLocks noEditPoints="1"/>
            </p:cNvSpPr>
            <p:nvPr/>
          </p:nvSpPr>
          <p:spPr bwMode="auto">
            <a:xfrm>
              <a:off x="2691" y="384"/>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2"/>
                    <a:pt x="3" y="0"/>
                    <a:pt x="6" y="0"/>
                  </a:cubicBezTo>
                  <a:cubicBezTo>
                    <a:pt x="66" y="0"/>
                    <a:pt x="66" y="0"/>
                    <a:pt x="66" y="0"/>
                  </a:cubicBezTo>
                  <a:cubicBezTo>
                    <a:pt x="69" y="0"/>
                    <a:pt x="72" y="2"/>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a:extLst>
                <a:ext uri="{FF2B5EF4-FFF2-40B4-BE49-F238E27FC236}">
                  <a16:creationId xmlns:a16="http://schemas.microsoft.com/office/drawing/2014/main" id="{9EFE7762-18BD-C832-E745-A0C0693C6EBD}"/>
                </a:ext>
              </a:extLst>
            </p:cNvPr>
            <p:cNvSpPr>
              <a:spLocks noEditPoints="1"/>
            </p:cNvSpPr>
            <p:nvPr/>
          </p:nvSpPr>
          <p:spPr bwMode="auto">
            <a:xfrm>
              <a:off x="2691" y="500"/>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70"/>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3">
            <a:extLst>
              <a:ext uri="{FF2B5EF4-FFF2-40B4-BE49-F238E27FC236}">
                <a16:creationId xmlns:a16="http://schemas.microsoft.com/office/drawing/2014/main" id="{5DF5A5C1-A532-F05A-7C7C-6F017189B8C0}"/>
              </a:ext>
            </a:extLst>
          </p:cNvPr>
          <p:cNvGrpSpPr>
            <a:grpSpLocks noChangeAspect="1"/>
          </p:cNvGrpSpPr>
          <p:nvPr/>
        </p:nvGrpSpPr>
        <p:grpSpPr bwMode="auto">
          <a:xfrm>
            <a:off x="7209255" y="501383"/>
            <a:ext cx="821485" cy="814860"/>
            <a:chOff x="4152" y="58"/>
            <a:chExt cx="992" cy="984"/>
          </a:xfrm>
          <a:solidFill>
            <a:schemeClr val="bg1"/>
          </a:solidFill>
        </p:grpSpPr>
        <p:sp>
          <p:nvSpPr>
            <p:cNvPr id="59" name="Freeform 44">
              <a:extLst>
                <a:ext uri="{FF2B5EF4-FFF2-40B4-BE49-F238E27FC236}">
                  <a16:creationId xmlns:a16="http://schemas.microsoft.com/office/drawing/2014/main" id="{251C4EFC-19B9-B411-8F21-337B5ED4962B}"/>
                </a:ext>
              </a:extLst>
            </p:cNvPr>
            <p:cNvSpPr>
              <a:spLocks noEditPoints="1"/>
            </p:cNvSpPr>
            <p:nvPr/>
          </p:nvSpPr>
          <p:spPr bwMode="auto">
            <a:xfrm>
              <a:off x="4187" y="58"/>
              <a:ext cx="607" cy="394"/>
            </a:xfrm>
            <a:custGeom>
              <a:avLst/>
              <a:gdLst>
                <a:gd name="T0" fmla="*/ 248 w 254"/>
                <a:gd name="T1" fmla="*/ 165 h 165"/>
                <a:gd name="T2" fmla="*/ 228 w 254"/>
                <a:gd name="T3" fmla="*/ 165 h 165"/>
                <a:gd name="T4" fmla="*/ 222 w 254"/>
                <a:gd name="T5" fmla="*/ 159 h 165"/>
                <a:gd name="T6" fmla="*/ 222 w 254"/>
                <a:gd name="T7" fmla="*/ 32 h 165"/>
                <a:gd name="T8" fmla="*/ 32 w 254"/>
                <a:gd name="T9" fmla="*/ 32 h 165"/>
                <a:gd name="T10" fmla="*/ 32 w 254"/>
                <a:gd name="T11" fmla="*/ 159 h 165"/>
                <a:gd name="T12" fmla="*/ 26 w 254"/>
                <a:gd name="T13" fmla="*/ 165 h 165"/>
                <a:gd name="T14" fmla="*/ 6 w 254"/>
                <a:gd name="T15" fmla="*/ 165 h 165"/>
                <a:gd name="T16" fmla="*/ 0 w 254"/>
                <a:gd name="T17" fmla="*/ 159 h 165"/>
                <a:gd name="T18" fmla="*/ 0 w 254"/>
                <a:gd name="T19" fmla="*/ 16 h 165"/>
                <a:gd name="T20" fmla="*/ 16 w 254"/>
                <a:gd name="T21" fmla="*/ 0 h 165"/>
                <a:gd name="T22" fmla="*/ 238 w 254"/>
                <a:gd name="T23" fmla="*/ 0 h 165"/>
                <a:gd name="T24" fmla="*/ 254 w 254"/>
                <a:gd name="T25" fmla="*/ 16 h 165"/>
                <a:gd name="T26" fmla="*/ 254 w 254"/>
                <a:gd name="T27" fmla="*/ 159 h 165"/>
                <a:gd name="T28" fmla="*/ 248 w 254"/>
                <a:gd name="T29" fmla="*/ 165 h 165"/>
                <a:gd name="T30" fmla="*/ 234 w 254"/>
                <a:gd name="T31" fmla="*/ 153 h 165"/>
                <a:gd name="T32" fmla="*/ 242 w 254"/>
                <a:gd name="T33" fmla="*/ 153 h 165"/>
                <a:gd name="T34" fmla="*/ 242 w 254"/>
                <a:gd name="T35" fmla="*/ 16 h 165"/>
                <a:gd name="T36" fmla="*/ 238 w 254"/>
                <a:gd name="T37" fmla="*/ 12 h 165"/>
                <a:gd name="T38" fmla="*/ 16 w 254"/>
                <a:gd name="T39" fmla="*/ 12 h 165"/>
                <a:gd name="T40" fmla="*/ 12 w 254"/>
                <a:gd name="T41" fmla="*/ 16 h 165"/>
                <a:gd name="T42" fmla="*/ 12 w 254"/>
                <a:gd name="T43" fmla="*/ 153 h 165"/>
                <a:gd name="T44" fmla="*/ 20 w 254"/>
                <a:gd name="T45" fmla="*/ 153 h 165"/>
                <a:gd name="T46" fmla="*/ 20 w 254"/>
                <a:gd name="T47" fmla="*/ 26 h 165"/>
                <a:gd name="T48" fmla="*/ 26 w 254"/>
                <a:gd name="T49" fmla="*/ 20 h 165"/>
                <a:gd name="T50" fmla="*/ 228 w 254"/>
                <a:gd name="T51" fmla="*/ 20 h 165"/>
                <a:gd name="T52" fmla="*/ 234 w 254"/>
                <a:gd name="T53" fmla="*/ 26 h 165"/>
                <a:gd name="T54" fmla="*/ 234 w 254"/>
                <a:gd name="T55" fmla="*/ 1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165">
                  <a:moveTo>
                    <a:pt x="248" y="165"/>
                  </a:moveTo>
                  <a:cubicBezTo>
                    <a:pt x="228" y="165"/>
                    <a:pt x="228" y="165"/>
                    <a:pt x="228" y="165"/>
                  </a:cubicBezTo>
                  <a:cubicBezTo>
                    <a:pt x="225" y="165"/>
                    <a:pt x="222" y="162"/>
                    <a:pt x="222" y="159"/>
                  </a:cubicBezTo>
                  <a:cubicBezTo>
                    <a:pt x="222" y="32"/>
                    <a:pt x="222" y="32"/>
                    <a:pt x="222" y="32"/>
                  </a:cubicBezTo>
                  <a:cubicBezTo>
                    <a:pt x="32" y="32"/>
                    <a:pt x="32" y="32"/>
                    <a:pt x="32" y="32"/>
                  </a:cubicBezTo>
                  <a:cubicBezTo>
                    <a:pt x="32" y="159"/>
                    <a:pt x="32" y="159"/>
                    <a:pt x="32" y="159"/>
                  </a:cubicBezTo>
                  <a:cubicBezTo>
                    <a:pt x="32" y="162"/>
                    <a:pt x="30" y="165"/>
                    <a:pt x="26" y="165"/>
                  </a:cubicBezTo>
                  <a:cubicBezTo>
                    <a:pt x="6" y="165"/>
                    <a:pt x="6" y="165"/>
                    <a:pt x="6" y="165"/>
                  </a:cubicBezTo>
                  <a:cubicBezTo>
                    <a:pt x="3" y="165"/>
                    <a:pt x="0" y="162"/>
                    <a:pt x="0" y="159"/>
                  </a:cubicBezTo>
                  <a:cubicBezTo>
                    <a:pt x="0" y="16"/>
                    <a:pt x="0" y="16"/>
                    <a:pt x="0" y="16"/>
                  </a:cubicBezTo>
                  <a:cubicBezTo>
                    <a:pt x="0" y="7"/>
                    <a:pt x="8" y="0"/>
                    <a:pt x="16" y="0"/>
                  </a:cubicBezTo>
                  <a:cubicBezTo>
                    <a:pt x="238" y="0"/>
                    <a:pt x="238" y="0"/>
                    <a:pt x="238" y="0"/>
                  </a:cubicBezTo>
                  <a:cubicBezTo>
                    <a:pt x="247" y="0"/>
                    <a:pt x="254" y="7"/>
                    <a:pt x="254" y="16"/>
                  </a:cubicBezTo>
                  <a:cubicBezTo>
                    <a:pt x="254" y="159"/>
                    <a:pt x="254" y="159"/>
                    <a:pt x="254" y="159"/>
                  </a:cubicBezTo>
                  <a:cubicBezTo>
                    <a:pt x="254" y="162"/>
                    <a:pt x="251" y="165"/>
                    <a:pt x="248" y="165"/>
                  </a:cubicBezTo>
                  <a:close/>
                  <a:moveTo>
                    <a:pt x="234" y="153"/>
                  </a:moveTo>
                  <a:cubicBezTo>
                    <a:pt x="242" y="153"/>
                    <a:pt x="242" y="153"/>
                    <a:pt x="242" y="153"/>
                  </a:cubicBezTo>
                  <a:cubicBezTo>
                    <a:pt x="242" y="16"/>
                    <a:pt x="242" y="16"/>
                    <a:pt x="242" y="16"/>
                  </a:cubicBezTo>
                  <a:cubicBezTo>
                    <a:pt x="242" y="14"/>
                    <a:pt x="240" y="12"/>
                    <a:pt x="238" y="12"/>
                  </a:cubicBezTo>
                  <a:cubicBezTo>
                    <a:pt x="16" y="12"/>
                    <a:pt x="16" y="12"/>
                    <a:pt x="16" y="12"/>
                  </a:cubicBezTo>
                  <a:cubicBezTo>
                    <a:pt x="14" y="12"/>
                    <a:pt x="12" y="14"/>
                    <a:pt x="12" y="16"/>
                  </a:cubicBezTo>
                  <a:cubicBezTo>
                    <a:pt x="12" y="153"/>
                    <a:pt x="12" y="153"/>
                    <a:pt x="12" y="153"/>
                  </a:cubicBezTo>
                  <a:cubicBezTo>
                    <a:pt x="20" y="153"/>
                    <a:pt x="20" y="153"/>
                    <a:pt x="20" y="153"/>
                  </a:cubicBezTo>
                  <a:cubicBezTo>
                    <a:pt x="20" y="26"/>
                    <a:pt x="20" y="26"/>
                    <a:pt x="20" y="26"/>
                  </a:cubicBezTo>
                  <a:cubicBezTo>
                    <a:pt x="20" y="23"/>
                    <a:pt x="23" y="20"/>
                    <a:pt x="26" y="20"/>
                  </a:cubicBezTo>
                  <a:cubicBezTo>
                    <a:pt x="228" y="20"/>
                    <a:pt x="228" y="20"/>
                    <a:pt x="228" y="20"/>
                  </a:cubicBezTo>
                  <a:cubicBezTo>
                    <a:pt x="231" y="20"/>
                    <a:pt x="234" y="23"/>
                    <a:pt x="234" y="26"/>
                  </a:cubicBezTo>
                  <a:lnTo>
                    <a:pt x="234"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5">
              <a:extLst>
                <a:ext uri="{FF2B5EF4-FFF2-40B4-BE49-F238E27FC236}">
                  <a16:creationId xmlns:a16="http://schemas.microsoft.com/office/drawing/2014/main" id="{06CA3BC3-4971-568D-5B8E-90F53E0820F3}"/>
                </a:ext>
              </a:extLst>
            </p:cNvPr>
            <p:cNvSpPr>
              <a:spLocks noEditPoints="1"/>
            </p:cNvSpPr>
            <p:nvPr/>
          </p:nvSpPr>
          <p:spPr bwMode="auto">
            <a:xfrm>
              <a:off x="4152" y="424"/>
              <a:ext cx="677" cy="95"/>
            </a:xfrm>
            <a:custGeom>
              <a:avLst/>
              <a:gdLst>
                <a:gd name="T0" fmla="*/ 250 w 284"/>
                <a:gd name="T1" fmla="*/ 40 h 40"/>
                <a:gd name="T2" fmla="*/ 34 w 284"/>
                <a:gd name="T3" fmla="*/ 40 h 40"/>
                <a:gd name="T4" fmla="*/ 0 w 284"/>
                <a:gd name="T5" fmla="*/ 6 h 40"/>
                <a:gd name="T6" fmla="*/ 6 w 284"/>
                <a:gd name="T7" fmla="*/ 0 h 40"/>
                <a:gd name="T8" fmla="*/ 278 w 284"/>
                <a:gd name="T9" fmla="*/ 0 h 40"/>
                <a:gd name="T10" fmla="*/ 284 w 284"/>
                <a:gd name="T11" fmla="*/ 6 h 40"/>
                <a:gd name="T12" fmla="*/ 250 w 284"/>
                <a:gd name="T13" fmla="*/ 40 h 40"/>
                <a:gd name="T14" fmla="*/ 13 w 284"/>
                <a:gd name="T15" fmla="*/ 12 h 40"/>
                <a:gd name="T16" fmla="*/ 34 w 284"/>
                <a:gd name="T17" fmla="*/ 28 h 40"/>
                <a:gd name="T18" fmla="*/ 250 w 284"/>
                <a:gd name="T19" fmla="*/ 28 h 40"/>
                <a:gd name="T20" fmla="*/ 272 w 284"/>
                <a:gd name="T21" fmla="*/ 12 h 40"/>
                <a:gd name="T22" fmla="*/ 13 w 284"/>
                <a:gd name="T23"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40">
                  <a:moveTo>
                    <a:pt x="250" y="40"/>
                  </a:moveTo>
                  <a:cubicBezTo>
                    <a:pt x="34" y="40"/>
                    <a:pt x="34" y="40"/>
                    <a:pt x="34" y="40"/>
                  </a:cubicBezTo>
                  <a:cubicBezTo>
                    <a:pt x="15" y="40"/>
                    <a:pt x="0" y="25"/>
                    <a:pt x="0" y="6"/>
                  </a:cubicBezTo>
                  <a:cubicBezTo>
                    <a:pt x="0" y="3"/>
                    <a:pt x="3" y="0"/>
                    <a:pt x="6" y="0"/>
                  </a:cubicBezTo>
                  <a:cubicBezTo>
                    <a:pt x="278" y="0"/>
                    <a:pt x="278" y="0"/>
                    <a:pt x="278" y="0"/>
                  </a:cubicBezTo>
                  <a:cubicBezTo>
                    <a:pt x="282" y="0"/>
                    <a:pt x="284" y="3"/>
                    <a:pt x="284" y="6"/>
                  </a:cubicBezTo>
                  <a:cubicBezTo>
                    <a:pt x="284" y="25"/>
                    <a:pt x="269" y="40"/>
                    <a:pt x="250" y="40"/>
                  </a:cubicBezTo>
                  <a:close/>
                  <a:moveTo>
                    <a:pt x="13" y="12"/>
                  </a:moveTo>
                  <a:cubicBezTo>
                    <a:pt x="15" y="21"/>
                    <a:pt x="24" y="28"/>
                    <a:pt x="34" y="28"/>
                  </a:cubicBezTo>
                  <a:cubicBezTo>
                    <a:pt x="250" y="28"/>
                    <a:pt x="250" y="28"/>
                    <a:pt x="250" y="28"/>
                  </a:cubicBezTo>
                  <a:cubicBezTo>
                    <a:pt x="260" y="28"/>
                    <a:pt x="269" y="21"/>
                    <a:pt x="27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6">
              <a:extLst>
                <a:ext uri="{FF2B5EF4-FFF2-40B4-BE49-F238E27FC236}">
                  <a16:creationId xmlns:a16="http://schemas.microsoft.com/office/drawing/2014/main" id="{2559DF51-B33E-F0CF-B7FC-A41F806F7FE1}"/>
                </a:ext>
              </a:extLst>
            </p:cNvPr>
            <p:cNvSpPr>
              <a:spLocks noEditPoints="1"/>
            </p:cNvSpPr>
            <p:nvPr/>
          </p:nvSpPr>
          <p:spPr bwMode="auto">
            <a:xfrm>
              <a:off x="4476" y="569"/>
              <a:ext cx="668" cy="473"/>
            </a:xfrm>
            <a:custGeom>
              <a:avLst/>
              <a:gdLst>
                <a:gd name="T0" fmla="*/ 257 w 280"/>
                <a:gd name="T1" fmla="*/ 198 h 198"/>
                <a:gd name="T2" fmla="*/ 23 w 280"/>
                <a:gd name="T3" fmla="*/ 198 h 198"/>
                <a:gd name="T4" fmla="*/ 0 w 280"/>
                <a:gd name="T5" fmla="*/ 175 h 198"/>
                <a:gd name="T6" fmla="*/ 0 w 280"/>
                <a:gd name="T7" fmla="*/ 23 h 198"/>
                <a:gd name="T8" fmla="*/ 23 w 280"/>
                <a:gd name="T9" fmla="*/ 0 h 198"/>
                <a:gd name="T10" fmla="*/ 257 w 280"/>
                <a:gd name="T11" fmla="*/ 0 h 198"/>
                <a:gd name="T12" fmla="*/ 280 w 280"/>
                <a:gd name="T13" fmla="*/ 23 h 198"/>
                <a:gd name="T14" fmla="*/ 280 w 280"/>
                <a:gd name="T15" fmla="*/ 175 h 198"/>
                <a:gd name="T16" fmla="*/ 257 w 280"/>
                <a:gd name="T17" fmla="*/ 198 h 198"/>
                <a:gd name="T18" fmla="*/ 23 w 280"/>
                <a:gd name="T19" fmla="*/ 12 h 198"/>
                <a:gd name="T20" fmla="*/ 12 w 280"/>
                <a:gd name="T21" fmla="*/ 23 h 198"/>
                <a:gd name="T22" fmla="*/ 12 w 280"/>
                <a:gd name="T23" fmla="*/ 175 h 198"/>
                <a:gd name="T24" fmla="*/ 23 w 280"/>
                <a:gd name="T25" fmla="*/ 186 h 198"/>
                <a:gd name="T26" fmla="*/ 257 w 280"/>
                <a:gd name="T27" fmla="*/ 186 h 198"/>
                <a:gd name="T28" fmla="*/ 268 w 280"/>
                <a:gd name="T29" fmla="*/ 175 h 198"/>
                <a:gd name="T30" fmla="*/ 268 w 280"/>
                <a:gd name="T31" fmla="*/ 23 h 198"/>
                <a:gd name="T32" fmla="*/ 257 w 280"/>
                <a:gd name="T33" fmla="*/ 12 h 198"/>
                <a:gd name="T34" fmla="*/ 23 w 280"/>
                <a:gd name="T35" fmla="*/ 1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98">
                  <a:moveTo>
                    <a:pt x="257" y="198"/>
                  </a:moveTo>
                  <a:cubicBezTo>
                    <a:pt x="23" y="198"/>
                    <a:pt x="23" y="198"/>
                    <a:pt x="23" y="198"/>
                  </a:cubicBezTo>
                  <a:cubicBezTo>
                    <a:pt x="11" y="198"/>
                    <a:pt x="0" y="188"/>
                    <a:pt x="0" y="175"/>
                  </a:cubicBezTo>
                  <a:cubicBezTo>
                    <a:pt x="0" y="23"/>
                    <a:pt x="0" y="23"/>
                    <a:pt x="0" y="23"/>
                  </a:cubicBezTo>
                  <a:cubicBezTo>
                    <a:pt x="0" y="10"/>
                    <a:pt x="11" y="0"/>
                    <a:pt x="23" y="0"/>
                  </a:cubicBezTo>
                  <a:cubicBezTo>
                    <a:pt x="257" y="0"/>
                    <a:pt x="257" y="0"/>
                    <a:pt x="257" y="0"/>
                  </a:cubicBezTo>
                  <a:cubicBezTo>
                    <a:pt x="270" y="0"/>
                    <a:pt x="280" y="10"/>
                    <a:pt x="280" y="23"/>
                  </a:cubicBezTo>
                  <a:cubicBezTo>
                    <a:pt x="280" y="175"/>
                    <a:pt x="280" y="175"/>
                    <a:pt x="280" y="175"/>
                  </a:cubicBezTo>
                  <a:cubicBezTo>
                    <a:pt x="280" y="188"/>
                    <a:pt x="270" y="198"/>
                    <a:pt x="257" y="198"/>
                  </a:cubicBezTo>
                  <a:close/>
                  <a:moveTo>
                    <a:pt x="23" y="12"/>
                  </a:moveTo>
                  <a:cubicBezTo>
                    <a:pt x="17" y="12"/>
                    <a:pt x="12" y="17"/>
                    <a:pt x="12" y="23"/>
                  </a:cubicBezTo>
                  <a:cubicBezTo>
                    <a:pt x="12" y="175"/>
                    <a:pt x="12" y="175"/>
                    <a:pt x="12" y="175"/>
                  </a:cubicBezTo>
                  <a:cubicBezTo>
                    <a:pt x="12" y="181"/>
                    <a:pt x="17" y="186"/>
                    <a:pt x="23" y="186"/>
                  </a:cubicBezTo>
                  <a:cubicBezTo>
                    <a:pt x="257" y="186"/>
                    <a:pt x="257" y="186"/>
                    <a:pt x="257" y="186"/>
                  </a:cubicBezTo>
                  <a:cubicBezTo>
                    <a:pt x="263" y="186"/>
                    <a:pt x="268" y="181"/>
                    <a:pt x="268" y="175"/>
                  </a:cubicBezTo>
                  <a:cubicBezTo>
                    <a:pt x="268" y="23"/>
                    <a:pt x="268" y="23"/>
                    <a:pt x="268" y="23"/>
                  </a:cubicBezTo>
                  <a:cubicBezTo>
                    <a:pt x="268" y="17"/>
                    <a:pt x="263" y="12"/>
                    <a:pt x="257" y="12"/>
                  </a:cubicBezTo>
                  <a:lnTo>
                    <a:pt x="2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7">
              <a:extLst>
                <a:ext uri="{FF2B5EF4-FFF2-40B4-BE49-F238E27FC236}">
                  <a16:creationId xmlns:a16="http://schemas.microsoft.com/office/drawing/2014/main" id="{FCEBECFD-34D2-F469-45C8-EC17F7583ED0}"/>
                </a:ext>
              </a:extLst>
            </p:cNvPr>
            <p:cNvSpPr>
              <a:spLocks/>
            </p:cNvSpPr>
            <p:nvPr/>
          </p:nvSpPr>
          <p:spPr bwMode="auto">
            <a:xfrm>
              <a:off x="4555" y="567"/>
              <a:ext cx="29" cy="471"/>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9" y="0"/>
                    <a:pt x="12" y="3"/>
                    <a:pt x="12" y="6"/>
                  </a:cubicBezTo>
                  <a:cubicBezTo>
                    <a:pt x="12" y="191"/>
                    <a:pt x="12" y="191"/>
                    <a:pt x="12" y="191"/>
                  </a:cubicBezTo>
                  <a:cubicBezTo>
                    <a:pt x="12" y="195"/>
                    <a:pt x="9"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8">
              <a:extLst>
                <a:ext uri="{FF2B5EF4-FFF2-40B4-BE49-F238E27FC236}">
                  <a16:creationId xmlns:a16="http://schemas.microsoft.com/office/drawing/2014/main" id="{D60B12C8-E074-5304-2BED-B87F612C6893}"/>
                </a:ext>
              </a:extLst>
            </p:cNvPr>
            <p:cNvSpPr>
              <a:spLocks/>
            </p:cNvSpPr>
            <p:nvPr/>
          </p:nvSpPr>
          <p:spPr bwMode="auto">
            <a:xfrm>
              <a:off x="5037" y="572"/>
              <a:ext cx="29" cy="470"/>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10" y="0"/>
                    <a:pt x="12" y="3"/>
                    <a:pt x="12" y="6"/>
                  </a:cubicBezTo>
                  <a:cubicBezTo>
                    <a:pt x="12" y="191"/>
                    <a:pt x="12" y="191"/>
                    <a:pt x="12" y="191"/>
                  </a:cubicBezTo>
                  <a:cubicBezTo>
                    <a:pt x="12" y="195"/>
                    <a:pt x="10"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9">
              <a:extLst>
                <a:ext uri="{FF2B5EF4-FFF2-40B4-BE49-F238E27FC236}">
                  <a16:creationId xmlns:a16="http://schemas.microsoft.com/office/drawing/2014/main" id="{763ECEBB-B550-9009-C3AA-3A9FC243590C}"/>
                </a:ext>
              </a:extLst>
            </p:cNvPr>
            <p:cNvSpPr>
              <a:spLocks/>
            </p:cNvSpPr>
            <p:nvPr/>
          </p:nvSpPr>
          <p:spPr bwMode="auto">
            <a:xfrm>
              <a:off x="5078" y="763"/>
              <a:ext cx="28" cy="81"/>
            </a:xfrm>
            <a:custGeom>
              <a:avLst/>
              <a:gdLst>
                <a:gd name="T0" fmla="*/ 6 w 12"/>
                <a:gd name="T1" fmla="*/ 34 h 34"/>
                <a:gd name="T2" fmla="*/ 0 w 12"/>
                <a:gd name="T3" fmla="*/ 28 h 34"/>
                <a:gd name="T4" fmla="*/ 0 w 12"/>
                <a:gd name="T5" fmla="*/ 6 h 34"/>
                <a:gd name="T6" fmla="*/ 6 w 12"/>
                <a:gd name="T7" fmla="*/ 0 h 34"/>
                <a:gd name="T8" fmla="*/ 12 w 12"/>
                <a:gd name="T9" fmla="*/ 6 h 34"/>
                <a:gd name="T10" fmla="*/ 12 w 12"/>
                <a:gd name="T11" fmla="*/ 28 h 34"/>
                <a:gd name="T12" fmla="*/ 6 w 1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 h="34">
                  <a:moveTo>
                    <a:pt x="6" y="34"/>
                  </a:moveTo>
                  <a:cubicBezTo>
                    <a:pt x="2" y="34"/>
                    <a:pt x="0" y="31"/>
                    <a:pt x="0" y="28"/>
                  </a:cubicBezTo>
                  <a:cubicBezTo>
                    <a:pt x="0" y="6"/>
                    <a:pt x="0" y="6"/>
                    <a:pt x="0" y="6"/>
                  </a:cubicBezTo>
                  <a:cubicBezTo>
                    <a:pt x="0" y="3"/>
                    <a:pt x="2" y="0"/>
                    <a:pt x="6" y="0"/>
                  </a:cubicBezTo>
                  <a:cubicBezTo>
                    <a:pt x="9" y="0"/>
                    <a:pt x="12" y="3"/>
                    <a:pt x="12" y="6"/>
                  </a:cubicBezTo>
                  <a:cubicBezTo>
                    <a:pt x="12" y="28"/>
                    <a:pt x="12" y="28"/>
                    <a:pt x="12" y="28"/>
                  </a:cubicBezTo>
                  <a:cubicBezTo>
                    <a:pt x="12" y="31"/>
                    <a:pt x="9" y="34"/>
                    <a:pt x="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0">
              <a:extLst>
                <a:ext uri="{FF2B5EF4-FFF2-40B4-BE49-F238E27FC236}">
                  <a16:creationId xmlns:a16="http://schemas.microsoft.com/office/drawing/2014/main" id="{7BA269D9-4F30-AF37-39DD-38A60746C21E}"/>
                </a:ext>
              </a:extLst>
            </p:cNvPr>
            <p:cNvSpPr>
              <a:spLocks/>
            </p:cNvSpPr>
            <p:nvPr/>
          </p:nvSpPr>
          <p:spPr bwMode="auto">
            <a:xfrm>
              <a:off x="4238" y="500"/>
              <a:ext cx="257" cy="301"/>
            </a:xfrm>
            <a:custGeom>
              <a:avLst/>
              <a:gdLst>
                <a:gd name="T0" fmla="*/ 102 w 108"/>
                <a:gd name="T1" fmla="*/ 126 h 126"/>
                <a:gd name="T2" fmla="*/ 6 w 108"/>
                <a:gd name="T3" fmla="*/ 126 h 126"/>
                <a:gd name="T4" fmla="*/ 0 w 108"/>
                <a:gd name="T5" fmla="*/ 120 h 126"/>
                <a:gd name="T6" fmla="*/ 0 w 108"/>
                <a:gd name="T7" fmla="*/ 6 h 126"/>
                <a:gd name="T8" fmla="*/ 6 w 108"/>
                <a:gd name="T9" fmla="*/ 0 h 126"/>
                <a:gd name="T10" fmla="*/ 12 w 108"/>
                <a:gd name="T11" fmla="*/ 6 h 126"/>
                <a:gd name="T12" fmla="*/ 12 w 108"/>
                <a:gd name="T13" fmla="*/ 114 h 126"/>
                <a:gd name="T14" fmla="*/ 102 w 108"/>
                <a:gd name="T15" fmla="*/ 114 h 126"/>
                <a:gd name="T16" fmla="*/ 108 w 108"/>
                <a:gd name="T17" fmla="*/ 120 h 126"/>
                <a:gd name="T18" fmla="*/ 102 w 108"/>
                <a:gd name="T1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26">
                  <a:moveTo>
                    <a:pt x="102" y="126"/>
                  </a:moveTo>
                  <a:cubicBezTo>
                    <a:pt x="6" y="126"/>
                    <a:pt x="6" y="126"/>
                    <a:pt x="6" y="126"/>
                  </a:cubicBezTo>
                  <a:cubicBezTo>
                    <a:pt x="2" y="126"/>
                    <a:pt x="0" y="123"/>
                    <a:pt x="0" y="120"/>
                  </a:cubicBezTo>
                  <a:cubicBezTo>
                    <a:pt x="0" y="6"/>
                    <a:pt x="0" y="6"/>
                    <a:pt x="0" y="6"/>
                  </a:cubicBezTo>
                  <a:cubicBezTo>
                    <a:pt x="0" y="3"/>
                    <a:pt x="2" y="0"/>
                    <a:pt x="6" y="0"/>
                  </a:cubicBezTo>
                  <a:cubicBezTo>
                    <a:pt x="9" y="0"/>
                    <a:pt x="12" y="3"/>
                    <a:pt x="12" y="6"/>
                  </a:cubicBezTo>
                  <a:cubicBezTo>
                    <a:pt x="12" y="114"/>
                    <a:pt x="12" y="114"/>
                    <a:pt x="12" y="114"/>
                  </a:cubicBezTo>
                  <a:cubicBezTo>
                    <a:pt x="102" y="114"/>
                    <a:pt x="102" y="114"/>
                    <a:pt x="102" y="114"/>
                  </a:cubicBezTo>
                  <a:cubicBezTo>
                    <a:pt x="106" y="114"/>
                    <a:pt x="108" y="117"/>
                    <a:pt x="108" y="120"/>
                  </a:cubicBezTo>
                  <a:cubicBezTo>
                    <a:pt x="108" y="123"/>
                    <a:pt x="106" y="126"/>
                    <a:pt x="102"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93E9489-390B-3141-0649-5ADC3B8DACB2}"/>
                </a:ext>
              </a:extLst>
            </p:cNvPr>
            <p:cNvSpPr>
              <a:spLocks/>
            </p:cNvSpPr>
            <p:nvPr/>
          </p:nvSpPr>
          <p:spPr bwMode="auto">
            <a:xfrm>
              <a:off x="4187" y="500"/>
              <a:ext cx="127" cy="79"/>
            </a:xfrm>
            <a:custGeom>
              <a:avLst/>
              <a:gdLst>
                <a:gd name="T0" fmla="*/ 47 w 53"/>
                <a:gd name="T1" fmla="*/ 32 h 33"/>
                <a:gd name="T2" fmla="*/ 42 w 53"/>
                <a:gd name="T3" fmla="*/ 30 h 33"/>
                <a:gd name="T4" fmla="*/ 27 w 53"/>
                <a:gd name="T5" fmla="*/ 15 h 33"/>
                <a:gd name="T6" fmla="*/ 11 w 53"/>
                <a:gd name="T7" fmla="*/ 30 h 33"/>
                <a:gd name="T8" fmla="*/ 3 w 53"/>
                <a:gd name="T9" fmla="*/ 30 h 33"/>
                <a:gd name="T10" fmla="*/ 3 w 53"/>
                <a:gd name="T11" fmla="*/ 22 h 33"/>
                <a:gd name="T12" fmla="*/ 23 w 53"/>
                <a:gd name="T13" fmla="*/ 2 h 33"/>
                <a:gd name="T14" fmla="*/ 31 w 53"/>
                <a:gd name="T15" fmla="*/ 2 h 33"/>
                <a:gd name="T16" fmla="*/ 51 w 53"/>
                <a:gd name="T17" fmla="*/ 22 h 33"/>
                <a:gd name="T18" fmla="*/ 51 w 53"/>
                <a:gd name="T19" fmla="*/ 30 h 33"/>
                <a:gd name="T20" fmla="*/ 47 w 53"/>
                <a:gd name="T21"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47" y="32"/>
                  </a:moveTo>
                  <a:cubicBezTo>
                    <a:pt x="45" y="32"/>
                    <a:pt x="44" y="31"/>
                    <a:pt x="42" y="30"/>
                  </a:cubicBezTo>
                  <a:cubicBezTo>
                    <a:pt x="27" y="15"/>
                    <a:pt x="27" y="15"/>
                    <a:pt x="27" y="15"/>
                  </a:cubicBezTo>
                  <a:cubicBezTo>
                    <a:pt x="11" y="30"/>
                    <a:pt x="11" y="30"/>
                    <a:pt x="11" y="30"/>
                  </a:cubicBezTo>
                  <a:cubicBezTo>
                    <a:pt x="9" y="33"/>
                    <a:pt x="5" y="33"/>
                    <a:pt x="3" y="30"/>
                  </a:cubicBezTo>
                  <a:cubicBezTo>
                    <a:pt x="0" y="28"/>
                    <a:pt x="0" y="24"/>
                    <a:pt x="3" y="22"/>
                  </a:cubicBezTo>
                  <a:cubicBezTo>
                    <a:pt x="23" y="2"/>
                    <a:pt x="23" y="2"/>
                    <a:pt x="23" y="2"/>
                  </a:cubicBezTo>
                  <a:cubicBezTo>
                    <a:pt x="25" y="0"/>
                    <a:pt x="29" y="0"/>
                    <a:pt x="31" y="2"/>
                  </a:cubicBezTo>
                  <a:cubicBezTo>
                    <a:pt x="51" y="22"/>
                    <a:pt x="51" y="22"/>
                    <a:pt x="51" y="22"/>
                  </a:cubicBezTo>
                  <a:cubicBezTo>
                    <a:pt x="53" y="24"/>
                    <a:pt x="53" y="28"/>
                    <a:pt x="51" y="30"/>
                  </a:cubicBezTo>
                  <a:cubicBezTo>
                    <a:pt x="50" y="31"/>
                    <a:pt x="48" y="32"/>
                    <a:pt x="4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2">
              <a:extLst>
                <a:ext uri="{FF2B5EF4-FFF2-40B4-BE49-F238E27FC236}">
                  <a16:creationId xmlns:a16="http://schemas.microsoft.com/office/drawing/2014/main" id="{B69BF61A-60BF-BC12-2812-49735CA7F1B9}"/>
                </a:ext>
              </a:extLst>
            </p:cNvPr>
            <p:cNvSpPr>
              <a:spLocks/>
            </p:cNvSpPr>
            <p:nvPr/>
          </p:nvSpPr>
          <p:spPr bwMode="auto">
            <a:xfrm>
              <a:off x="4419" y="725"/>
              <a:ext cx="79" cy="124"/>
            </a:xfrm>
            <a:custGeom>
              <a:avLst/>
              <a:gdLst>
                <a:gd name="T0" fmla="*/ 6 w 33"/>
                <a:gd name="T1" fmla="*/ 52 h 52"/>
                <a:gd name="T2" fmla="*/ 2 w 33"/>
                <a:gd name="T3" fmla="*/ 50 h 52"/>
                <a:gd name="T4" fmla="*/ 2 w 33"/>
                <a:gd name="T5" fmla="*/ 42 h 52"/>
                <a:gd name="T6" fmla="*/ 18 w 33"/>
                <a:gd name="T7" fmla="*/ 26 h 52"/>
                <a:gd name="T8" fmla="*/ 2 w 33"/>
                <a:gd name="T9" fmla="*/ 10 h 52"/>
                <a:gd name="T10" fmla="*/ 2 w 33"/>
                <a:gd name="T11" fmla="*/ 2 h 52"/>
                <a:gd name="T12" fmla="*/ 11 w 33"/>
                <a:gd name="T13" fmla="*/ 2 h 52"/>
                <a:gd name="T14" fmla="*/ 30 w 33"/>
                <a:gd name="T15" fmla="*/ 22 h 52"/>
                <a:gd name="T16" fmla="*/ 30 w 33"/>
                <a:gd name="T17" fmla="*/ 30 h 52"/>
                <a:gd name="T18" fmla="*/ 11 w 33"/>
                <a:gd name="T19" fmla="*/ 50 h 52"/>
                <a:gd name="T20" fmla="*/ 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6" y="52"/>
                  </a:moveTo>
                  <a:cubicBezTo>
                    <a:pt x="5" y="52"/>
                    <a:pt x="3" y="51"/>
                    <a:pt x="2" y="50"/>
                  </a:cubicBezTo>
                  <a:cubicBezTo>
                    <a:pt x="0" y="48"/>
                    <a:pt x="0" y="44"/>
                    <a:pt x="2" y="42"/>
                  </a:cubicBezTo>
                  <a:cubicBezTo>
                    <a:pt x="18" y="26"/>
                    <a:pt x="18" y="26"/>
                    <a:pt x="18" y="26"/>
                  </a:cubicBezTo>
                  <a:cubicBezTo>
                    <a:pt x="2" y="10"/>
                    <a:pt x="2" y="10"/>
                    <a:pt x="2" y="10"/>
                  </a:cubicBezTo>
                  <a:cubicBezTo>
                    <a:pt x="0" y="8"/>
                    <a:pt x="0" y="4"/>
                    <a:pt x="2" y="2"/>
                  </a:cubicBezTo>
                  <a:cubicBezTo>
                    <a:pt x="5" y="0"/>
                    <a:pt x="8" y="0"/>
                    <a:pt x="11" y="2"/>
                  </a:cubicBezTo>
                  <a:cubicBezTo>
                    <a:pt x="30" y="22"/>
                    <a:pt x="30" y="22"/>
                    <a:pt x="30" y="22"/>
                  </a:cubicBezTo>
                  <a:cubicBezTo>
                    <a:pt x="33" y="24"/>
                    <a:pt x="33" y="28"/>
                    <a:pt x="30" y="30"/>
                  </a:cubicBezTo>
                  <a:cubicBezTo>
                    <a:pt x="11" y="50"/>
                    <a:pt x="11" y="50"/>
                    <a:pt x="11" y="50"/>
                  </a:cubicBezTo>
                  <a:cubicBezTo>
                    <a:pt x="9" y="51"/>
                    <a:pt x="8"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3">
              <a:extLst>
                <a:ext uri="{FF2B5EF4-FFF2-40B4-BE49-F238E27FC236}">
                  <a16:creationId xmlns:a16="http://schemas.microsoft.com/office/drawing/2014/main" id="{9FCD2053-F136-903F-1329-00EA617E2450}"/>
                </a:ext>
              </a:extLst>
            </p:cNvPr>
            <p:cNvSpPr>
              <a:spLocks/>
            </p:cNvSpPr>
            <p:nvPr/>
          </p:nvSpPr>
          <p:spPr bwMode="auto">
            <a:xfrm>
              <a:off x="4782" y="206"/>
              <a:ext cx="281" cy="366"/>
            </a:xfrm>
            <a:custGeom>
              <a:avLst/>
              <a:gdLst>
                <a:gd name="T0" fmla="*/ 112 w 118"/>
                <a:gd name="T1" fmla="*/ 153 h 153"/>
                <a:gd name="T2" fmla="*/ 106 w 118"/>
                <a:gd name="T3" fmla="*/ 147 h 153"/>
                <a:gd name="T4" fmla="*/ 106 w 118"/>
                <a:gd name="T5" fmla="*/ 12 h 153"/>
                <a:gd name="T6" fmla="*/ 6 w 118"/>
                <a:gd name="T7" fmla="*/ 12 h 153"/>
                <a:gd name="T8" fmla="*/ 0 w 118"/>
                <a:gd name="T9" fmla="*/ 6 h 153"/>
                <a:gd name="T10" fmla="*/ 6 w 118"/>
                <a:gd name="T11" fmla="*/ 0 h 153"/>
                <a:gd name="T12" fmla="*/ 112 w 118"/>
                <a:gd name="T13" fmla="*/ 0 h 153"/>
                <a:gd name="T14" fmla="*/ 118 w 118"/>
                <a:gd name="T15" fmla="*/ 6 h 153"/>
                <a:gd name="T16" fmla="*/ 118 w 118"/>
                <a:gd name="T17" fmla="*/ 147 h 153"/>
                <a:gd name="T18" fmla="*/ 112 w 118"/>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53">
                  <a:moveTo>
                    <a:pt x="112" y="153"/>
                  </a:moveTo>
                  <a:cubicBezTo>
                    <a:pt x="109" y="153"/>
                    <a:pt x="106" y="150"/>
                    <a:pt x="106" y="147"/>
                  </a:cubicBezTo>
                  <a:cubicBezTo>
                    <a:pt x="106" y="12"/>
                    <a:pt x="106" y="12"/>
                    <a:pt x="106" y="12"/>
                  </a:cubicBezTo>
                  <a:cubicBezTo>
                    <a:pt x="6" y="12"/>
                    <a:pt x="6" y="12"/>
                    <a:pt x="6" y="12"/>
                  </a:cubicBezTo>
                  <a:cubicBezTo>
                    <a:pt x="3" y="12"/>
                    <a:pt x="0" y="10"/>
                    <a:pt x="0" y="6"/>
                  </a:cubicBezTo>
                  <a:cubicBezTo>
                    <a:pt x="0" y="3"/>
                    <a:pt x="3" y="0"/>
                    <a:pt x="6" y="0"/>
                  </a:cubicBezTo>
                  <a:cubicBezTo>
                    <a:pt x="112" y="0"/>
                    <a:pt x="112" y="0"/>
                    <a:pt x="112" y="0"/>
                  </a:cubicBezTo>
                  <a:cubicBezTo>
                    <a:pt x="115" y="0"/>
                    <a:pt x="118" y="3"/>
                    <a:pt x="118" y="6"/>
                  </a:cubicBezTo>
                  <a:cubicBezTo>
                    <a:pt x="118" y="147"/>
                    <a:pt x="118" y="147"/>
                    <a:pt x="118" y="147"/>
                  </a:cubicBezTo>
                  <a:cubicBezTo>
                    <a:pt x="118" y="150"/>
                    <a:pt x="115" y="153"/>
                    <a:pt x="112"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4">
              <a:extLst>
                <a:ext uri="{FF2B5EF4-FFF2-40B4-BE49-F238E27FC236}">
                  <a16:creationId xmlns:a16="http://schemas.microsoft.com/office/drawing/2014/main" id="{CB792C15-1A40-047D-DAA9-3A05CA6ADF55}"/>
                </a:ext>
              </a:extLst>
            </p:cNvPr>
            <p:cNvSpPr>
              <a:spLocks/>
            </p:cNvSpPr>
            <p:nvPr/>
          </p:nvSpPr>
          <p:spPr bwMode="auto">
            <a:xfrm>
              <a:off x="4782" y="158"/>
              <a:ext cx="78" cy="125"/>
            </a:xfrm>
            <a:custGeom>
              <a:avLst/>
              <a:gdLst>
                <a:gd name="T0" fmla="*/ 26 w 33"/>
                <a:gd name="T1" fmla="*/ 52 h 52"/>
                <a:gd name="T2" fmla="*/ 22 w 33"/>
                <a:gd name="T3" fmla="*/ 50 h 52"/>
                <a:gd name="T4" fmla="*/ 2 w 33"/>
                <a:gd name="T5" fmla="*/ 31 h 52"/>
                <a:gd name="T6" fmla="*/ 2 w 33"/>
                <a:gd name="T7" fmla="*/ 22 h 52"/>
                <a:gd name="T8" fmla="*/ 22 w 33"/>
                <a:gd name="T9" fmla="*/ 2 h 52"/>
                <a:gd name="T10" fmla="*/ 31 w 33"/>
                <a:gd name="T11" fmla="*/ 2 h 52"/>
                <a:gd name="T12" fmla="*/ 31 w 33"/>
                <a:gd name="T13" fmla="*/ 11 h 52"/>
                <a:gd name="T14" fmla="*/ 15 w 33"/>
                <a:gd name="T15" fmla="*/ 26 h 52"/>
                <a:gd name="T16" fmla="*/ 31 w 33"/>
                <a:gd name="T17" fmla="*/ 42 h 52"/>
                <a:gd name="T18" fmla="*/ 31 w 33"/>
                <a:gd name="T19" fmla="*/ 50 h 52"/>
                <a:gd name="T20" fmla="*/ 2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26" y="52"/>
                  </a:moveTo>
                  <a:cubicBezTo>
                    <a:pt x="25" y="52"/>
                    <a:pt x="23" y="52"/>
                    <a:pt x="22" y="50"/>
                  </a:cubicBezTo>
                  <a:cubicBezTo>
                    <a:pt x="2" y="31"/>
                    <a:pt x="2" y="31"/>
                    <a:pt x="2" y="31"/>
                  </a:cubicBezTo>
                  <a:cubicBezTo>
                    <a:pt x="0" y="28"/>
                    <a:pt x="0" y="25"/>
                    <a:pt x="2" y="22"/>
                  </a:cubicBezTo>
                  <a:cubicBezTo>
                    <a:pt x="22" y="2"/>
                    <a:pt x="22" y="2"/>
                    <a:pt x="22" y="2"/>
                  </a:cubicBezTo>
                  <a:cubicBezTo>
                    <a:pt x="24" y="0"/>
                    <a:pt x="28" y="0"/>
                    <a:pt x="31" y="2"/>
                  </a:cubicBezTo>
                  <a:cubicBezTo>
                    <a:pt x="33" y="5"/>
                    <a:pt x="33" y="9"/>
                    <a:pt x="31" y="11"/>
                  </a:cubicBezTo>
                  <a:cubicBezTo>
                    <a:pt x="15" y="26"/>
                    <a:pt x="15" y="26"/>
                    <a:pt x="15" y="26"/>
                  </a:cubicBezTo>
                  <a:cubicBezTo>
                    <a:pt x="31" y="42"/>
                    <a:pt x="31" y="42"/>
                    <a:pt x="31" y="42"/>
                  </a:cubicBezTo>
                  <a:cubicBezTo>
                    <a:pt x="33" y="44"/>
                    <a:pt x="33" y="48"/>
                    <a:pt x="31" y="50"/>
                  </a:cubicBezTo>
                  <a:cubicBezTo>
                    <a:pt x="29" y="52"/>
                    <a:pt x="28"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5">
              <a:extLst>
                <a:ext uri="{FF2B5EF4-FFF2-40B4-BE49-F238E27FC236}">
                  <a16:creationId xmlns:a16="http://schemas.microsoft.com/office/drawing/2014/main" id="{05A1A94C-F5AE-F232-B532-C90BAA08CAC3}"/>
                </a:ext>
              </a:extLst>
            </p:cNvPr>
            <p:cNvSpPr>
              <a:spLocks/>
            </p:cNvSpPr>
            <p:nvPr/>
          </p:nvSpPr>
          <p:spPr bwMode="auto">
            <a:xfrm>
              <a:off x="4987" y="495"/>
              <a:ext cx="126" cy="77"/>
            </a:xfrm>
            <a:custGeom>
              <a:avLst/>
              <a:gdLst>
                <a:gd name="T0" fmla="*/ 26 w 53"/>
                <a:gd name="T1" fmla="*/ 32 h 32"/>
                <a:gd name="T2" fmla="*/ 22 w 53"/>
                <a:gd name="T3" fmla="*/ 30 h 32"/>
                <a:gd name="T4" fmla="*/ 2 w 53"/>
                <a:gd name="T5" fmla="*/ 10 h 32"/>
                <a:gd name="T6" fmla="*/ 2 w 53"/>
                <a:gd name="T7" fmla="*/ 2 h 32"/>
                <a:gd name="T8" fmla="*/ 11 w 53"/>
                <a:gd name="T9" fmla="*/ 2 h 32"/>
                <a:gd name="T10" fmla="*/ 26 w 53"/>
                <a:gd name="T11" fmla="*/ 17 h 32"/>
                <a:gd name="T12" fmla="*/ 42 w 53"/>
                <a:gd name="T13" fmla="*/ 2 h 32"/>
                <a:gd name="T14" fmla="*/ 50 w 53"/>
                <a:gd name="T15" fmla="*/ 2 h 32"/>
                <a:gd name="T16" fmla="*/ 50 w 53"/>
                <a:gd name="T17" fmla="*/ 10 h 32"/>
                <a:gd name="T18" fmla="*/ 30 w 53"/>
                <a:gd name="T19" fmla="*/ 30 h 32"/>
                <a:gd name="T20" fmla="*/ 26 w 53"/>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2">
                  <a:moveTo>
                    <a:pt x="26" y="32"/>
                  </a:moveTo>
                  <a:cubicBezTo>
                    <a:pt x="25" y="32"/>
                    <a:pt x="23" y="31"/>
                    <a:pt x="22" y="30"/>
                  </a:cubicBezTo>
                  <a:cubicBezTo>
                    <a:pt x="2" y="10"/>
                    <a:pt x="2" y="10"/>
                    <a:pt x="2" y="10"/>
                  </a:cubicBezTo>
                  <a:cubicBezTo>
                    <a:pt x="0" y="8"/>
                    <a:pt x="0" y="4"/>
                    <a:pt x="2" y="2"/>
                  </a:cubicBezTo>
                  <a:cubicBezTo>
                    <a:pt x="4" y="0"/>
                    <a:pt x="8" y="0"/>
                    <a:pt x="11" y="2"/>
                  </a:cubicBezTo>
                  <a:cubicBezTo>
                    <a:pt x="26" y="17"/>
                    <a:pt x="26" y="17"/>
                    <a:pt x="26" y="17"/>
                  </a:cubicBezTo>
                  <a:cubicBezTo>
                    <a:pt x="42" y="2"/>
                    <a:pt x="42" y="2"/>
                    <a:pt x="42" y="2"/>
                  </a:cubicBezTo>
                  <a:cubicBezTo>
                    <a:pt x="44" y="0"/>
                    <a:pt x="48" y="0"/>
                    <a:pt x="50" y="2"/>
                  </a:cubicBezTo>
                  <a:cubicBezTo>
                    <a:pt x="53" y="4"/>
                    <a:pt x="53" y="8"/>
                    <a:pt x="50" y="10"/>
                  </a:cubicBezTo>
                  <a:cubicBezTo>
                    <a:pt x="30" y="30"/>
                    <a:pt x="30" y="30"/>
                    <a:pt x="30" y="30"/>
                  </a:cubicBezTo>
                  <a:cubicBezTo>
                    <a:pt x="29" y="31"/>
                    <a:pt x="28" y="32"/>
                    <a:pt x="2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58">
            <a:extLst>
              <a:ext uri="{FF2B5EF4-FFF2-40B4-BE49-F238E27FC236}">
                <a16:creationId xmlns:a16="http://schemas.microsoft.com/office/drawing/2014/main" id="{D2416FE3-82D0-A049-9C26-DD6D956B2DF0}"/>
              </a:ext>
            </a:extLst>
          </p:cNvPr>
          <p:cNvGrpSpPr>
            <a:grpSpLocks noChangeAspect="1"/>
          </p:cNvGrpSpPr>
          <p:nvPr/>
        </p:nvGrpSpPr>
        <p:grpSpPr bwMode="auto">
          <a:xfrm>
            <a:off x="10346530" y="587037"/>
            <a:ext cx="706437" cy="696386"/>
            <a:chOff x="3" y="2"/>
            <a:chExt cx="984" cy="970"/>
          </a:xfrm>
          <a:solidFill>
            <a:schemeClr val="tx1"/>
          </a:solidFill>
        </p:grpSpPr>
        <p:sp>
          <p:nvSpPr>
            <p:cNvPr id="72" name="Freeform 59">
              <a:extLst>
                <a:ext uri="{FF2B5EF4-FFF2-40B4-BE49-F238E27FC236}">
                  <a16:creationId xmlns:a16="http://schemas.microsoft.com/office/drawing/2014/main" id="{58F0D72D-C21B-0EAD-4609-E2B2AD2147F8}"/>
                </a:ext>
              </a:extLst>
            </p:cNvPr>
            <p:cNvSpPr>
              <a:spLocks noEditPoints="1"/>
            </p:cNvSpPr>
            <p:nvPr/>
          </p:nvSpPr>
          <p:spPr bwMode="auto">
            <a:xfrm>
              <a:off x="3" y="2"/>
              <a:ext cx="717" cy="970"/>
            </a:xfrm>
            <a:custGeom>
              <a:avLst/>
              <a:gdLst>
                <a:gd name="T0" fmla="*/ 150 w 300"/>
                <a:gd name="T1" fmla="*/ 406 h 406"/>
                <a:gd name="T2" fmla="*/ 147 w 300"/>
                <a:gd name="T3" fmla="*/ 406 h 406"/>
                <a:gd name="T4" fmla="*/ 37 w 300"/>
                <a:gd name="T5" fmla="*/ 344 h 406"/>
                <a:gd name="T6" fmla="*/ 0 w 300"/>
                <a:gd name="T7" fmla="*/ 279 h 406"/>
                <a:gd name="T8" fmla="*/ 0 w 300"/>
                <a:gd name="T9" fmla="*/ 32 h 406"/>
                <a:gd name="T10" fmla="*/ 6 w 300"/>
                <a:gd name="T11" fmla="*/ 26 h 406"/>
                <a:gd name="T12" fmla="*/ 69 w 300"/>
                <a:gd name="T13" fmla="*/ 26 h 406"/>
                <a:gd name="T14" fmla="*/ 69 w 300"/>
                <a:gd name="T15" fmla="*/ 6 h 406"/>
                <a:gd name="T16" fmla="*/ 75 w 300"/>
                <a:gd name="T17" fmla="*/ 0 h 406"/>
                <a:gd name="T18" fmla="*/ 225 w 300"/>
                <a:gd name="T19" fmla="*/ 0 h 406"/>
                <a:gd name="T20" fmla="*/ 231 w 300"/>
                <a:gd name="T21" fmla="*/ 6 h 406"/>
                <a:gd name="T22" fmla="*/ 231 w 300"/>
                <a:gd name="T23" fmla="*/ 26 h 406"/>
                <a:gd name="T24" fmla="*/ 294 w 300"/>
                <a:gd name="T25" fmla="*/ 26 h 406"/>
                <a:gd name="T26" fmla="*/ 300 w 300"/>
                <a:gd name="T27" fmla="*/ 32 h 406"/>
                <a:gd name="T28" fmla="*/ 300 w 300"/>
                <a:gd name="T29" fmla="*/ 98 h 406"/>
                <a:gd name="T30" fmla="*/ 294 w 300"/>
                <a:gd name="T31" fmla="*/ 104 h 406"/>
                <a:gd name="T32" fmla="*/ 243 w 300"/>
                <a:gd name="T33" fmla="*/ 104 h 406"/>
                <a:gd name="T34" fmla="*/ 243 w 300"/>
                <a:gd name="T35" fmla="*/ 218 h 406"/>
                <a:gd name="T36" fmla="*/ 242 w 300"/>
                <a:gd name="T37" fmla="*/ 221 h 406"/>
                <a:gd name="T38" fmla="*/ 242 w 300"/>
                <a:gd name="T39" fmla="*/ 273 h 406"/>
                <a:gd name="T40" fmla="*/ 294 w 300"/>
                <a:gd name="T41" fmla="*/ 273 h 406"/>
                <a:gd name="T42" fmla="*/ 300 w 300"/>
                <a:gd name="T43" fmla="*/ 279 h 406"/>
                <a:gd name="T44" fmla="*/ 264 w 300"/>
                <a:gd name="T45" fmla="*/ 344 h 406"/>
                <a:gd name="T46" fmla="*/ 153 w 300"/>
                <a:gd name="T47" fmla="*/ 406 h 406"/>
                <a:gd name="T48" fmla="*/ 150 w 300"/>
                <a:gd name="T49" fmla="*/ 406 h 406"/>
                <a:gd name="T50" fmla="*/ 12 w 300"/>
                <a:gd name="T51" fmla="*/ 38 h 406"/>
                <a:gd name="T52" fmla="*/ 12 w 300"/>
                <a:gd name="T53" fmla="*/ 279 h 406"/>
                <a:gd name="T54" fmla="*/ 43 w 300"/>
                <a:gd name="T55" fmla="*/ 334 h 406"/>
                <a:gd name="T56" fmla="*/ 150 w 300"/>
                <a:gd name="T57" fmla="*/ 393 h 406"/>
                <a:gd name="T58" fmla="*/ 258 w 300"/>
                <a:gd name="T59" fmla="*/ 334 h 406"/>
                <a:gd name="T60" fmla="*/ 288 w 300"/>
                <a:gd name="T61" fmla="*/ 285 h 406"/>
                <a:gd name="T62" fmla="*/ 236 w 300"/>
                <a:gd name="T63" fmla="*/ 285 h 406"/>
                <a:gd name="T64" fmla="*/ 230 w 300"/>
                <a:gd name="T65" fmla="*/ 279 h 406"/>
                <a:gd name="T66" fmla="*/ 230 w 300"/>
                <a:gd name="T67" fmla="*/ 218 h 406"/>
                <a:gd name="T68" fmla="*/ 231 w 300"/>
                <a:gd name="T69" fmla="*/ 216 h 406"/>
                <a:gd name="T70" fmla="*/ 231 w 300"/>
                <a:gd name="T71" fmla="*/ 98 h 406"/>
                <a:gd name="T72" fmla="*/ 237 w 300"/>
                <a:gd name="T73" fmla="*/ 92 h 406"/>
                <a:gd name="T74" fmla="*/ 288 w 300"/>
                <a:gd name="T75" fmla="*/ 92 h 406"/>
                <a:gd name="T76" fmla="*/ 288 w 300"/>
                <a:gd name="T77" fmla="*/ 38 h 406"/>
                <a:gd name="T78" fmla="*/ 225 w 300"/>
                <a:gd name="T79" fmla="*/ 38 h 406"/>
                <a:gd name="T80" fmla="*/ 219 w 300"/>
                <a:gd name="T81" fmla="*/ 32 h 406"/>
                <a:gd name="T82" fmla="*/ 219 w 300"/>
                <a:gd name="T83" fmla="*/ 12 h 406"/>
                <a:gd name="T84" fmla="*/ 81 w 300"/>
                <a:gd name="T85" fmla="*/ 12 h 406"/>
                <a:gd name="T86" fmla="*/ 81 w 300"/>
                <a:gd name="T87" fmla="*/ 32 h 406"/>
                <a:gd name="T88" fmla="*/ 75 w 300"/>
                <a:gd name="T89" fmla="*/ 38 h 406"/>
                <a:gd name="T90" fmla="*/ 12 w 300"/>
                <a:gd name="T91" fmla="*/ 3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406">
                  <a:moveTo>
                    <a:pt x="150" y="406"/>
                  </a:moveTo>
                  <a:cubicBezTo>
                    <a:pt x="149" y="406"/>
                    <a:pt x="148" y="406"/>
                    <a:pt x="147" y="406"/>
                  </a:cubicBezTo>
                  <a:cubicBezTo>
                    <a:pt x="37" y="344"/>
                    <a:pt x="37" y="344"/>
                    <a:pt x="37" y="344"/>
                  </a:cubicBezTo>
                  <a:cubicBezTo>
                    <a:pt x="14" y="332"/>
                    <a:pt x="0" y="307"/>
                    <a:pt x="0" y="279"/>
                  </a:cubicBezTo>
                  <a:cubicBezTo>
                    <a:pt x="0" y="32"/>
                    <a:pt x="0" y="32"/>
                    <a:pt x="0" y="32"/>
                  </a:cubicBezTo>
                  <a:cubicBezTo>
                    <a:pt x="0" y="28"/>
                    <a:pt x="3" y="26"/>
                    <a:pt x="6" y="26"/>
                  </a:cubicBezTo>
                  <a:cubicBezTo>
                    <a:pt x="69" y="26"/>
                    <a:pt x="69" y="26"/>
                    <a:pt x="69" y="26"/>
                  </a:cubicBezTo>
                  <a:cubicBezTo>
                    <a:pt x="69" y="6"/>
                    <a:pt x="69" y="6"/>
                    <a:pt x="69" y="6"/>
                  </a:cubicBezTo>
                  <a:cubicBezTo>
                    <a:pt x="69" y="2"/>
                    <a:pt x="72" y="0"/>
                    <a:pt x="75" y="0"/>
                  </a:cubicBezTo>
                  <a:cubicBezTo>
                    <a:pt x="225" y="0"/>
                    <a:pt x="225" y="0"/>
                    <a:pt x="225" y="0"/>
                  </a:cubicBezTo>
                  <a:cubicBezTo>
                    <a:pt x="229" y="0"/>
                    <a:pt x="231" y="2"/>
                    <a:pt x="231" y="6"/>
                  </a:cubicBezTo>
                  <a:cubicBezTo>
                    <a:pt x="231" y="26"/>
                    <a:pt x="231" y="26"/>
                    <a:pt x="231" y="26"/>
                  </a:cubicBezTo>
                  <a:cubicBezTo>
                    <a:pt x="294" y="26"/>
                    <a:pt x="294" y="26"/>
                    <a:pt x="294" y="26"/>
                  </a:cubicBezTo>
                  <a:cubicBezTo>
                    <a:pt x="297" y="26"/>
                    <a:pt x="300" y="28"/>
                    <a:pt x="300" y="32"/>
                  </a:cubicBezTo>
                  <a:cubicBezTo>
                    <a:pt x="300" y="98"/>
                    <a:pt x="300" y="98"/>
                    <a:pt x="300" y="98"/>
                  </a:cubicBezTo>
                  <a:cubicBezTo>
                    <a:pt x="300" y="101"/>
                    <a:pt x="297" y="104"/>
                    <a:pt x="294" y="104"/>
                  </a:cubicBezTo>
                  <a:cubicBezTo>
                    <a:pt x="243" y="104"/>
                    <a:pt x="243" y="104"/>
                    <a:pt x="243" y="104"/>
                  </a:cubicBezTo>
                  <a:cubicBezTo>
                    <a:pt x="243" y="218"/>
                    <a:pt x="243" y="218"/>
                    <a:pt x="243" y="218"/>
                  </a:cubicBezTo>
                  <a:cubicBezTo>
                    <a:pt x="243" y="219"/>
                    <a:pt x="243" y="220"/>
                    <a:pt x="242" y="221"/>
                  </a:cubicBezTo>
                  <a:cubicBezTo>
                    <a:pt x="242" y="273"/>
                    <a:pt x="242" y="273"/>
                    <a:pt x="242" y="273"/>
                  </a:cubicBezTo>
                  <a:cubicBezTo>
                    <a:pt x="294" y="273"/>
                    <a:pt x="294" y="273"/>
                    <a:pt x="294" y="273"/>
                  </a:cubicBezTo>
                  <a:cubicBezTo>
                    <a:pt x="297" y="273"/>
                    <a:pt x="300" y="275"/>
                    <a:pt x="300" y="279"/>
                  </a:cubicBezTo>
                  <a:cubicBezTo>
                    <a:pt x="300" y="307"/>
                    <a:pt x="286" y="332"/>
                    <a:pt x="264" y="344"/>
                  </a:cubicBezTo>
                  <a:cubicBezTo>
                    <a:pt x="153" y="406"/>
                    <a:pt x="153" y="406"/>
                    <a:pt x="153" y="406"/>
                  </a:cubicBezTo>
                  <a:cubicBezTo>
                    <a:pt x="152" y="406"/>
                    <a:pt x="151" y="406"/>
                    <a:pt x="150" y="406"/>
                  </a:cubicBezTo>
                  <a:close/>
                  <a:moveTo>
                    <a:pt x="12" y="38"/>
                  </a:moveTo>
                  <a:cubicBezTo>
                    <a:pt x="12" y="279"/>
                    <a:pt x="12" y="279"/>
                    <a:pt x="12" y="279"/>
                  </a:cubicBezTo>
                  <a:cubicBezTo>
                    <a:pt x="12" y="302"/>
                    <a:pt x="24" y="324"/>
                    <a:pt x="43" y="334"/>
                  </a:cubicBezTo>
                  <a:cubicBezTo>
                    <a:pt x="150" y="393"/>
                    <a:pt x="150" y="393"/>
                    <a:pt x="150" y="393"/>
                  </a:cubicBezTo>
                  <a:cubicBezTo>
                    <a:pt x="258" y="334"/>
                    <a:pt x="258" y="334"/>
                    <a:pt x="258" y="334"/>
                  </a:cubicBezTo>
                  <a:cubicBezTo>
                    <a:pt x="275" y="325"/>
                    <a:pt x="286" y="306"/>
                    <a:pt x="288" y="285"/>
                  </a:cubicBezTo>
                  <a:cubicBezTo>
                    <a:pt x="236" y="285"/>
                    <a:pt x="236" y="285"/>
                    <a:pt x="236" y="285"/>
                  </a:cubicBezTo>
                  <a:cubicBezTo>
                    <a:pt x="233" y="285"/>
                    <a:pt x="230" y="282"/>
                    <a:pt x="230" y="279"/>
                  </a:cubicBezTo>
                  <a:cubicBezTo>
                    <a:pt x="230" y="218"/>
                    <a:pt x="230" y="218"/>
                    <a:pt x="230" y="218"/>
                  </a:cubicBezTo>
                  <a:cubicBezTo>
                    <a:pt x="230" y="218"/>
                    <a:pt x="231" y="217"/>
                    <a:pt x="231" y="216"/>
                  </a:cubicBezTo>
                  <a:cubicBezTo>
                    <a:pt x="231" y="98"/>
                    <a:pt x="231" y="98"/>
                    <a:pt x="231" y="98"/>
                  </a:cubicBezTo>
                  <a:cubicBezTo>
                    <a:pt x="231" y="94"/>
                    <a:pt x="234" y="92"/>
                    <a:pt x="237" y="92"/>
                  </a:cubicBezTo>
                  <a:cubicBezTo>
                    <a:pt x="288" y="92"/>
                    <a:pt x="288" y="92"/>
                    <a:pt x="288" y="92"/>
                  </a:cubicBezTo>
                  <a:cubicBezTo>
                    <a:pt x="288" y="38"/>
                    <a:pt x="288" y="38"/>
                    <a:pt x="288" y="38"/>
                  </a:cubicBezTo>
                  <a:cubicBezTo>
                    <a:pt x="225" y="38"/>
                    <a:pt x="225" y="38"/>
                    <a:pt x="225" y="38"/>
                  </a:cubicBezTo>
                  <a:cubicBezTo>
                    <a:pt x="222" y="38"/>
                    <a:pt x="219" y="35"/>
                    <a:pt x="219" y="32"/>
                  </a:cubicBezTo>
                  <a:cubicBezTo>
                    <a:pt x="219" y="12"/>
                    <a:pt x="219" y="12"/>
                    <a:pt x="219" y="12"/>
                  </a:cubicBezTo>
                  <a:cubicBezTo>
                    <a:pt x="81" y="12"/>
                    <a:pt x="81" y="12"/>
                    <a:pt x="81" y="12"/>
                  </a:cubicBezTo>
                  <a:cubicBezTo>
                    <a:pt x="81" y="32"/>
                    <a:pt x="81" y="32"/>
                    <a:pt x="81" y="32"/>
                  </a:cubicBezTo>
                  <a:cubicBezTo>
                    <a:pt x="81" y="35"/>
                    <a:pt x="78" y="38"/>
                    <a:pt x="75" y="38"/>
                  </a:cubicBezTo>
                  <a:lnTo>
                    <a:pt x="1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0">
              <a:extLst>
                <a:ext uri="{FF2B5EF4-FFF2-40B4-BE49-F238E27FC236}">
                  <a16:creationId xmlns:a16="http://schemas.microsoft.com/office/drawing/2014/main" id="{FCD16DE7-9581-BACD-6542-74F3D041BDF7}"/>
                </a:ext>
              </a:extLst>
            </p:cNvPr>
            <p:cNvSpPr>
              <a:spLocks noEditPoints="1"/>
            </p:cNvSpPr>
            <p:nvPr/>
          </p:nvSpPr>
          <p:spPr bwMode="auto">
            <a:xfrm>
              <a:off x="555" y="222"/>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69"/>
                    <a:pt x="0" y="66"/>
                  </a:cubicBezTo>
                  <a:cubicBezTo>
                    <a:pt x="0" y="6"/>
                    <a:pt x="0" y="6"/>
                    <a:pt x="0" y="6"/>
                  </a:cubicBezTo>
                  <a:cubicBezTo>
                    <a:pt x="0" y="2"/>
                    <a:pt x="3" y="0"/>
                    <a:pt x="6" y="0"/>
                  </a:cubicBezTo>
                  <a:cubicBezTo>
                    <a:pt x="175" y="0"/>
                    <a:pt x="175" y="0"/>
                    <a:pt x="175" y="0"/>
                  </a:cubicBezTo>
                  <a:cubicBezTo>
                    <a:pt x="178" y="0"/>
                    <a:pt x="181" y="2"/>
                    <a:pt x="181" y="6"/>
                  </a:cubicBezTo>
                  <a:cubicBezTo>
                    <a:pt x="181" y="66"/>
                    <a:pt x="181" y="66"/>
                    <a:pt x="181" y="66"/>
                  </a:cubicBezTo>
                  <a:cubicBezTo>
                    <a:pt x="181" y="69"/>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1">
              <a:extLst>
                <a:ext uri="{FF2B5EF4-FFF2-40B4-BE49-F238E27FC236}">
                  <a16:creationId xmlns:a16="http://schemas.microsoft.com/office/drawing/2014/main" id="{9EFB460C-678D-BD2E-33FB-0ED9FDAA45BB}"/>
                </a:ext>
              </a:extLst>
            </p:cNvPr>
            <p:cNvSpPr>
              <a:spLocks noEditPoints="1"/>
            </p:cNvSpPr>
            <p:nvPr/>
          </p:nvSpPr>
          <p:spPr bwMode="auto">
            <a:xfrm>
              <a:off x="555" y="365"/>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70"/>
                    <a:pt x="0" y="66"/>
                  </a:cubicBezTo>
                  <a:cubicBezTo>
                    <a:pt x="0" y="6"/>
                    <a:pt x="0" y="6"/>
                    <a:pt x="0" y="6"/>
                  </a:cubicBezTo>
                  <a:cubicBezTo>
                    <a:pt x="0" y="3"/>
                    <a:pt x="3" y="0"/>
                    <a:pt x="6" y="0"/>
                  </a:cubicBezTo>
                  <a:cubicBezTo>
                    <a:pt x="175" y="0"/>
                    <a:pt x="175" y="0"/>
                    <a:pt x="175" y="0"/>
                  </a:cubicBezTo>
                  <a:cubicBezTo>
                    <a:pt x="178" y="0"/>
                    <a:pt x="181" y="3"/>
                    <a:pt x="181" y="6"/>
                  </a:cubicBezTo>
                  <a:cubicBezTo>
                    <a:pt x="181" y="66"/>
                    <a:pt x="181" y="66"/>
                    <a:pt x="181" y="66"/>
                  </a:cubicBezTo>
                  <a:cubicBezTo>
                    <a:pt x="181" y="70"/>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2">
              <a:extLst>
                <a:ext uri="{FF2B5EF4-FFF2-40B4-BE49-F238E27FC236}">
                  <a16:creationId xmlns:a16="http://schemas.microsoft.com/office/drawing/2014/main" id="{E450DD11-6465-F5FB-511F-4B06ED9CE60F}"/>
                </a:ext>
              </a:extLst>
            </p:cNvPr>
            <p:cNvSpPr>
              <a:spLocks noEditPoints="1"/>
            </p:cNvSpPr>
            <p:nvPr/>
          </p:nvSpPr>
          <p:spPr bwMode="auto">
            <a:xfrm>
              <a:off x="553" y="508"/>
              <a:ext cx="432" cy="175"/>
            </a:xfrm>
            <a:custGeom>
              <a:avLst/>
              <a:gdLst>
                <a:gd name="T0" fmla="*/ 175 w 181"/>
                <a:gd name="T1" fmla="*/ 73 h 73"/>
                <a:gd name="T2" fmla="*/ 6 w 181"/>
                <a:gd name="T3" fmla="*/ 73 h 73"/>
                <a:gd name="T4" fmla="*/ 0 w 181"/>
                <a:gd name="T5" fmla="*/ 67 h 73"/>
                <a:gd name="T6" fmla="*/ 0 w 181"/>
                <a:gd name="T7" fmla="*/ 6 h 73"/>
                <a:gd name="T8" fmla="*/ 6 w 181"/>
                <a:gd name="T9" fmla="*/ 0 h 73"/>
                <a:gd name="T10" fmla="*/ 175 w 181"/>
                <a:gd name="T11" fmla="*/ 0 h 73"/>
                <a:gd name="T12" fmla="*/ 181 w 181"/>
                <a:gd name="T13" fmla="*/ 6 h 73"/>
                <a:gd name="T14" fmla="*/ 181 w 181"/>
                <a:gd name="T15" fmla="*/ 67 h 73"/>
                <a:gd name="T16" fmla="*/ 175 w 181"/>
                <a:gd name="T17" fmla="*/ 73 h 73"/>
                <a:gd name="T18" fmla="*/ 12 w 181"/>
                <a:gd name="T19" fmla="*/ 61 h 73"/>
                <a:gd name="T20" fmla="*/ 169 w 181"/>
                <a:gd name="T21" fmla="*/ 61 h 73"/>
                <a:gd name="T22" fmla="*/ 169 w 181"/>
                <a:gd name="T23" fmla="*/ 12 h 73"/>
                <a:gd name="T24" fmla="*/ 12 w 181"/>
                <a:gd name="T25" fmla="*/ 12 h 73"/>
                <a:gd name="T26" fmla="*/ 12 w 181"/>
                <a:gd name="T27" fmla="*/ 6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3">
                  <a:moveTo>
                    <a:pt x="175" y="73"/>
                  </a:moveTo>
                  <a:cubicBezTo>
                    <a:pt x="6" y="73"/>
                    <a:pt x="6" y="73"/>
                    <a:pt x="6" y="73"/>
                  </a:cubicBezTo>
                  <a:cubicBezTo>
                    <a:pt x="3" y="73"/>
                    <a:pt x="0" y="70"/>
                    <a:pt x="0" y="67"/>
                  </a:cubicBezTo>
                  <a:cubicBezTo>
                    <a:pt x="0" y="6"/>
                    <a:pt x="0" y="6"/>
                    <a:pt x="0" y="6"/>
                  </a:cubicBezTo>
                  <a:cubicBezTo>
                    <a:pt x="0" y="3"/>
                    <a:pt x="3" y="0"/>
                    <a:pt x="6" y="0"/>
                  </a:cubicBezTo>
                  <a:cubicBezTo>
                    <a:pt x="175" y="0"/>
                    <a:pt x="175" y="0"/>
                    <a:pt x="175" y="0"/>
                  </a:cubicBezTo>
                  <a:cubicBezTo>
                    <a:pt x="178" y="0"/>
                    <a:pt x="181" y="3"/>
                    <a:pt x="181" y="6"/>
                  </a:cubicBezTo>
                  <a:cubicBezTo>
                    <a:pt x="181" y="67"/>
                    <a:pt x="181" y="67"/>
                    <a:pt x="181" y="67"/>
                  </a:cubicBezTo>
                  <a:cubicBezTo>
                    <a:pt x="181" y="70"/>
                    <a:pt x="178" y="73"/>
                    <a:pt x="175" y="73"/>
                  </a:cubicBezTo>
                  <a:close/>
                  <a:moveTo>
                    <a:pt x="12" y="61"/>
                  </a:moveTo>
                  <a:cubicBezTo>
                    <a:pt x="169" y="61"/>
                    <a:pt x="169" y="61"/>
                    <a:pt x="169" y="61"/>
                  </a:cubicBezTo>
                  <a:cubicBezTo>
                    <a:pt x="169" y="12"/>
                    <a:pt x="169" y="12"/>
                    <a:pt x="169" y="12"/>
                  </a:cubicBezTo>
                  <a:cubicBezTo>
                    <a:pt x="12" y="12"/>
                    <a:pt x="12" y="12"/>
                    <a:pt x="12" y="12"/>
                  </a:cubicBezTo>
                  <a:lnTo>
                    <a:pt x="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a:extLst>
                <a:ext uri="{FF2B5EF4-FFF2-40B4-BE49-F238E27FC236}">
                  <a16:creationId xmlns:a16="http://schemas.microsoft.com/office/drawing/2014/main" id="{5994EEAF-364A-A8C3-29E8-87A69B80FC59}"/>
                </a:ext>
              </a:extLst>
            </p:cNvPr>
            <p:cNvSpPr>
              <a:spLocks/>
            </p:cNvSpPr>
            <p:nvPr/>
          </p:nvSpPr>
          <p:spPr bwMode="auto">
            <a:xfrm>
              <a:off x="756" y="654"/>
              <a:ext cx="28" cy="108"/>
            </a:xfrm>
            <a:custGeom>
              <a:avLst/>
              <a:gdLst>
                <a:gd name="T0" fmla="*/ 6 w 12"/>
                <a:gd name="T1" fmla="*/ 45 h 45"/>
                <a:gd name="T2" fmla="*/ 0 w 12"/>
                <a:gd name="T3" fmla="*/ 39 h 45"/>
                <a:gd name="T4" fmla="*/ 0 w 12"/>
                <a:gd name="T5" fmla="*/ 6 h 45"/>
                <a:gd name="T6" fmla="*/ 6 w 12"/>
                <a:gd name="T7" fmla="*/ 0 h 45"/>
                <a:gd name="T8" fmla="*/ 12 w 12"/>
                <a:gd name="T9" fmla="*/ 6 h 45"/>
                <a:gd name="T10" fmla="*/ 12 w 12"/>
                <a:gd name="T11" fmla="*/ 39 h 45"/>
                <a:gd name="T12" fmla="*/ 6 w 12"/>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2" h="45">
                  <a:moveTo>
                    <a:pt x="6" y="45"/>
                  </a:moveTo>
                  <a:cubicBezTo>
                    <a:pt x="2" y="45"/>
                    <a:pt x="0" y="43"/>
                    <a:pt x="0" y="39"/>
                  </a:cubicBezTo>
                  <a:cubicBezTo>
                    <a:pt x="0" y="6"/>
                    <a:pt x="0" y="6"/>
                    <a:pt x="0" y="6"/>
                  </a:cubicBezTo>
                  <a:cubicBezTo>
                    <a:pt x="0" y="2"/>
                    <a:pt x="2" y="0"/>
                    <a:pt x="6" y="0"/>
                  </a:cubicBezTo>
                  <a:cubicBezTo>
                    <a:pt x="9" y="0"/>
                    <a:pt x="12" y="2"/>
                    <a:pt x="12" y="6"/>
                  </a:cubicBezTo>
                  <a:cubicBezTo>
                    <a:pt x="12" y="39"/>
                    <a:pt x="12" y="39"/>
                    <a:pt x="12" y="39"/>
                  </a:cubicBezTo>
                  <a:cubicBezTo>
                    <a:pt x="12" y="43"/>
                    <a:pt x="9" y="45"/>
                    <a:pt x="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a:extLst>
                <a:ext uri="{FF2B5EF4-FFF2-40B4-BE49-F238E27FC236}">
                  <a16:creationId xmlns:a16="http://schemas.microsoft.com/office/drawing/2014/main" id="{0AD89664-8AB6-C8A5-DCEA-D3A53DE3B49B}"/>
                </a:ext>
              </a:extLst>
            </p:cNvPr>
            <p:cNvSpPr>
              <a:spLocks noEditPoints="1"/>
            </p:cNvSpPr>
            <p:nvPr/>
          </p:nvSpPr>
          <p:spPr bwMode="auto">
            <a:xfrm>
              <a:off x="701" y="742"/>
              <a:ext cx="138" cy="13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5">
              <a:extLst>
                <a:ext uri="{FF2B5EF4-FFF2-40B4-BE49-F238E27FC236}">
                  <a16:creationId xmlns:a16="http://schemas.microsoft.com/office/drawing/2014/main" id="{37892664-80F8-C208-B0FE-B1E656E8F71A}"/>
                </a:ext>
              </a:extLst>
            </p:cNvPr>
            <p:cNvSpPr>
              <a:spLocks/>
            </p:cNvSpPr>
            <p:nvPr/>
          </p:nvSpPr>
          <p:spPr bwMode="auto">
            <a:xfrm>
              <a:off x="247" y="227"/>
              <a:ext cx="110" cy="126"/>
            </a:xfrm>
            <a:custGeom>
              <a:avLst/>
              <a:gdLst>
                <a:gd name="T0" fmla="*/ 18 w 46"/>
                <a:gd name="T1" fmla="*/ 53 h 53"/>
                <a:gd name="T2" fmla="*/ 17 w 46"/>
                <a:gd name="T3" fmla="*/ 53 h 53"/>
                <a:gd name="T4" fmla="*/ 12 w 46"/>
                <a:gd name="T5" fmla="*/ 50 h 53"/>
                <a:gd name="T6" fmla="*/ 1 w 46"/>
                <a:gd name="T7" fmla="*/ 23 h 53"/>
                <a:gd name="T8" fmla="*/ 5 w 46"/>
                <a:gd name="T9" fmla="*/ 15 h 53"/>
                <a:gd name="T10" fmla="*/ 13 w 46"/>
                <a:gd name="T11" fmla="*/ 18 h 53"/>
                <a:gd name="T12" fmla="*/ 18 w 46"/>
                <a:gd name="T13" fmla="*/ 33 h 53"/>
                <a:gd name="T14" fmla="*/ 34 w 46"/>
                <a:gd name="T15" fmla="*/ 4 h 53"/>
                <a:gd name="T16" fmla="*/ 42 w 46"/>
                <a:gd name="T17" fmla="*/ 1 h 53"/>
                <a:gd name="T18" fmla="*/ 44 w 46"/>
                <a:gd name="T19" fmla="*/ 9 h 53"/>
                <a:gd name="T20" fmla="*/ 23 w 46"/>
                <a:gd name="T21" fmla="*/ 50 h 53"/>
                <a:gd name="T22" fmla="*/ 18 w 46"/>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3">
                  <a:moveTo>
                    <a:pt x="18" y="53"/>
                  </a:moveTo>
                  <a:cubicBezTo>
                    <a:pt x="18" y="53"/>
                    <a:pt x="18" y="53"/>
                    <a:pt x="17" y="53"/>
                  </a:cubicBezTo>
                  <a:cubicBezTo>
                    <a:pt x="15" y="53"/>
                    <a:pt x="13" y="52"/>
                    <a:pt x="12" y="50"/>
                  </a:cubicBezTo>
                  <a:cubicBezTo>
                    <a:pt x="1" y="23"/>
                    <a:pt x="1" y="23"/>
                    <a:pt x="1" y="23"/>
                  </a:cubicBezTo>
                  <a:cubicBezTo>
                    <a:pt x="0" y="20"/>
                    <a:pt x="2" y="16"/>
                    <a:pt x="5" y="15"/>
                  </a:cubicBezTo>
                  <a:cubicBezTo>
                    <a:pt x="8" y="14"/>
                    <a:pt x="11" y="15"/>
                    <a:pt x="13" y="18"/>
                  </a:cubicBezTo>
                  <a:cubicBezTo>
                    <a:pt x="18" y="33"/>
                    <a:pt x="18" y="33"/>
                    <a:pt x="18" y="33"/>
                  </a:cubicBezTo>
                  <a:cubicBezTo>
                    <a:pt x="34" y="4"/>
                    <a:pt x="34" y="4"/>
                    <a:pt x="34" y="4"/>
                  </a:cubicBezTo>
                  <a:cubicBezTo>
                    <a:pt x="35" y="1"/>
                    <a:pt x="39" y="0"/>
                    <a:pt x="42" y="1"/>
                  </a:cubicBezTo>
                  <a:cubicBezTo>
                    <a:pt x="45" y="3"/>
                    <a:pt x="46" y="6"/>
                    <a:pt x="44" y="9"/>
                  </a:cubicBezTo>
                  <a:cubicBezTo>
                    <a:pt x="23" y="50"/>
                    <a:pt x="23" y="50"/>
                    <a:pt x="23" y="50"/>
                  </a:cubicBezTo>
                  <a:cubicBezTo>
                    <a:pt x="22" y="52"/>
                    <a:pt x="20" y="53"/>
                    <a:pt x="1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6">
              <a:extLst>
                <a:ext uri="{FF2B5EF4-FFF2-40B4-BE49-F238E27FC236}">
                  <a16:creationId xmlns:a16="http://schemas.microsoft.com/office/drawing/2014/main" id="{82DF9058-6340-7867-3EAA-045A06910C93}"/>
                </a:ext>
              </a:extLst>
            </p:cNvPr>
            <p:cNvSpPr>
              <a:spLocks noEditPoints="1"/>
            </p:cNvSpPr>
            <p:nvPr/>
          </p:nvSpPr>
          <p:spPr bwMode="auto">
            <a:xfrm>
              <a:off x="178" y="16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1"/>
                    <a:pt x="3" y="70"/>
                  </a:cubicBezTo>
                  <a:cubicBezTo>
                    <a:pt x="1" y="64"/>
                    <a:pt x="0" y="58"/>
                    <a:pt x="0" y="52"/>
                  </a:cubicBezTo>
                  <a:cubicBezTo>
                    <a:pt x="0" y="24"/>
                    <a:pt x="23" y="0"/>
                    <a:pt x="52" y="0"/>
                  </a:cubicBezTo>
                  <a:cubicBezTo>
                    <a:pt x="52" y="0"/>
                    <a:pt x="52" y="0"/>
                    <a:pt x="52" y="0"/>
                  </a:cubicBezTo>
                  <a:cubicBezTo>
                    <a:pt x="81" y="0"/>
                    <a:pt x="104" y="24"/>
                    <a:pt x="104" y="52"/>
                  </a:cubicBezTo>
                  <a:cubicBezTo>
                    <a:pt x="104" y="81"/>
                    <a:pt x="81" y="104"/>
                    <a:pt x="52" y="104"/>
                  </a:cubicBezTo>
                  <a:close/>
                  <a:moveTo>
                    <a:pt x="52" y="12"/>
                  </a:moveTo>
                  <a:cubicBezTo>
                    <a:pt x="30" y="12"/>
                    <a:pt x="12" y="30"/>
                    <a:pt x="12" y="52"/>
                  </a:cubicBezTo>
                  <a:cubicBezTo>
                    <a:pt x="12" y="57"/>
                    <a:pt x="13" y="62"/>
                    <a:pt x="14" y="66"/>
                  </a:cubicBezTo>
                  <a:cubicBezTo>
                    <a:pt x="20" y="82"/>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7">
              <a:extLst>
                <a:ext uri="{FF2B5EF4-FFF2-40B4-BE49-F238E27FC236}">
                  <a16:creationId xmlns:a16="http://schemas.microsoft.com/office/drawing/2014/main" id="{A5819E2A-27E0-FB0C-E2EE-AF98C2616A8A}"/>
                </a:ext>
              </a:extLst>
            </p:cNvPr>
            <p:cNvSpPr>
              <a:spLocks/>
            </p:cNvSpPr>
            <p:nvPr/>
          </p:nvSpPr>
          <p:spPr bwMode="auto">
            <a:xfrm>
              <a:off x="247" y="544"/>
              <a:ext cx="110" cy="129"/>
            </a:xfrm>
            <a:custGeom>
              <a:avLst/>
              <a:gdLst>
                <a:gd name="T0" fmla="*/ 18 w 46"/>
                <a:gd name="T1" fmla="*/ 54 h 54"/>
                <a:gd name="T2" fmla="*/ 17 w 46"/>
                <a:gd name="T3" fmla="*/ 54 h 54"/>
                <a:gd name="T4" fmla="*/ 12 w 46"/>
                <a:gd name="T5" fmla="*/ 50 h 54"/>
                <a:gd name="T6" fmla="*/ 1 w 46"/>
                <a:gd name="T7" fmla="*/ 24 h 54"/>
                <a:gd name="T8" fmla="*/ 5 w 46"/>
                <a:gd name="T9" fmla="*/ 16 h 54"/>
                <a:gd name="T10" fmla="*/ 13 w 46"/>
                <a:gd name="T11" fmla="*/ 19 h 54"/>
                <a:gd name="T12" fmla="*/ 18 w 46"/>
                <a:gd name="T13" fmla="*/ 34 h 54"/>
                <a:gd name="T14" fmla="*/ 34 w 46"/>
                <a:gd name="T15" fmla="*/ 5 h 54"/>
                <a:gd name="T16" fmla="*/ 42 w 46"/>
                <a:gd name="T17" fmla="*/ 2 h 54"/>
                <a:gd name="T18" fmla="*/ 44 w 46"/>
                <a:gd name="T19" fmla="*/ 10 h 54"/>
                <a:gd name="T20" fmla="*/ 23 w 46"/>
                <a:gd name="T21" fmla="*/ 51 h 54"/>
                <a:gd name="T22" fmla="*/ 18 w 46"/>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4">
                  <a:moveTo>
                    <a:pt x="18" y="54"/>
                  </a:moveTo>
                  <a:cubicBezTo>
                    <a:pt x="18" y="54"/>
                    <a:pt x="18" y="54"/>
                    <a:pt x="17" y="54"/>
                  </a:cubicBezTo>
                  <a:cubicBezTo>
                    <a:pt x="15" y="54"/>
                    <a:pt x="13" y="53"/>
                    <a:pt x="12" y="50"/>
                  </a:cubicBezTo>
                  <a:cubicBezTo>
                    <a:pt x="1" y="24"/>
                    <a:pt x="1" y="24"/>
                    <a:pt x="1" y="24"/>
                  </a:cubicBezTo>
                  <a:cubicBezTo>
                    <a:pt x="0" y="21"/>
                    <a:pt x="2" y="17"/>
                    <a:pt x="5" y="16"/>
                  </a:cubicBezTo>
                  <a:cubicBezTo>
                    <a:pt x="8" y="15"/>
                    <a:pt x="11" y="16"/>
                    <a:pt x="13" y="19"/>
                  </a:cubicBezTo>
                  <a:cubicBezTo>
                    <a:pt x="18" y="34"/>
                    <a:pt x="18" y="34"/>
                    <a:pt x="18" y="34"/>
                  </a:cubicBezTo>
                  <a:cubicBezTo>
                    <a:pt x="34" y="5"/>
                    <a:pt x="34" y="5"/>
                    <a:pt x="34" y="5"/>
                  </a:cubicBezTo>
                  <a:cubicBezTo>
                    <a:pt x="35" y="2"/>
                    <a:pt x="39" y="0"/>
                    <a:pt x="42" y="2"/>
                  </a:cubicBezTo>
                  <a:cubicBezTo>
                    <a:pt x="45" y="3"/>
                    <a:pt x="46" y="7"/>
                    <a:pt x="44" y="10"/>
                  </a:cubicBezTo>
                  <a:cubicBezTo>
                    <a:pt x="23" y="51"/>
                    <a:pt x="23" y="51"/>
                    <a:pt x="23" y="51"/>
                  </a:cubicBezTo>
                  <a:cubicBezTo>
                    <a:pt x="22" y="53"/>
                    <a:pt x="20" y="54"/>
                    <a:pt x="1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8">
              <a:extLst>
                <a:ext uri="{FF2B5EF4-FFF2-40B4-BE49-F238E27FC236}">
                  <a16:creationId xmlns:a16="http://schemas.microsoft.com/office/drawing/2014/main" id="{9287F7F0-0FAB-FEC8-AF22-1EB5EA50A2D2}"/>
                </a:ext>
              </a:extLst>
            </p:cNvPr>
            <p:cNvSpPr>
              <a:spLocks noEditPoints="1"/>
            </p:cNvSpPr>
            <p:nvPr/>
          </p:nvSpPr>
          <p:spPr bwMode="auto">
            <a:xfrm>
              <a:off x="178" y="48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0"/>
                    <a:pt x="3" y="70"/>
                  </a:cubicBezTo>
                  <a:cubicBezTo>
                    <a:pt x="1" y="64"/>
                    <a:pt x="0" y="58"/>
                    <a:pt x="0" y="52"/>
                  </a:cubicBezTo>
                  <a:cubicBezTo>
                    <a:pt x="0" y="23"/>
                    <a:pt x="23" y="0"/>
                    <a:pt x="52" y="0"/>
                  </a:cubicBezTo>
                  <a:cubicBezTo>
                    <a:pt x="52" y="0"/>
                    <a:pt x="52" y="0"/>
                    <a:pt x="52" y="0"/>
                  </a:cubicBezTo>
                  <a:cubicBezTo>
                    <a:pt x="81" y="0"/>
                    <a:pt x="104" y="23"/>
                    <a:pt x="104" y="52"/>
                  </a:cubicBezTo>
                  <a:cubicBezTo>
                    <a:pt x="104" y="81"/>
                    <a:pt x="81" y="104"/>
                    <a:pt x="52" y="104"/>
                  </a:cubicBezTo>
                  <a:close/>
                  <a:moveTo>
                    <a:pt x="52" y="12"/>
                  </a:moveTo>
                  <a:cubicBezTo>
                    <a:pt x="30" y="12"/>
                    <a:pt x="12" y="30"/>
                    <a:pt x="12" y="52"/>
                  </a:cubicBezTo>
                  <a:cubicBezTo>
                    <a:pt x="12" y="57"/>
                    <a:pt x="13" y="61"/>
                    <a:pt x="14" y="66"/>
                  </a:cubicBezTo>
                  <a:cubicBezTo>
                    <a:pt x="20" y="81"/>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5" name="TextBox 115">
            <a:extLst>
              <a:ext uri="{FF2B5EF4-FFF2-40B4-BE49-F238E27FC236}">
                <a16:creationId xmlns:a16="http://schemas.microsoft.com/office/drawing/2014/main" id="{98E40233-D4CC-BBB6-ED6A-FC0E23379770}"/>
              </a:ext>
            </a:extLst>
          </p:cNvPr>
          <p:cNvSpPr txBox="1">
            <a:spLocks noChangeArrowheads="1"/>
          </p:cNvSpPr>
          <p:nvPr/>
        </p:nvSpPr>
        <p:spPr bwMode="auto">
          <a:xfrm>
            <a:off x="10132839" y="1330573"/>
            <a:ext cx="1281726"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Work Safety</a:t>
            </a:r>
          </a:p>
        </p:txBody>
      </p:sp>
      <p:sp>
        <p:nvSpPr>
          <p:cNvPr id="86" name="TextBox 116">
            <a:extLst>
              <a:ext uri="{FF2B5EF4-FFF2-40B4-BE49-F238E27FC236}">
                <a16:creationId xmlns:a16="http://schemas.microsoft.com/office/drawing/2014/main" id="{FF4FF6D1-F1E5-4D45-8130-B389C2D18AB7}"/>
              </a:ext>
            </a:extLst>
          </p:cNvPr>
          <p:cNvSpPr txBox="1">
            <a:spLocks noChangeArrowheads="1"/>
          </p:cNvSpPr>
          <p:nvPr/>
        </p:nvSpPr>
        <p:spPr bwMode="auto">
          <a:xfrm>
            <a:off x="189506" y="5389457"/>
            <a:ext cx="2791852" cy="3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solidFill>
                  <a:schemeClr val="bg1"/>
                </a:solidFill>
              </a:rPr>
              <a:t>Allows</a:t>
            </a:r>
            <a:r>
              <a:rPr lang="es-CO" sz="1400" dirty="0">
                <a:solidFill>
                  <a:schemeClr val="bg1"/>
                </a:solidFill>
              </a:rPr>
              <a:t> </a:t>
            </a:r>
            <a:r>
              <a:rPr lang="es-CO" sz="1400" dirty="0" err="1">
                <a:solidFill>
                  <a:schemeClr val="bg1"/>
                </a:solidFill>
              </a:rPr>
              <a:t>future</a:t>
            </a:r>
            <a:r>
              <a:rPr lang="es-CO" sz="1400" dirty="0">
                <a:solidFill>
                  <a:schemeClr val="bg1"/>
                </a:solidFill>
              </a:rPr>
              <a:t> </a:t>
            </a:r>
            <a:r>
              <a:rPr lang="es-CO" sz="1400" dirty="0" err="1">
                <a:solidFill>
                  <a:schemeClr val="bg1"/>
                </a:solidFill>
              </a:rPr>
              <a:t>expansion</a:t>
            </a:r>
            <a:r>
              <a:rPr lang="es-CO" sz="1400" dirty="0">
                <a:solidFill>
                  <a:schemeClr val="bg1"/>
                </a:solidFill>
              </a:rPr>
              <a:t>.</a:t>
            </a:r>
            <a:endParaRPr lang="en-US" altLang="es-MX" sz="1400" dirty="0">
              <a:solidFill>
                <a:schemeClr val="bg1"/>
              </a:solidFill>
              <a:latin typeface="Calibri Light" panose="020F0302020204030204" pitchFamily="34" charset="0"/>
              <a:cs typeface="Calibri Light" panose="020F0302020204030204" pitchFamily="34" charset="0"/>
            </a:endParaRPr>
          </a:p>
        </p:txBody>
      </p:sp>
      <p:sp>
        <p:nvSpPr>
          <p:cNvPr id="87" name="TextBox 115">
            <a:extLst>
              <a:ext uri="{FF2B5EF4-FFF2-40B4-BE49-F238E27FC236}">
                <a16:creationId xmlns:a16="http://schemas.microsoft.com/office/drawing/2014/main" id="{9DA2747C-9E3F-49B9-BECF-559C42D8DA4B}"/>
              </a:ext>
            </a:extLst>
          </p:cNvPr>
          <p:cNvSpPr txBox="1">
            <a:spLocks noChangeArrowheads="1"/>
          </p:cNvSpPr>
          <p:nvPr/>
        </p:nvSpPr>
        <p:spPr bwMode="auto">
          <a:xfrm>
            <a:off x="814608" y="1291306"/>
            <a:ext cx="114438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Scalability</a:t>
            </a:r>
          </a:p>
        </p:txBody>
      </p:sp>
      <p:pic>
        <p:nvPicPr>
          <p:cNvPr id="88" name="Picture Placeholder 34">
            <a:extLst>
              <a:ext uri="{FF2B5EF4-FFF2-40B4-BE49-F238E27FC236}">
                <a16:creationId xmlns:a16="http://schemas.microsoft.com/office/drawing/2014/main" id="{70EDA6E3-1C3B-4612-BCCD-C45021682A6D}"/>
              </a:ext>
            </a:extLst>
          </p:cNvPr>
          <p:cNvPicPr>
            <a:picLocks noChangeAspect="1"/>
          </p:cNvPicPr>
          <p:nvPr/>
        </p:nvPicPr>
        <p:blipFill rotWithShape="1">
          <a:blip r:embed="rId2">
            <a:extLst>
              <a:ext uri="{28A0092B-C50C-407E-A947-70E740481C1C}">
                <a14:useLocalDpi xmlns:a14="http://schemas.microsoft.com/office/drawing/2010/main" val="0"/>
              </a:ext>
            </a:extLst>
          </a:blip>
          <a:srcRect b="6371"/>
          <a:stretch/>
        </p:blipFill>
        <p:spPr>
          <a:xfrm>
            <a:off x="0" y="1723927"/>
            <a:ext cx="3049499" cy="3048000"/>
          </a:xfrm>
          <a:prstGeom prst="rect">
            <a:avLst/>
          </a:prstGeom>
        </p:spPr>
      </p:pic>
      <p:pic>
        <p:nvPicPr>
          <p:cNvPr id="91" name="Picture Placeholder 41">
            <a:extLst>
              <a:ext uri="{FF2B5EF4-FFF2-40B4-BE49-F238E27FC236}">
                <a16:creationId xmlns:a16="http://schemas.microsoft.com/office/drawing/2014/main" id="{178552AF-68A8-409B-BFE7-8F7614E97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724611"/>
            <a:ext cx="3048000" cy="3045373"/>
          </a:xfrm>
          <a:prstGeom prst="rect">
            <a:avLst/>
          </a:prstGeom>
        </p:spPr>
      </p:pic>
      <p:pic>
        <p:nvPicPr>
          <p:cNvPr id="92" name="Picture Placeholder 47">
            <a:extLst>
              <a:ext uri="{FF2B5EF4-FFF2-40B4-BE49-F238E27FC236}">
                <a16:creationId xmlns:a16="http://schemas.microsoft.com/office/drawing/2014/main" id="{C0FB35BA-A84B-478B-8CD7-B2E6397336F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144000" y="1724612"/>
            <a:ext cx="3048000" cy="3045372"/>
          </a:xfrm>
          <a:prstGeom prst="rect">
            <a:avLst/>
          </a:prstGeom>
        </p:spPr>
      </p:pic>
      <p:pic>
        <p:nvPicPr>
          <p:cNvPr id="93" name="Picture Placeholder 41">
            <a:extLst>
              <a:ext uri="{FF2B5EF4-FFF2-40B4-BE49-F238E27FC236}">
                <a16:creationId xmlns:a16="http://schemas.microsoft.com/office/drawing/2014/main" id="{F190D91C-D202-4E0A-818C-5BB6633D7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724611"/>
            <a:ext cx="3048000" cy="3047999"/>
          </a:xfrm>
          <a:prstGeom prst="rect">
            <a:avLst/>
          </a:prstGeom>
        </p:spPr>
      </p:pic>
      <p:sp>
        <p:nvSpPr>
          <p:cNvPr id="94" name="TextBox 116">
            <a:extLst>
              <a:ext uri="{FF2B5EF4-FFF2-40B4-BE49-F238E27FC236}">
                <a16:creationId xmlns:a16="http://schemas.microsoft.com/office/drawing/2014/main" id="{48C754DB-8B85-4D4F-A7F2-58D92C3CD51F}"/>
              </a:ext>
            </a:extLst>
          </p:cNvPr>
          <p:cNvSpPr txBox="1">
            <a:spLocks noChangeArrowheads="1"/>
          </p:cNvSpPr>
          <p:nvPr/>
        </p:nvSpPr>
        <p:spPr bwMode="auto">
          <a:xfrm>
            <a:off x="3286867" y="5308539"/>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solidFill>
                  <a:schemeClr val="bg1"/>
                </a:solidFill>
              </a:rPr>
              <a:t>Stores</a:t>
            </a:r>
            <a:r>
              <a:rPr lang="es-CO" sz="1400" dirty="0">
                <a:solidFill>
                  <a:schemeClr val="bg1"/>
                </a:solidFill>
              </a:rPr>
              <a:t> </a:t>
            </a:r>
            <a:r>
              <a:rPr lang="es-CO" sz="1400" dirty="0" err="1">
                <a:solidFill>
                  <a:schemeClr val="bg1"/>
                </a:solidFill>
              </a:rPr>
              <a:t>user</a:t>
            </a:r>
            <a:r>
              <a:rPr lang="es-CO" sz="1400" dirty="0">
                <a:solidFill>
                  <a:schemeClr val="bg1"/>
                </a:solidFill>
              </a:rPr>
              <a:t> </a:t>
            </a:r>
            <a:r>
              <a:rPr lang="es-CO" sz="1400" dirty="0" err="1">
                <a:solidFill>
                  <a:schemeClr val="bg1"/>
                </a:solidFill>
              </a:rPr>
              <a:t>preferences</a:t>
            </a:r>
            <a:r>
              <a:rPr lang="es-CO" sz="1400" dirty="0">
                <a:solidFill>
                  <a:schemeClr val="bg1"/>
                </a:solidFill>
              </a:rPr>
              <a:t> </a:t>
            </a:r>
            <a:r>
              <a:rPr lang="es-CO" sz="1400" dirty="0" err="1">
                <a:solidFill>
                  <a:schemeClr val="bg1"/>
                </a:solidFill>
              </a:rPr>
              <a:t>for</a:t>
            </a:r>
            <a:r>
              <a:rPr lang="es-CO" sz="1400" dirty="0">
                <a:solidFill>
                  <a:schemeClr val="bg1"/>
                </a:solidFill>
              </a:rPr>
              <a:t> a </a:t>
            </a:r>
            <a:r>
              <a:rPr lang="es-CO" sz="1400" dirty="0" err="1">
                <a:solidFill>
                  <a:schemeClr val="bg1"/>
                </a:solidFill>
              </a:rPr>
              <a:t>personalized</a:t>
            </a:r>
            <a:r>
              <a:rPr lang="es-CO" sz="1400" dirty="0">
                <a:solidFill>
                  <a:schemeClr val="bg1"/>
                </a:solidFill>
              </a:rPr>
              <a:t> </a:t>
            </a:r>
            <a:r>
              <a:rPr lang="es-CO" sz="1400" dirty="0" err="1">
                <a:solidFill>
                  <a:schemeClr val="bg1"/>
                </a:solidFill>
              </a:rPr>
              <a:t>experience</a:t>
            </a:r>
            <a:endParaRPr lang="en-US" altLang="es-MX" sz="1400" dirty="0">
              <a:solidFill>
                <a:schemeClr val="bg1"/>
              </a:solidFill>
              <a:latin typeface="Calibri Light" panose="020F0302020204030204" pitchFamily="34" charset="0"/>
              <a:cs typeface="Calibri Light" panose="020F0302020204030204" pitchFamily="34" charset="0"/>
            </a:endParaRPr>
          </a:p>
        </p:txBody>
      </p:sp>
      <p:sp>
        <p:nvSpPr>
          <p:cNvPr id="95" name="TextBox 116">
            <a:extLst>
              <a:ext uri="{FF2B5EF4-FFF2-40B4-BE49-F238E27FC236}">
                <a16:creationId xmlns:a16="http://schemas.microsoft.com/office/drawing/2014/main" id="{8A24D298-7EA4-422D-B2BD-E973AC562A9F}"/>
              </a:ext>
            </a:extLst>
          </p:cNvPr>
          <p:cNvSpPr txBox="1">
            <a:spLocks noChangeArrowheads="1"/>
          </p:cNvSpPr>
          <p:nvPr/>
        </p:nvSpPr>
        <p:spPr bwMode="auto">
          <a:xfrm>
            <a:off x="6247795" y="5308539"/>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n-US" sz="1400" dirty="0">
                <a:solidFill>
                  <a:schemeClr val="bg1"/>
                </a:solidFill>
              </a:rPr>
              <a:t>Separate tables for reviews and orders.</a:t>
            </a:r>
            <a:endParaRPr lang="en-US" altLang="es-MX" sz="1400" dirty="0">
              <a:solidFill>
                <a:schemeClr val="bg1"/>
              </a:solidFill>
              <a:latin typeface="Calibri Light" panose="020F0302020204030204" pitchFamily="34" charset="0"/>
              <a:cs typeface="Calibri Light" panose="020F0302020204030204" pitchFamily="34" charset="0"/>
            </a:endParaRPr>
          </a:p>
        </p:txBody>
      </p:sp>
      <p:sp>
        <p:nvSpPr>
          <p:cNvPr id="96" name="TextBox 116">
            <a:extLst>
              <a:ext uri="{FF2B5EF4-FFF2-40B4-BE49-F238E27FC236}">
                <a16:creationId xmlns:a16="http://schemas.microsoft.com/office/drawing/2014/main" id="{5788EF7C-ACD7-499B-B9AE-CA933F42FE09}"/>
              </a:ext>
            </a:extLst>
          </p:cNvPr>
          <p:cNvSpPr txBox="1">
            <a:spLocks noChangeArrowheads="1"/>
          </p:cNvSpPr>
          <p:nvPr/>
        </p:nvSpPr>
        <p:spPr bwMode="auto">
          <a:xfrm>
            <a:off x="9259795" y="5312039"/>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t>Ensures</a:t>
            </a:r>
            <a:r>
              <a:rPr lang="es-CO" sz="1400" dirty="0"/>
              <a:t> </a:t>
            </a:r>
            <a:r>
              <a:rPr lang="es-CO" sz="1400" dirty="0" err="1"/>
              <a:t>accurate</a:t>
            </a:r>
            <a:r>
              <a:rPr lang="es-CO" sz="1400" dirty="0"/>
              <a:t> </a:t>
            </a:r>
            <a:r>
              <a:rPr lang="es-CO" sz="1400" dirty="0" err="1"/>
              <a:t>transaction</a:t>
            </a:r>
            <a:r>
              <a:rPr lang="es-CO" sz="1400" dirty="0"/>
              <a:t> </a:t>
            </a:r>
            <a:r>
              <a:rPr lang="es-CO" sz="1400" dirty="0" err="1"/>
              <a:t>records</a:t>
            </a:r>
            <a:r>
              <a:rPr lang="es-CO" sz="1400" dirty="0"/>
              <a:t>.</a:t>
            </a:r>
            <a:endParaRPr lang="en-US" altLang="es-MX" sz="1400" dirty="0">
              <a:latin typeface="Calibri Light" panose="020F0302020204030204" pitchFamily="34" charset="0"/>
              <a:cs typeface="Calibri Light" panose="020F0302020204030204" pitchFamily="34" charset="0"/>
            </a:endParaRPr>
          </a:p>
        </p:txBody>
      </p:sp>
      <p:sp>
        <p:nvSpPr>
          <p:cNvPr id="97" name="TextBox 115">
            <a:extLst>
              <a:ext uri="{FF2B5EF4-FFF2-40B4-BE49-F238E27FC236}">
                <a16:creationId xmlns:a16="http://schemas.microsoft.com/office/drawing/2014/main" id="{BB379458-912A-4F5E-A92B-0D33883A073D}"/>
              </a:ext>
            </a:extLst>
          </p:cNvPr>
          <p:cNvSpPr txBox="1">
            <a:spLocks noChangeArrowheads="1"/>
          </p:cNvSpPr>
          <p:nvPr/>
        </p:nvSpPr>
        <p:spPr bwMode="auto">
          <a:xfrm>
            <a:off x="3730983" y="1316658"/>
            <a:ext cx="163913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User Experience</a:t>
            </a:r>
          </a:p>
        </p:txBody>
      </p:sp>
      <p:sp>
        <p:nvSpPr>
          <p:cNvPr id="98" name="TextBox 115">
            <a:extLst>
              <a:ext uri="{FF2B5EF4-FFF2-40B4-BE49-F238E27FC236}">
                <a16:creationId xmlns:a16="http://schemas.microsoft.com/office/drawing/2014/main" id="{C8F2B34C-8FFF-440B-92F3-7BFF04CC0591}"/>
              </a:ext>
            </a:extLst>
          </p:cNvPr>
          <p:cNvSpPr txBox="1">
            <a:spLocks noChangeArrowheads="1"/>
          </p:cNvSpPr>
          <p:nvPr/>
        </p:nvSpPr>
        <p:spPr bwMode="auto">
          <a:xfrm>
            <a:off x="6406040" y="1355594"/>
            <a:ext cx="2586955"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Performance Optimization</a:t>
            </a:r>
          </a:p>
        </p:txBody>
      </p:sp>
      <p:sp>
        <p:nvSpPr>
          <p:cNvPr id="99" name="TextBox 115">
            <a:extLst>
              <a:ext uri="{FF2B5EF4-FFF2-40B4-BE49-F238E27FC236}">
                <a16:creationId xmlns:a16="http://schemas.microsoft.com/office/drawing/2014/main" id="{EDD551AC-21CB-4AC1-87A7-9F9A35D3DA39}"/>
              </a:ext>
            </a:extLst>
          </p:cNvPr>
          <p:cNvSpPr txBox="1">
            <a:spLocks noChangeArrowheads="1"/>
          </p:cNvSpPr>
          <p:nvPr/>
        </p:nvSpPr>
        <p:spPr bwMode="auto">
          <a:xfrm>
            <a:off x="9902167" y="1330573"/>
            <a:ext cx="174307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Data Consistency</a:t>
            </a:r>
          </a:p>
        </p:txBody>
      </p:sp>
    </p:spTree>
    <p:extLst>
      <p:ext uri="{BB962C8B-B14F-4D97-AF65-F5344CB8AC3E}">
        <p14:creationId xmlns:p14="http://schemas.microsoft.com/office/powerpoint/2010/main" val="1528231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88EA87-2516-7014-9B8C-23F7916CD2AC}"/>
              </a:ext>
            </a:extLst>
          </p:cNvPr>
          <p:cNvSpPr/>
          <p:nvPr/>
        </p:nvSpPr>
        <p:spPr>
          <a:xfrm>
            <a:off x="0" y="0"/>
            <a:ext cx="3060000" cy="6858000"/>
          </a:xfrm>
          <a:prstGeom prst="rect">
            <a:avLst/>
          </a:prstGeom>
          <a:solidFill>
            <a:srgbClr val="BA1C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angle 2">
            <a:extLst>
              <a:ext uri="{FF2B5EF4-FFF2-40B4-BE49-F238E27FC236}">
                <a16:creationId xmlns:a16="http://schemas.microsoft.com/office/drawing/2014/main" id="{B6724238-6C44-BCF5-F259-642EB2807A9D}"/>
              </a:ext>
            </a:extLst>
          </p:cNvPr>
          <p:cNvSpPr/>
          <p:nvPr/>
        </p:nvSpPr>
        <p:spPr>
          <a:xfrm>
            <a:off x="3060000" y="0"/>
            <a:ext cx="3060000" cy="6858000"/>
          </a:xfrm>
          <a:prstGeom prst="rect">
            <a:avLst/>
          </a:prstGeom>
          <a:solidFill>
            <a:srgbClr val="70C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angle 3">
            <a:extLst>
              <a:ext uri="{FF2B5EF4-FFF2-40B4-BE49-F238E27FC236}">
                <a16:creationId xmlns:a16="http://schemas.microsoft.com/office/drawing/2014/main" id="{A6037618-364A-10D3-9F1A-5A400D4C24B6}"/>
              </a:ext>
            </a:extLst>
          </p:cNvPr>
          <p:cNvSpPr/>
          <p:nvPr/>
        </p:nvSpPr>
        <p:spPr>
          <a:xfrm>
            <a:off x="6120000" y="0"/>
            <a:ext cx="3060000" cy="6858000"/>
          </a:xfrm>
          <a:prstGeom prst="rect">
            <a:avLst/>
          </a:prstGeom>
          <a:solidFill>
            <a:srgbClr val="895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angle 4">
            <a:extLst>
              <a:ext uri="{FF2B5EF4-FFF2-40B4-BE49-F238E27FC236}">
                <a16:creationId xmlns:a16="http://schemas.microsoft.com/office/drawing/2014/main" id="{D299727B-C8F7-E7AC-0A4E-E3170CACC933}"/>
              </a:ext>
            </a:extLst>
          </p:cNvPr>
          <p:cNvSpPr/>
          <p:nvPr/>
        </p:nvSpPr>
        <p:spPr>
          <a:xfrm>
            <a:off x="9132000" y="0"/>
            <a:ext cx="3060000" cy="6858000"/>
          </a:xfrm>
          <a:prstGeom prst="rect">
            <a:avLst/>
          </a:prstGeom>
          <a:solidFill>
            <a:srgbClr val="4860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angle 5">
            <a:extLst>
              <a:ext uri="{FF2B5EF4-FFF2-40B4-BE49-F238E27FC236}">
                <a16:creationId xmlns:a16="http://schemas.microsoft.com/office/drawing/2014/main" id="{F9509F5E-B554-3BF6-D11B-D7E8C1096427}"/>
              </a:ext>
            </a:extLst>
          </p:cNvPr>
          <p:cNvSpPr/>
          <p:nvPr/>
        </p:nvSpPr>
        <p:spPr>
          <a:xfrm>
            <a:off x="12192000" y="0"/>
            <a:ext cx="3111905"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extBox 116">
            <a:extLst>
              <a:ext uri="{FF2B5EF4-FFF2-40B4-BE49-F238E27FC236}">
                <a16:creationId xmlns:a16="http://schemas.microsoft.com/office/drawing/2014/main" id="{933049D3-01FA-9284-DF06-C000DB974E4D}"/>
              </a:ext>
            </a:extLst>
          </p:cNvPr>
          <p:cNvSpPr txBox="1">
            <a:spLocks noChangeArrowheads="1"/>
          </p:cNvSpPr>
          <p:nvPr/>
        </p:nvSpPr>
        <p:spPr bwMode="auto">
          <a:xfrm>
            <a:off x="3286867" y="5308539"/>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solidFill>
                  <a:schemeClr val="bg1"/>
                </a:solidFill>
              </a:rPr>
              <a:t>Stores</a:t>
            </a:r>
            <a:r>
              <a:rPr lang="es-CO" sz="1400" dirty="0">
                <a:solidFill>
                  <a:schemeClr val="bg1"/>
                </a:solidFill>
              </a:rPr>
              <a:t> </a:t>
            </a:r>
            <a:r>
              <a:rPr lang="es-CO" sz="1400" dirty="0" err="1">
                <a:solidFill>
                  <a:schemeClr val="bg1"/>
                </a:solidFill>
              </a:rPr>
              <a:t>user</a:t>
            </a:r>
            <a:r>
              <a:rPr lang="es-CO" sz="1400" dirty="0">
                <a:solidFill>
                  <a:schemeClr val="bg1"/>
                </a:solidFill>
              </a:rPr>
              <a:t> </a:t>
            </a:r>
            <a:r>
              <a:rPr lang="es-CO" sz="1400" dirty="0" err="1">
                <a:solidFill>
                  <a:schemeClr val="bg1"/>
                </a:solidFill>
              </a:rPr>
              <a:t>preferences</a:t>
            </a:r>
            <a:r>
              <a:rPr lang="es-CO" sz="1400" dirty="0">
                <a:solidFill>
                  <a:schemeClr val="bg1"/>
                </a:solidFill>
              </a:rPr>
              <a:t> </a:t>
            </a:r>
            <a:r>
              <a:rPr lang="es-CO" sz="1400" dirty="0" err="1">
                <a:solidFill>
                  <a:schemeClr val="bg1"/>
                </a:solidFill>
              </a:rPr>
              <a:t>for</a:t>
            </a:r>
            <a:r>
              <a:rPr lang="es-CO" sz="1400" dirty="0">
                <a:solidFill>
                  <a:schemeClr val="bg1"/>
                </a:solidFill>
              </a:rPr>
              <a:t> a </a:t>
            </a:r>
            <a:r>
              <a:rPr lang="es-CO" sz="1400" dirty="0" err="1">
                <a:solidFill>
                  <a:schemeClr val="bg1"/>
                </a:solidFill>
              </a:rPr>
              <a:t>personalized</a:t>
            </a:r>
            <a:r>
              <a:rPr lang="es-CO" sz="1400" dirty="0">
                <a:solidFill>
                  <a:schemeClr val="bg1"/>
                </a:solidFill>
              </a:rPr>
              <a:t> </a:t>
            </a:r>
            <a:r>
              <a:rPr lang="es-CO" sz="1400" dirty="0" err="1">
                <a:solidFill>
                  <a:schemeClr val="bg1"/>
                </a:solidFill>
              </a:rPr>
              <a:t>experience</a:t>
            </a:r>
            <a:endParaRPr lang="en-US" altLang="es-MX" sz="1400" dirty="0">
              <a:solidFill>
                <a:schemeClr val="bg1"/>
              </a:solidFill>
              <a:latin typeface="Calibri Light" panose="020F0302020204030204" pitchFamily="34" charset="0"/>
              <a:cs typeface="Calibri Light" panose="020F0302020204030204" pitchFamily="34" charset="0"/>
            </a:endParaRPr>
          </a:p>
        </p:txBody>
      </p:sp>
      <p:sp>
        <p:nvSpPr>
          <p:cNvPr id="19" name="TextBox 116">
            <a:extLst>
              <a:ext uri="{FF2B5EF4-FFF2-40B4-BE49-F238E27FC236}">
                <a16:creationId xmlns:a16="http://schemas.microsoft.com/office/drawing/2014/main" id="{5CFA73AC-76E1-1F9E-9E2F-3B8CDD609A35}"/>
              </a:ext>
            </a:extLst>
          </p:cNvPr>
          <p:cNvSpPr txBox="1">
            <a:spLocks noChangeArrowheads="1"/>
          </p:cNvSpPr>
          <p:nvPr/>
        </p:nvSpPr>
        <p:spPr bwMode="auto">
          <a:xfrm>
            <a:off x="6247795" y="5308539"/>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n-US" sz="1400" dirty="0">
                <a:solidFill>
                  <a:schemeClr val="bg1"/>
                </a:solidFill>
              </a:rPr>
              <a:t>Separate tables for reviews and orders.</a:t>
            </a:r>
            <a:endParaRPr lang="en-US" altLang="es-MX" sz="1400" dirty="0">
              <a:solidFill>
                <a:schemeClr val="bg1"/>
              </a:solidFill>
              <a:latin typeface="Calibri Light" panose="020F0302020204030204" pitchFamily="34" charset="0"/>
              <a:cs typeface="Calibri Light" panose="020F0302020204030204" pitchFamily="34" charset="0"/>
            </a:endParaRPr>
          </a:p>
        </p:txBody>
      </p:sp>
      <p:sp>
        <p:nvSpPr>
          <p:cNvPr id="22" name="TextBox 116">
            <a:extLst>
              <a:ext uri="{FF2B5EF4-FFF2-40B4-BE49-F238E27FC236}">
                <a16:creationId xmlns:a16="http://schemas.microsoft.com/office/drawing/2014/main" id="{813D2893-B1D3-DFE6-4D5D-A0A5815E36FD}"/>
              </a:ext>
            </a:extLst>
          </p:cNvPr>
          <p:cNvSpPr txBox="1">
            <a:spLocks noChangeArrowheads="1"/>
          </p:cNvSpPr>
          <p:nvPr/>
        </p:nvSpPr>
        <p:spPr bwMode="auto">
          <a:xfrm>
            <a:off x="9259795" y="5312039"/>
            <a:ext cx="2791852" cy="57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n-US" sz="1400" dirty="0">
                <a:solidFill>
                  <a:schemeClr val="bg1"/>
                </a:solidFill>
              </a:rPr>
              <a:t>allowing for flexible, dynamic schemas</a:t>
            </a:r>
            <a:endParaRPr lang="en-US" altLang="es-MX" sz="1400" dirty="0">
              <a:solidFill>
                <a:schemeClr val="bg1"/>
              </a:solidFill>
              <a:latin typeface="Calibri Light" panose="020F0302020204030204" pitchFamily="34" charset="0"/>
              <a:cs typeface="Calibri Light" panose="020F0302020204030204" pitchFamily="34" charset="0"/>
            </a:endParaRPr>
          </a:p>
        </p:txBody>
      </p:sp>
      <p:grpSp>
        <p:nvGrpSpPr>
          <p:cNvPr id="23" name="Group 4">
            <a:extLst>
              <a:ext uri="{FF2B5EF4-FFF2-40B4-BE49-F238E27FC236}">
                <a16:creationId xmlns:a16="http://schemas.microsoft.com/office/drawing/2014/main" id="{FDBA3AA5-7689-7D06-6209-D04E57AAD134}"/>
              </a:ext>
            </a:extLst>
          </p:cNvPr>
          <p:cNvGrpSpPr>
            <a:grpSpLocks noChangeAspect="1"/>
          </p:cNvGrpSpPr>
          <p:nvPr/>
        </p:nvGrpSpPr>
        <p:grpSpPr bwMode="auto">
          <a:xfrm>
            <a:off x="1033573" y="475310"/>
            <a:ext cx="706437" cy="714383"/>
            <a:chOff x="-1" y="-2"/>
            <a:chExt cx="978" cy="989"/>
          </a:xfrm>
          <a:solidFill>
            <a:schemeClr val="bg1"/>
          </a:solidFill>
        </p:grpSpPr>
        <p:sp>
          <p:nvSpPr>
            <p:cNvPr id="24" name="Freeform 5">
              <a:extLst>
                <a:ext uri="{FF2B5EF4-FFF2-40B4-BE49-F238E27FC236}">
                  <a16:creationId xmlns:a16="http://schemas.microsoft.com/office/drawing/2014/main" id="{C0B2951A-8986-8578-BFA6-5E8387FEC413}"/>
                </a:ext>
              </a:extLst>
            </p:cNvPr>
            <p:cNvSpPr>
              <a:spLocks noEditPoints="1"/>
            </p:cNvSpPr>
            <p:nvPr/>
          </p:nvSpPr>
          <p:spPr bwMode="auto">
            <a:xfrm>
              <a:off x="97" y="88"/>
              <a:ext cx="88" cy="89"/>
            </a:xfrm>
            <a:custGeom>
              <a:avLst/>
              <a:gdLst>
                <a:gd name="T0" fmla="*/ 19 w 37"/>
                <a:gd name="T1" fmla="*/ 37 h 37"/>
                <a:gd name="T2" fmla="*/ 0 w 37"/>
                <a:gd name="T3" fmla="*/ 18 h 37"/>
                <a:gd name="T4" fmla="*/ 19 w 37"/>
                <a:gd name="T5" fmla="*/ 0 h 37"/>
                <a:gd name="T6" fmla="*/ 37 w 37"/>
                <a:gd name="T7" fmla="*/ 18 h 37"/>
                <a:gd name="T8" fmla="*/ 19 w 37"/>
                <a:gd name="T9" fmla="*/ 37 h 37"/>
                <a:gd name="T10" fmla="*/ 19 w 37"/>
                <a:gd name="T11" fmla="*/ 12 h 37"/>
                <a:gd name="T12" fmla="*/ 12 w 37"/>
                <a:gd name="T13" fmla="*/ 18 h 37"/>
                <a:gd name="T14" fmla="*/ 19 w 37"/>
                <a:gd name="T15" fmla="*/ 25 h 37"/>
                <a:gd name="T16" fmla="*/ 25 w 37"/>
                <a:gd name="T17" fmla="*/ 18 h 37"/>
                <a:gd name="T18" fmla="*/ 19 w 37"/>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37"/>
                  </a:moveTo>
                  <a:cubicBezTo>
                    <a:pt x="8" y="37"/>
                    <a:pt x="0" y="29"/>
                    <a:pt x="0" y="18"/>
                  </a:cubicBezTo>
                  <a:cubicBezTo>
                    <a:pt x="0" y="8"/>
                    <a:pt x="8" y="0"/>
                    <a:pt x="19" y="0"/>
                  </a:cubicBezTo>
                  <a:cubicBezTo>
                    <a:pt x="29" y="0"/>
                    <a:pt x="37" y="8"/>
                    <a:pt x="37" y="18"/>
                  </a:cubicBezTo>
                  <a:cubicBezTo>
                    <a:pt x="37" y="29"/>
                    <a:pt x="29" y="37"/>
                    <a:pt x="19" y="37"/>
                  </a:cubicBezTo>
                  <a:close/>
                  <a:moveTo>
                    <a:pt x="19" y="12"/>
                  </a:moveTo>
                  <a:cubicBezTo>
                    <a:pt x="15" y="12"/>
                    <a:pt x="12" y="15"/>
                    <a:pt x="12" y="18"/>
                  </a:cubicBezTo>
                  <a:cubicBezTo>
                    <a:pt x="12" y="22"/>
                    <a:pt x="15" y="25"/>
                    <a:pt x="19" y="25"/>
                  </a:cubicBezTo>
                  <a:cubicBezTo>
                    <a:pt x="22" y="25"/>
                    <a:pt x="25" y="22"/>
                    <a:pt x="25" y="18"/>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B453AC99-C3D6-88AB-19FB-09D5D7D9C279}"/>
                </a:ext>
              </a:extLst>
            </p:cNvPr>
            <p:cNvSpPr>
              <a:spLocks/>
            </p:cNvSpPr>
            <p:nvPr/>
          </p:nvSpPr>
          <p:spPr bwMode="auto">
            <a:xfrm>
              <a:off x="533"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075D8E4-5D26-1F40-9EEC-CE74C6DF6657}"/>
                </a:ext>
              </a:extLst>
            </p:cNvPr>
            <p:cNvSpPr>
              <a:spLocks/>
            </p:cNvSpPr>
            <p:nvPr/>
          </p:nvSpPr>
          <p:spPr bwMode="auto">
            <a:xfrm>
              <a:off x="634"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C2B96076-C9C3-80F3-6382-43125F2C5930}"/>
                </a:ext>
              </a:extLst>
            </p:cNvPr>
            <p:cNvSpPr>
              <a:spLocks/>
            </p:cNvSpPr>
            <p:nvPr/>
          </p:nvSpPr>
          <p:spPr bwMode="auto">
            <a:xfrm>
              <a:off x="734"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10" y="0"/>
                    <a:pt x="12" y="3"/>
                    <a:pt x="12" y="6"/>
                  </a:cubicBezTo>
                  <a:cubicBezTo>
                    <a:pt x="12" y="42"/>
                    <a:pt x="12" y="42"/>
                    <a:pt x="12" y="42"/>
                  </a:cubicBezTo>
                  <a:cubicBezTo>
                    <a:pt x="12" y="46"/>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3FF1A57E-2D6F-6F7D-5EDC-832D6EA44DDB}"/>
                </a:ext>
              </a:extLst>
            </p:cNvPr>
            <p:cNvSpPr>
              <a:spLocks/>
            </p:cNvSpPr>
            <p:nvPr/>
          </p:nvSpPr>
          <p:spPr bwMode="auto">
            <a:xfrm>
              <a:off x="837"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6"/>
                    <a:pt x="0" y="42"/>
                  </a:cubicBezTo>
                  <a:cubicBezTo>
                    <a:pt x="0" y="6"/>
                    <a:pt x="0" y="6"/>
                    <a:pt x="0" y="6"/>
                  </a:cubicBezTo>
                  <a:cubicBezTo>
                    <a:pt x="0" y="3"/>
                    <a:pt x="2"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0775BB29-A628-BEF5-1549-5C6C10BFA456}"/>
                </a:ext>
              </a:extLst>
            </p:cNvPr>
            <p:cNvSpPr>
              <a:spLocks noEditPoints="1"/>
            </p:cNvSpPr>
            <p:nvPr/>
          </p:nvSpPr>
          <p:spPr bwMode="auto">
            <a:xfrm>
              <a:off x="97" y="404"/>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29"/>
                    <a:pt x="0" y="19"/>
                  </a:cubicBezTo>
                  <a:cubicBezTo>
                    <a:pt x="0" y="8"/>
                    <a:pt x="8" y="0"/>
                    <a:pt x="19" y="0"/>
                  </a:cubicBezTo>
                  <a:cubicBezTo>
                    <a:pt x="29" y="0"/>
                    <a:pt x="37" y="8"/>
                    <a:pt x="37" y="19"/>
                  </a:cubicBezTo>
                  <a:cubicBezTo>
                    <a:pt x="37" y="29"/>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212FB335-BA49-060A-F7EA-BBAA304DFD8D}"/>
                </a:ext>
              </a:extLst>
            </p:cNvPr>
            <p:cNvSpPr>
              <a:spLocks/>
            </p:cNvSpPr>
            <p:nvPr/>
          </p:nvSpPr>
          <p:spPr bwMode="auto">
            <a:xfrm>
              <a:off x="533"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DC1FE826-C72A-0B29-A8FD-BC32B705254A}"/>
                </a:ext>
              </a:extLst>
            </p:cNvPr>
            <p:cNvSpPr>
              <a:spLocks/>
            </p:cNvSpPr>
            <p:nvPr/>
          </p:nvSpPr>
          <p:spPr bwMode="auto">
            <a:xfrm>
              <a:off x="634"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408A9902-8664-97AE-FD2A-BED7014E8049}"/>
                </a:ext>
              </a:extLst>
            </p:cNvPr>
            <p:cNvSpPr>
              <a:spLocks/>
            </p:cNvSpPr>
            <p:nvPr/>
          </p:nvSpPr>
          <p:spPr bwMode="auto">
            <a:xfrm>
              <a:off x="734"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10" y="0"/>
                    <a:pt x="12" y="3"/>
                    <a:pt x="12" y="6"/>
                  </a:cubicBezTo>
                  <a:cubicBezTo>
                    <a:pt x="12" y="43"/>
                    <a:pt x="12" y="43"/>
                    <a:pt x="12" y="43"/>
                  </a:cubicBezTo>
                  <a:cubicBezTo>
                    <a:pt x="12" y="46"/>
                    <a:pt x="10"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09715853-146F-6F8C-BA91-B5247872867A}"/>
                </a:ext>
              </a:extLst>
            </p:cNvPr>
            <p:cNvSpPr>
              <a:spLocks/>
            </p:cNvSpPr>
            <p:nvPr/>
          </p:nvSpPr>
          <p:spPr bwMode="auto">
            <a:xfrm>
              <a:off x="837"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2" y="49"/>
                    <a:pt x="0" y="46"/>
                    <a:pt x="0" y="43"/>
                  </a:cubicBezTo>
                  <a:cubicBezTo>
                    <a:pt x="0" y="6"/>
                    <a:pt x="0" y="6"/>
                    <a:pt x="0" y="6"/>
                  </a:cubicBezTo>
                  <a:cubicBezTo>
                    <a:pt x="0" y="3"/>
                    <a:pt x="2"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4B7E33AB-3BA1-E94A-45E2-CA891044020E}"/>
                </a:ext>
              </a:extLst>
            </p:cNvPr>
            <p:cNvSpPr>
              <a:spLocks noEditPoints="1"/>
            </p:cNvSpPr>
            <p:nvPr/>
          </p:nvSpPr>
          <p:spPr bwMode="auto">
            <a:xfrm>
              <a:off x="97" y="719"/>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30"/>
                    <a:pt x="0" y="19"/>
                  </a:cubicBezTo>
                  <a:cubicBezTo>
                    <a:pt x="0" y="9"/>
                    <a:pt x="8" y="0"/>
                    <a:pt x="19" y="0"/>
                  </a:cubicBezTo>
                  <a:cubicBezTo>
                    <a:pt x="29" y="0"/>
                    <a:pt x="37" y="9"/>
                    <a:pt x="37" y="19"/>
                  </a:cubicBezTo>
                  <a:cubicBezTo>
                    <a:pt x="37" y="30"/>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840B4B02-29EC-BCEA-B0EC-7E6C737B852F}"/>
                </a:ext>
              </a:extLst>
            </p:cNvPr>
            <p:cNvSpPr>
              <a:spLocks/>
            </p:cNvSpPr>
            <p:nvPr/>
          </p:nvSpPr>
          <p:spPr bwMode="auto">
            <a:xfrm>
              <a:off x="533"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2E38CCB6-61EA-E41B-E8BB-EBE23F03809D}"/>
                </a:ext>
              </a:extLst>
            </p:cNvPr>
            <p:cNvSpPr>
              <a:spLocks/>
            </p:cNvSpPr>
            <p:nvPr/>
          </p:nvSpPr>
          <p:spPr bwMode="auto">
            <a:xfrm>
              <a:off x="634"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038076C5-5A93-807F-7260-64FFD3883B39}"/>
                </a:ext>
              </a:extLst>
            </p:cNvPr>
            <p:cNvSpPr>
              <a:spLocks/>
            </p:cNvSpPr>
            <p:nvPr/>
          </p:nvSpPr>
          <p:spPr bwMode="auto">
            <a:xfrm>
              <a:off x="734"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10" y="0"/>
                    <a:pt x="12" y="2"/>
                    <a:pt x="12" y="6"/>
                  </a:cubicBezTo>
                  <a:cubicBezTo>
                    <a:pt x="12" y="42"/>
                    <a:pt x="12" y="42"/>
                    <a:pt x="12" y="42"/>
                  </a:cubicBezTo>
                  <a:cubicBezTo>
                    <a:pt x="12" y="45"/>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856E4E70-A1C3-6150-80A0-BBB45B4BAD80}"/>
                </a:ext>
              </a:extLst>
            </p:cNvPr>
            <p:cNvSpPr>
              <a:spLocks/>
            </p:cNvSpPr>
            <p:nvPr/>
          </p:nvSpPr>
          <p:spPr bwMode="auto">
            <a:xfrm>
              <a:off x="837"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5"/>
                    <a:pt x="0" y="42"/>
                  </a:cubicBezTo>
                  <a:cubicBezTo>
                    <a:pt x="0" y="6"/>
                    <a:pt x="0" y="6"/>
                    <a:pt x="0" y="6"/>
                  </a:cubicBezTo>
                  <a:cubicBezTo>
                    <a:pt x="0" y="2"/>
                    <a:pt x="2"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C7181A79-5988-59A2-5311-2B99C262C84D}"/>
                </a:ext>
              </a:extLst>
            </p:cNvPr>
            <p:cNvSpPr>
              <a:spLocks noEditPoints="1"/>
            </p:cNvSpPr>
            <p:nvPr/>
          </p:nvSpPr>
          <p:spPr bwMode="auto">
            <a:xfrm>
              <a:off x="-1" y="-2"/>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1">
              <a:extLst>
                <a:ext uri="{FF2B5EF4-FFF2-40B4-BE49-F238E27FC236}">
                  <a16:creationId xmlns:a16="http://schemas.microsoft.com/office/drawing/2014/main" id="{648F5883-8685-683A-09C3-BA2A80FDA781}"/>
                </a:ext>
              </a:extLst>
            </p:cNvPr>
            <p:cNvSpPr>
              <a:spLocks noEditPoints="1"/>
            </p:cNvSpPr>
            <p:nvPr/>
          </p:nvSpPr>
          <p:spPr bwMode="auto">
            <a:xfrm>
              <a:off x="-1" y="631"/>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2">
              <a:extLst>
                <a:ext uri="{FF2B5EF4-FFF2-40B4-BE49-F238E27FC236}">
                  <a16:creationId xmlns:a16="http://schemas.microsoft.com/office/drawing/2014/main" id="{16587154-FBAC-A8D9-AE25-41F36CE328B6}"/>
                </a:ext>
              </a:extLst>
            </p:cNvPr>
            <p:cNvSpPr>
              <a:spLocks noEditPoints="1"/>
            </p:cNvSpPr>
            <p:nvPr/>
          </p:nvSpPr>
          <p:spPr bwMode="auto">
            <a:xfrm>
              <a:off x="111" y="569"/>
              <a:ext cx="754" cy="90"/>
            </a:xfrm>
            <a:custGeom>
              <a:avLst/>
              <a:gdLst>
                <a:gd name="T0" fmla="*/ 310 w 316"/>
                <a:gd name="T1" fmla="*/ 38 h 38"/>
                <a:gd name="T2" fmla="*/ 6 w 316"/>
                <a:gd name="T3" fmla="*/ 38 h 38"/>
                <a:gd name="T4" fmla="*/ 0 w 316"/>
                <a:gd name="T5" fmla="*/ 32 h 38"/>
                <a:gd name="T6" fmla="*/ 0 w 316"/>
                <a:gd name="T7" fmla="*/ 6 h 38"/>
                <a:gd name="T8" fmla="*/ 6 w 316"/>
                <a:gd name="T9" fmla="*/ 0 h 38"/>
                <a:gd name="T10" fmla="*/ 310 w 316"/>
                <a:gd name="T11" fmla="*/ 0 h 38"/>
                <a:gd name="T12" fmla="*/ 316 w 316"/>
                <a:gd name="T13" fmla="*/ 6 h 38"/>
                <a:gd name="T14" fmla="*/ 316 w 316"/>
                <a:gd name="T15" fmla="*/ 32 h 38"/>
                <a:gd name="T16" fmla="*/ 310 w 316"/>
                <a:gd name="T17" fmla="*/ 38 h 38"/>
                <a:gd name="T18" fmla="*/ 12 w 316"/>
                <a:gd name="T19" fmla="*/ 26 h 38"/>
                <a:gd name="T20" fmla="*/ 304 w 316"/>
                <a:gd name="T21" fmla="*/ 26 h 38"/>
                <a:gd name="T22" fmla="*/ 304 w 316"/>
                <a:gd name="T23" fmla="*/ 12 h 38"/>
                <a:gd name="T24" fmla="*/ 12 w 316"/>
                <a:gd name="T25" fmla="*/ 12 h 38"/>
                <a:gd name="T26" fmla="*/ 12 w 316"/>
                <a:gd name="T2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8">
                  <a:moveTo>
                    <a:pt x="310" y="38"/>
                  </a:moveTo>
                  <a:cubicBezTo>
                    <a:pt x="6" y="38"/>
                    <a:pt x="6" y="38"/>
                    <a:pt x="6" y="38"/>
                  </a:cubicBezTo>
                  <a:cubicBezTo>
                    <a:pt x="3" y="38"/>
                    <a:pt x="0" y="35"/>
                    <a:pt x="0" y="32"/>
                  </a:cubicBezTo>
                  <a:cubicBezTo>
                    <a:pt x="0" y="6"/>
                    <a:pt x="0" y="6"/>
                    <a:pt x="0" y="6"/>
                  </a:cubicBezTo>
                  <a:cubicBezTo>
                    <a:pt x="0" y="3"/>
                    <a:pt x="3" y="0"/>
                    <a:pt x="6" y="0"/>
                  </a:cubicBezTo>
                  <a:cubicBezTo>
                    <a:pt x="310" y="0"/>
                    <a:pt x="310" y="0"/>
                    <a:pt x="310" y="0"/>
                  </a:cubicBezTo>
                  <a:cubicBezTo>
                    <a:pt x="313" y="0"/>
                    <a:pt x="316" y="3"/>
                    <a:pt x="316" y="6"/>
                  </a:cubicBezTo>
                  <a:cubicBezTo>
                    <a:pt x="316" y="32"/>
                    <a:pt x="316" y="32"/>
                    <a:pt x="316" y="32"/>
                  </a:cubicBezTo>
                  <a:cubicBezTo>
                    <a:pt x="316" y="35"/>
                    <a:pt x="313" y="38"/>
                    <a:pt x="310" y="38"/>
                  </a:cubicBezTo>
                  <a:close/>
                  <a:moveTo>
                    <a:pt x="12" y="26"/>
                  </a:moveTo>
                  <a:cubicBezTo>
                    <a:pt x="304" y="26"/>
                    <a:pt x="304" y="26"/>
                    <a:pt x="304" y="26"/>
                  </a:cubicBezTo>
                  <a:cubicBezTo>
                    <a:pt x="304" y="12"/>
                    <a:pt x="304" y="12"/>
                    <a:pt x="304" y="12"/>
                  </a:cubicBezTo>
                  <a:cubicBezTo>
                    <a:pt x="12" y="12"/>
                    <a:pt x="12" y="12"/>
                    <a:pt x="12" y="12"/>
                  </a:cubicBezTo>
                  <a:lnTo>
                    <a:pt x="12"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3">
              <a:extLst>
                <a:ext uri="{FF2B5EF4-FFF2-40B4-BE49-F238E27FC236}">
                  <a16:creationId xmlns:a16="http://schemas.microsoft.com/office/drawing/2014/main" id="{68691E95-7A41-139C-E2B4-CFE4B7DBDBEA}"/>
                </a:ext>
              </a:extLst>
            </p:cNvPr>
            <p:cNvSpPr>
              <a:spLocks noEditPoints="1"/>
            </p:cNvSpPr>
            <p:nvPr/>
          </p:nvSpPr>
          <p:spPr bwMode="auto">
            <a:xfrm>
              <a:off x="111" y="251"/>
              <a:ext cx="754" cy="93"/>
            </a:xfrm>
            <a:custGeom>
              <a:avLst/>
              <a:gdLst>
                <a:gd name="T0" fmla="*/ 310 w 316"/>
                <a:gd name="T1" fmla="*/ 39 h 39"/>
                <a:gd name="T2" fmla="*/ 6 w 316"/>
                <a:gd name="T3" fmla="*/ 39 h 39"/>
                <a:gd name="T4" fmla="*/ 0 w 316"/>
                <a:gd name="T5" fmla="*/ 33 h 39"/>
                <a:gd name="T6" fmla="*/ 0 w 316"/>
                <a:gd name="T7" fmla="*/ 6 h 39"/>
                <a:gd name="T8" fmla="*/ 6 w 316"/>
                <a:gd name="T9" fmla="*/ 0 h 39"/>
                <a:gd name="T10" fmla="*/ 310 w 316"/>
                <a:gd name="T11" fmla="*/ 0 h 39"/>
                <a:gd name="T12" fmla="*/ 316 w 316"/>
                <a:gd name="T13" fmla="*/ 6 h 39"/>
                <a:gd name="T14" fmla="*/ 316 w 316"/>
                <a:gd name="T15" fmla="*/ 33 h 39"/>
                <a:gd name="T16" fmla="*/ 310 w 316"/>
                <a:gd name="T17" fmla="*/ 39 h 39"/>
                <a:gd name="T18" fmla="*/ 12 w 316"/>
                <a:gd name="T19" fmla="*/ 27 h 39"/>
                <a:gd name="T20" fmla="*/ 304 w 316"/>
                <a:gd name="T21" fmla="*/ 27 h 39"/>
                <a:gd name="T22" fmla="*/ 304 w 316"/>
                <a:gd name="T23" fmla="*/ 12 h 39"/>
                <a:gd name="T24" fmla="*/ 12 w 316"/>
                <a:gd name="T25" fmla="*/ 12 h 39"/>
                <a:gd name="T26" fmla="*/ 12 w 316"/>
                <a:gd name="T2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9">
                  <a:moveTo>
                    <a:pt x="310" y="39"/>
                  </a:moveTo>
                  <a:cubicBezTo>
                    <a:pt x="6" y="39"/>
                    <a:pt x="6" y="39"/>
                    <a:pt x="6" y="39"/>
                  </a:cubicBezTo>
                  <a:cubicBezTo>
                    <a:pt x="3" y="39"/>
                    <a:pt x="0" y="36"/>
                    <a:pt x="0" y="33"/>
                  </a:cubicBezTo>
                  <a:cubicBezTo>
                    <a:pt x="0" y="6"/>
                    <a:pt x="0" y="6"/>
                    <a:pt x="0" y="6"/>
                  </a:cubicBezTo>
                  <a:cubicBezTo>
                    <a:pt x="0" y="3"/>
                    <a:pt x="3" y="0"/>
                    <a:pt x="6" y="0"/>
                  </a:cubicBezTo>
                  <a:cubicBezTo>
                    <a:pt x="310" y="0"/>
                    <a:pt x="310" y="0"/>
                    <a:pt x="310" y="0"/>
                  </a:cubicBezTo>
                  <a:cubicBezTo>
                    <a:pt x="313" y="0"/>
                    <a:pt x="316" y="3"/>
                    <a:pt x="316" y="6"/>
                  </a:cubicBezTo>
                  <a:cubicBezTo>
                    <a:pt x="316" y="33"/>
                    <a:pt x="316" y="33"/>
                    <a:pt x="316" y="33"/>
                  </a:cubicBezTo>
                  <a:cubicBezTo>
                    <a:pt x="316" y="36"/>
                    <a:pt x="313" y="39"/>
                    <a:pt x="310" y="39"/>
                  </a:cubicBezTo>
                  <a:close/>
                  <a:moveTo>
                    <a:pt x="12" y="27"/>
                  </a:moveTo>
                  <a:cubicBezTo>
                    <a:pt x="304" y="27"/>
                    <a:pt x="304" y="27"/>
                    <a:pt x="304" y="27"/>
                  </a:cubicBezTo>
                  <a:cubicBezTo>
                    <a:pt x="304" y="12"/>
                    <a:pt x="304" y="12"/>
                    <a:pt x="304" y="12"/>
                  </a:cubicBezTo>
                  <a:cubicBezTo>
                    <a:pt x="12" y="12"/>
                    <a:pt x="12" y="12"/>
                    <a:pt x="12" y="12"/>
                  </a:cubicBezTo>
                  <a:lnTo>
                    <a:pt x="12"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
              <a:extLst>
                <a:ext uri="{FF2B5EF4-FFF2-40B4-BE49-F238E27FC236}">
                  <a16:creationId xmlns:a16="http://schemas.microsoft.com/office/drawing/2014/main" id="{CFF5A647-B041-536D-EB26-08346C344668}"/>
                </a:ext>
              </a:extLst>
            </p:cNvPr>
            <p:cNvSpPr>
              <a:spLocks noEditPoints="1"/>
            </p:cNvSpPr>
            <p:nvPr/>
          </p:nvSpPr>
          <p:spPr bwMode="auto">
            <a:xfrm>
              <a:off x="-1" y="315"/>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5"/>
                    <a:pt x="0" y="112"/>
                  </a:cubicBezTo>
                  <a:cubicBezTo>
                    <a:pt x="0" y="6"/>
                    <a:pt x="0" y="6"/>
                    <a:pt x="0" y="6"/>
                  </a:cubicBezTo>
                  <a:cubicBezTo>
                    <a:pt x="0" y="2"/>
                    <a:pt x="2" y="0"/>
                    <a:pt x="6" y="0"/>
                  </a:cubicBezTo>
                  <a:cubicBezTo>
                    <a:pt x="404" y="0"/>
                    <a:pt x="404" y="0"/>
                    <a:pt x="404" y="0"/>
                  </a:cubicBezTo>
                  <a:cubicBezTo>
                    <a:pt x="408" y="0"/>
                    <a:pt x="410" y="2"/>
                    <a:pt x="410" y="6"/>
                  </a:cubicBezTo>
                  <a:cubicBezTo>
                    <a:pt x="410" y="112"/>
                    <a:pt x="410" y="112"/>
                    <a:pt x="410" y="112"/>
                  </a:cubicBezTo>
                  <a:cubicBezTo>
                    <a:pt x="410" y="115"/>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5">
              <a:extLst>
                <a:ext uri="{FF2B5EF4-FFF2-40B4-BE49-F238E27FC236}">
                  <a16:creationId xmlns:a16="http://schemas.microsoft.com/office/drawing/2014/main" id="{1F76F505-5070-12A4-AC67-5755AA07DAD5}"/>
                </a:ext>
              </a:extLst>
            </p:cNvPr>
            <p:cNvSpPr>
              <a:spLocks noEditPoints="1"/>
            </p:cNvSpPr>
            <p:nvPr/>
          </p:nvSpPr>
          <p:spPr bwMode="auto">
            <a:xfrm>
              <a:off x="99"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2" y="43"/>
                    <a:pt x="0" y="40"/>
                    <a:pt x="0" y="37"/>
                  </a:cubicBezTo>
                  <a:cubicBezTo>
                    <a:pt x="0" y="6"/>
                    <a:pt x="0" y="6"/>
                    <a:pt x="0" y="6"/>
                  </a:cubicBezTo>
                  <a:cubicBezTo>
                    <a:pt x="0" y="3"/>
                    <a:pt x="2" y="0"/>
                    <a:pt x="6" y="0"/>
                  </a:cubicBezTo>
                  <a:cubicBezTo>
                    <a:pt x="48" y="0"/>
                    <a:pt x="48" y="0"/>
                    <a:pt x="48" y="0"/>
                  </a:cubicBezTo>
                  <a:cubicBezTo>
                    <a:pt x="51" y="0"/>
                    <a:pt x="54" y="3"/>
                    <a:pt x="54" y="6"/>
                  </a:cubicBezTo>
                  <a:cubicBezTo>
                    <a:pt x="54" y="37"/>
                    <a:pt x="54" y="37"/>
                    <a:pt x="54" y="37"/>
                  </a:cubicBezTo>
                  <a:cubicBezTo>
                    <a:pt x="54" y="40"/>
                    <a:pt x="51"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6">
              <a:extLst>
                <a:ext uri="{FF2B5EF4-FFF2-40B4-BE49-F238E27FC236}">
                  <a16:creationId xmlns:a16="http://schemas.microsoft.com/office/drawing/2014/main" id="{1D870918-8EBC-0526-CF55-45712818ED78}"/>
                </a:ext>
              </a:extLst>
            </p:cNvPr>
            <p:cNvSpPr>
              <a:spLocks noEditPoints="1"/>
            </p:cNvSpPr>
            <p:nvPr/>
          </p:nvSpPr>
          <p:spPr bwMode="auto">
            <a:xfrm>
              <a:off x="748"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3" y="43"/>
                    <a:pt x="0" y="40"/>
                    <a:pt x="0" y="37"/>
                  </a:cubicBezTo>
                  <a:cubicBezTo>
                    <a:pt x="0" y="6"/>
                    <a:pt x="0" y="6"/>
                    <a:pt x="0" y="6"/>
                  </a:cubicBezTo>
                  <a:cubicBezTo>
                    <a:pt x="0" y="3"/>
                    <a:pt x="3" y="0"/>
                    <a:pt x="6" y="0"/>
                  </a:cubicBezTo>
                  <a:cubicBezTo>
                    <a:pt x="48" y="0"/>
                    <a:pt x="48" y="0"/>
                    <a:pt x="48" y="0"/>
                  </a:cubicBezTo>
                  <a:cubicBezTo>
                    <a:pt x="52" y="0"/>
                    <a:pt x="54" y="3"/>
                    <a:pt x="54" y="6"/>
                  </a:cubicBezTo>
                  <a:cubicBezTo>
                    <a:pt x="54" y="37"/>
                    <a:pt x="54" y="37"/>
                    <a:pt x="54" y="37"/>
                  </a:cubicBezTo>
                  <a:cubicBezTo>
                    <a:pt x="54" y="40"/>
                    <a:pt x="52"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29">
            <a:extLst>
              <a:ext uri="{FF2B5EF4-FFF2-40B4-BE49-F238E27FC236}">
                <a16:creationId xmlns:a16="http://schemas.microsoft.com/office/drawing/2014/main" id="{2BB6BC3D-9BE2-D184-C079-F75271079D12}"/>
              </a:ext>
            </a:extLst>
          </p:cNvPr>
          <p:cNvGrpSpPr>
            <a:grpSpLocks noChangeAspect="1"/>
          </p:cNvGrpSpPr>
          <p:nvPr/>
        </p:nvGrpSpPr>
        <p:grpSpPr bwMode="auto">
          <a:xfrm>
            <a:off x="4377284" y="507226"/>
            <a:ext cx="738369" cy="761068"/>
            <a:chOff x="2651" y="150"/>
            <a:chExt cx="553" cy="570"/>
          </a:xfrm>
          <a:solidFill>
            <a:schemeClr val="bg1"/>
          </a:solidFill>
        </p:grpSpPr>
        <p:sp>
          <p:nvSpPr>
            <p:cNvPr id="47" name="Freeform 30">
              <a:extLst>
                <a:ext uri="{FF2B5EF4-FFF2-40B4-BE49-F238E27FC236}">
                  <a16:creationId xmlns:a16="http://schemas.microsoft.com/office/drawing/2014/main" id="{36B317CD-DC53-C879-BE31-96226B25F681}"/>
                </a:ext>
              </a:extLst>
            </p:cNvPr>
            <p:cNvSpPr>
              <a:spLocks/>
            </p:cNvSpPr>
            <p:nvPr/>
          </p:nvSpPr>
          <p:spPr bwMode="auto">
            <a:xfrm>
              <a:off x="2886" y="399"/>
              <a:ext cx="125" cy="127"/>
            </a:xfrm>
            <a:custGeom>
              <a:avLst/>
              <a:gdLst>
                <a:gd name="T0" fmla="*/ 64 w 91"/>
                <a:gd name="T1" fmla="*/ 92 h 92"/>
                <a:gd name="T2" fmla="*/ 59 w 91"/>
                <a:gd name="T3" fmla="*/ 90 h 92"/>
                <a:gd name="T4" fmla="*/ 6 w 91"/>
                <a:gd name="T5" fmla="*/ 36 h 92"/>
                <a:gd name="T6" fmla="*/ 0 w 91"/>
                <a:gd name="T7" fmla="*/ 22 h 92"/>
                <a:gd name="T8" fmla="*/ 6 w 91"/>
                <a:gd name="T9" fmla="*/ 8 h 92"/>
                <a:gd name="T10" fmla="*/ 34 w 91"/>
                <a:gd name="T11" fmla="*/ 8 h 92"/>
                <a:gd name="T12" fmla="*/ 88 w 91"/>
                <a:gd name="T13" fmla="*/ 61 h 92"/>
                <a:gd name="T14" fmla="*/ 88 w 91"/>
                <a:gd name="T15" fmla="*/ 70 h 92"/>
                <a:gd name="T16" fmla="*/ 80 w 91"/>
                <a:gd name="T17" fmla="*/ 70 h 92"/>
                <a:gd name="T18" fmla="*/ 26 w 91"/>
                <a:gd name="T19" fmla="*/ 16 h 92"/>
                <a:gd name="T20" fmla="*/ 14 w 91"/>
                <a:gd name="T21" fmla="*/ 16 h 92"/>
                <a:gd name="T22" fmla="*/ 14 w 91"/>
                <a:gd name="T23" fmla="*/ 28 h 92"/>
                <a:gd name="T24" fmla="*/ 68 w 91"/>
                <a:gd name="T25" fmla="*/ 82 h 92"/>
                <a:gd name="T26" fmla="*/ 68 w 91"/>
                <a:gd name="T27" fmla="*/ 90 h 92"/>
                <a:gd name="T28" fmla="*/ 64 w 91"/>
                <a:gd name="T2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2">
                  <a:moveTo>
                    <a:pt x="64" y="92"/>
                  </a:moveTo>
                  <a:cubicBezTo>
                    <a:pt x="62" y="92"/>
                    <a:pt x="61" y="91"/>
                    <a:pt x="59" y="90"/>
                  </a:cubicBezTo>
                  <a:cubicBezTo>
                    <a:pt x="6" y="36"/>
                    <a:pt x="6" y="36"/>
                    <a:pt x="6" y="36"/>
                  </a:cubicBezTo>
                  <a:cubicBezTo>
                    <a:pt x="2" y="32"/>
                    <a:pt x="0" y="27"/>
                    <a:pt x="0" y="22"/>
                  </a:cubicBezTo>
                  <a:cubicBezTo>
                    <a:pt x="0" y="16"/>
                    <a:pt x="2" y="11"/>
                    <a:pt x="6" y="8"/>
                  </a:cubicBezTo>
                  <a:cubicBezTo>
                    <a:pt x="13" y="0"/>
                    <a:pt x="26" y="0"/>
                    <a:pt x="34" y="8"/>
                  </a:cubicBezTo>
                  <a:cubicBezTo>
                    <a:pt x="88" y="61"/>
                    <a:pt x="88" y="61"/>
                    <a:pt x="88" y="61"/>
                  </a:cubicBezTo>
                  <a:cubicBezTo>
                    <a:pt x="91" y="64"/>
                    <a:pt x="91" y="67"/>
                    <a:pt x="88" y="70"/>
                  </a:cubicBezTo>
                  <a:cubicBezTo>
                    <a:pt x="86" y="72"/>
                    <a:pt x="82" y="72"/>
                    <a:pt x="80" y="70"/>
                  </a:cubicBezTo>
                  <a:cubicBezTo>
                    <a:pt x="26" y="16"/>
                    <a:pt x="26" y="16"/>
                    <a:pt x="26" y="16"/>
                  </a:cubicBezTo>
                  <a:cubicBezTo>
                    <a:pt x="23" y="13"/>
                    <a:pt x="17" y="13"/>
                    <a:pt x="14" y="16"/>
                  </a:cubicBezTo>
                  <a:cubicBezTo>
                    <a:pt x="11" y="19"/>
                    <a:pt x="11" y="25"/>
                    <a:pt x="14" y="28"/>
                  </a:cubicBezTo>
                  <a:cubicBezTo>
                    <a:pt x="68" y="82"/>
                    <a:pt x="68" y="82"/>
                    <a:pt x="68" y="82"/>
                  </a:cubicBezTo>
                  <a:cubicBezTo>
                    <a:pt x="70" y="84"/>
                    <a:pt x="70" y="88"/>
                    <a:pt x="68" y="90"/>
                  </a:cubicBezTo>
                  <a:cubicBezTo>
                    <a:pt x="67" y="91"/>
                    <a:pt x="65" y="92"/>
                    <a:pt x="6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FD84E55-9A87-176B-802C-B4E85994BE8F}"/>
                </a:ext>
              </a:extLst>
            </p:cNvPr>
            <p:cNvSpPr>
              <a:spLocks/>
            </p:cNvSpPr>
            <p:nvPr/>
          </p:nvSpPr>
          <p:spPr bwMode="auto">
            <a:xfrm>
              <a:off x="2928" y="387"/>
              <a:ext cx="111" cy="110"/>
            </a:xfrm>
            <a:custGeom>
              <a:avLst/>
              <a:gdLst>
                <a:gd name="T0" fmla="*/ 53 w 81"/>
                <a:gd name="T1" fmla="*/ 80 h 80"/>
                <a:gd name="T2" fmla="*/ 49 w 81"/>
                <a:gd name="T3" fmla="*/ 78 h 80"/>
                <a:gd name="T4" fmla="*/ 8 w 81"/>
                <a:gd name="T5" fmla="*/ 37 h 80"/>
                <a:gd name="T6" fmla="*/ 8 w 81"/>
                <a:gd name="T7" fmla="*/ 8 h 80"/>
                <a:gd name="T8" fmla="*/ 36 w 81"/>
                <a:gd name="T9" fmla="*/ 8 h 80"/>
                <a:gd name="T10" fmla="*/ 78 w 81"/>
                <a:gd name="T11" fmla="*/ 50 h 80"/>
                <a:gd name="T12" fmla="*/ 78 w 81"/>
                <a:gd name="T13" fmla="*/ 59 h 80"/>
                <a:gd name="T14" fmla="*/ 70 w 81"/>
                <a:gd name="T15" fmla="*/ 59 h 80"/>
                <a:gd name="T16" fmla="*/ 28 w 81"/>
                <a:gd name="T17" fmla="*/ 16 h 80"/>
                <a:gd name="T18" fmla="*/ 16 w 81"/>
                <a:gd name="T19" fmla="*/ 16 h 80"/>
                <a:gd name="T20" fmla="*/ 16 w 81"/>
                <a:gd name="T21" fmla="*/ 28 h 80"/>
                <a:gd name="T22" fmla="*/ 57 w 81"/>
                <a:gd name="T23" fmla="*/ 69 h 80"/>
                <a:gd name="T24" fmla="*/ 57 w 81"/>
                <a:gd name="T25" fmla="*/ 78 h 80"/>
                <a:gd name="T26" fmla="*/ 53 w 81"/>
                <a:gd name="T2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0">
                  <a:moveTo>
                    <a:pt x="53" y="80"/>
                  </a:moveTo>
                  <a:cubicBezTo>
                    <a:pt x="52" y="80"/>
                    <a:pt x="50" y="79"/>
                    <a:pt x="49" y="78"/>
                  </a:cubicBezTo>
                  <a:cubicBezTo>
                    <a:pt x="8" y="37"/>
                    <a:pt x="8" y="37"/>
                    <a:pt x="8" y="37"/>
                  </a:cubicBezTo>
                  <a:cubicBezTo>
                    <a:pt x="0" y="29"/>
                    <a:pt x="0" y="16"/>
                    <a:pt x="8" y="8"/>
                  </a:cubicBezTo>
                  <a:cubicBezTo>
                    <a:pt x="16" y="0"/>
                    <a:pt x="29" y="0"/>
                    <a:pt x="36" y="8"/>
                  </a:cubicBezTo>
                  <a:cubicBezTo>
                    <a:pt x="78" y="50"/>
                    <a:pt x="78" y="50"/>
                    <a:pt x="78" y="50"/>
                  </a:cubicBezTo>
                  <a:cubicBezTo>
                    <a:pt x="81" y="52"/>
                    <a:pt x="81" y="56"/>
                    <a:pt x="78" y="59"/>
                  </a:cubicBezTo>
                  <a:cubicBezTo>
                    <a:pt x="76" y="61"/>
                    <a:pt x="72" y="61"/>
                    <a:pt x="70" y="59"/>
                  </a:cubicBezTo>
                  <a:cubicBezTo>
                    <a:pt x="28" y="16"/>
                    <a:pt x="28" y="16"/>
                    <a:pt x="28" y="16"/>
                  </a:cubicBezTo>
                  <a:cubicBezTo>
                    <a:pt x="25" y="13"/>
                    <a:pt x="19" y="13"/>
                    <a:pt x="16" y="16"/>
                  </a:cubicBezTo>
                  <a:cubicBezTo>
                    <a:pt x="13" y="20"/>
                    <a:pt x="13" y="25"/>
                    <a:pt x="16" y="28"/>
                  </a:cubicBezTo>
                  <a:cubicBezTo>
                    <a:pt x="57" y="69"/>
                    <a:pt x="57" y="69"/>
                    <a:pt x="57" y="69"/>
                  </a:cubicBezTo>
                  <a:cubicBezTo>
                    <a:pt x="60" y="72"/>
                    <a:pt x="60" y="75"/>
                    <a:pt x="57" y="78"/>
                  </a:cubicBezTo>
                  <a:cubicBezTo>
                    <a:pt x="56" y="79"/>
                    <a:pt x="55" y="80"/>
                    <a:pt x="53"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A17C89CE-5599-70BC-349F-CD53F5BA5E3B}"/>
                </a:ext>
              </a:extLst>
            </p:cNvPr>
            <p:cNvSpPr>
              <a:spLocks/>
            </p:cNvSpPr>
            <p:nvPr/>
          </p:nvSpPr>
          <p:spPr bwMode="auto">
            <a:xfrm>
              <a:off x="2795" y="367"/>
              <a:ext cx="357" cy="301"/>
            </a:xfrm>
            <a:custGeom>
              <a:avLst/>
              <a:gdLst>
                <a:gd name="T0" fmla="*/ 179 w 259"/>
                <a:gd name="T1" fmla="*/ 218 h 218"/>
                <a:gd name="T2" fmla="*/ 174 w 259"/>
                <a:gd name="T3" fmla="*/ 216 h 218"/>
                <a:gd name="T4" fmla="*/ 174 w 259"/>
                <a:gd name="T5" fmla="*/ 216 h 218"/>
                <a:gd name="T6" fmla="*/ 154 w 259"/>
                <a:gd name="T7" fmla="*/ 206 h 218"/>
                <a:gd name="T8" fmla="*/ 83 w 259"/>
                <a:gd name="T9" fmla="*/ 170 h 218"/>
                <a:gd name="T10" fmla="*/ 39 w 259"/>
                <a:gd name="T11" fmla="*/ 144 h 218"/>
                <a:gd name="T12" fmla="*/ 38 w 259"/>
                <a:gd name="T13" fmla="*/ 143 h 218"/>
                <a:gd name="T14" fmla="*/ 34 w 259"/>
                <a:gd name="T15" fmla="*/ 120 h 218"/>
                <a:gd name="T16" fmla="*/ 73 w 259"/>
                <a:gd name="T17" fmla="*/ 118 h 218"/>
                <a:gd name="T18" fmla="*/ 73 w 259"/>
                <a:gd name="T19" fmla="*/ 118 h 218"/>
                <a:gd name="T20" fmla="*/ 91 w 259"/>
                <a:gd name="T21" fmla="*/ 124 h 218"/>
                <a:gd name="T22" fmla="*/ 8 w 259"/>
                <a:gd name="T23" fmla="*/ 37 h 218"/>
                <a:gd name="T24" fmla="*/ 8 w 259"/>
                <a:gd name="T25" fmla="*/ 8 h 218"/>
                <a:gd name="T26" fmla="*/ 37 w 259"/>
                <a:gd name="T27" fmla="*/ 8 h 218"/>
                <a:gd name="T28" fmla="*/ 134 w 259"/>
                <a:gd name="T29" fmla="*/ 105 h 218"/>
                <a:gd name="T30" fmla="*/ 134 w 259"/>
                <a:gd name="T31" fmla="*/ 113 h 218"/>
                <a:gd name="T32" fmla="*/ 125 w 259"/>
                <a:gd name="T33" fmla="*/ 113 h 218"/>
                <a:gd name="T34" fmla="*/ 29 w 259"/>
                <a:gd name="T35" fmla="*/ 17 h 218"/>
                <a:gd name="T36" fmla="*/ 17 w 259"/>
                <a:gd name="T37" fmla="*/ 17 h 218"/>
                <a:gd name="T38" fmla="*/ 14 w 259"/>
                <a:gd name="T39" fmla="*/ 22 h 218"/>
                <a:gd name="T40" fmla="*/ 17 w 259"/>
                <a:gd name="T41" fmla="*/ 28 h 218"/>
                <a:gd name="T42" fmla="*/ 105 w 259"/>
                <a:gd name="T43" fmla="*/ 122 h 218"/>
                <a:gd name="T44" fmla="*/ 107 w 259"/>
                <a:gd name="T45" fmla="*/ 132 h 218"/>
                <a:gd name="T46" fmla="*/ 97 w 259"/>
                <a:gd name="T47" fmla="*/ 137 h 218"/>
                <a:gd name="T48" fmla="*/ 69 w 259"/>
                <a:gd name="T49" fmla="*/ 129 h 218"/>
                <a:gd name="T50" fmla="*/ 44 w 259"/>
                <a:gd name="T51" fmla="*/ 127 h 218"/>
                <a:gd name="T52" fmla="*/ 45 w 259"/>
                <a:gd name="T53" fmla="*/ 133 h 218"/>
                <a:gd name="T54" fmla="*/ 93 w 259"/>
                <a:gd name="T55" fmla="*/ 163 h 218"/>
                <a:gd name="T56" fmla="*/ 156 w 259"/>
                <a:gd name="T57" fmla="*/ 194 h 218"/>
                <a:gd name="T58" fmla="*/ 178 w 259"/>
                <a:gd name="T59" fmla="*/ 203 h 218"/>
                <a:gd name="T60" fmla="*/ 244 w 259"/>
                <a:gd name="T61" fmla="*/ 137 h 218"/>
                <a:gd name="T62" fmla="*/ 237 w 259"/>
                <a:gd name="T63" fmla="*/ 131 h 218"/>
                <a:gd name="T64" fmla="*/ 227 w 259"/>
                <a:gd name="T65" fmla="*/ 111 h 218"/>
                <a:gd name="T66" fmla="*/ 216 w 259"/>
                <a:gd name="T67" fmla="*/ 82 h 218"/>
                <a:gd name="T68" fmla="*/ 154 w 259"/>
                <a:gd name="T69" fmla="*/ 21 h 218"/>
                <a:gd name="T70" fmla="*/ 145 w 259"/>
                <a:gd name="T71" fmla="*/ 19 h 218"/>
                <a:gd name="T72" fmla="*/ 143 w 259"/>
                <a:gd name="T73" fmla="*/ 21 h 218"/>
                <a:gd name="T74" fmla="*/ 143 w 259"/>
                <a:gd name="T75" fmla="*/ 33 h 218"/>
                <a:gd name="T76" fmla="*/ 174 w 259"/>
                <a:gd name="T77" fmla="*/ 64 h 218"/>
                <a:gd name="T78" fmla="*/ 174 w 259"/>
                <a:gd name="T79" fmla="*/ 73 h 218"/>
                <a:gd name="T80" fmla="*/ 166 w 259"/>
                <a:gd name="T81" fmla="*/ 73 h 218"/>
                <a:gd name="T82" fmla="*/ 134 w 259"/>
                <a:gd name="T83" fmla="*/ 41 h 218"/>
                <a:gd name="T84" fmla="*/ 134 w 259"/>
                <a:gd name="T85" fmla="*/ 12 h 218"/>
                <a:gd name="T86" fmla="*/ 140 w 259"/>
                <a:gd name="T87" fmla="*/ 8 h 218"/>
                <a:gd name="T88" fmla="*/ 163 w 259"/>
                <a:gd name="T89" fmla="*/ 12 h 218"/>
                <a:gd name="T90" fmla="*/ 224 w 259"/>
                <a:gd name="T91" fmla="*/ 73 h 218"/>
                <a:gd name="T92" fmla="*/ 239 w 259"/>
                <a:gd name="T93" fmla="*/ 109 h 218"/>
                <a:gd name="T94" fmla="*/ 246 w 259"/>
                <a:gd name="T95" fmla="*/ 122 h 218"/>
                <a:gd name="T96" fmla="*/ 257 w 259"/>
                <a:gd name="T97" fmla="*/ 133 h 218"/>
                <a:gd name="T98" fmla="*/ 259 w 259"/>
                <a:gd name="T99" fmla="*/ 137 h 218"/>
                <a:gd name="T100" fmla="*/ 257 w 259"/>
                <a:gd name="T101" fmla="*/ 142 h 218"/>
                <a:gd name="T102" fmla="*/ 183 w 259"/>
                <a:gd name="T103" fmla="*/ 216 h 218"/>
                <a:gd name="T104" fmla="*/ 179 w 259"/>
                <a:gd name="T105"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9" h="218">
                  <a:moveTo>
                    <a:pt x="179" y="218"/>
                  </a:moveTo>
                  <a:cubicBezTo>
                    <a:pt x="177" y="218"/>
                    <a:pt x="176" y="217"/>
                    <a:pt x="174" y="216"/>
                  </a:cubicBezTo>
                  <a:cubicBezTo>
                    <a:pt x="174" y="216"/>
                    <a:pt x="174" y="216"/>
                    <a:pt x="174" y="216"/>
                  </a:cubicBezTo>
                  <a:cubicBezTo>
                    <a:pt x="169" y="210"/>
                    <a:pt x="162" y="207"/>
                    <a:pt x="154" y="206"/>
                  </a:cubicBezTo>
                  <a:cubicBezTo>
                    <a:pt x="136" y="204"/>
                    <a:pt x="102" y="196"/>
                    <a:pt x="83" y="170"/>
                  </a:cubicBezTo>
                  <a:cubicBezTo>
                    <a:pt x="80" y="165"/>
                    <a:pt x="58" y="153"/>
                    <a:pt x="39" y="144"/>
                  </a:cubicBezTo>
                  <a:cubicBezTo>
                    <a:pt x="39" y="144"/>
                    <a:pt x="38" y="143"/>
                    <a:pt x="38" y="143"/>
                  </a:cubicBezTo>
                  <a:cubicBezTo>
                    <a:pt x="31" y="138"/>
                    <a:pt x="29" y="127"/>
                    <a:pt x="34" y="120"/>
                  </a:cubicBezTo>
                  <a:cubicBezTo>
                    <a:pt x="45" y="106"/>
                    <a:pt x="63" y="114"/>
                    <a:pt x="73" y="118"/>
                  </a:cubicBezTo>
                  <a:cubicBezTo>
                    <a:pt x="73" y="118"/>
                    <a:pt x="73" y="118"/>
                    <a:pt x="73" y="118"/>
                  </a:cubicBezTo>
                  <a:cubicBezTo>
                    <a:pt x="74" y="118"/>
                    <a:pt x="82" y="121"/>
                    <a:pt x="91" y="124"/>
                  </a:cubicBezTo>
                  <a:cubicBezTo>
                    <a:pt x="8" y="37"/>
                    <a:pt x="8" y="37"/>
                    <a:pt x="8" y="37"/>
                  </a:cubicBezTo>
                  <a:cubicBezTo>
                    <a:pt x="0" y="29"/>
                    <a:pt x="0" y="16"/>
                    <a:pt x="8" y="8"/>
                  </a:cubicBezTo>
                  <a:cubicBezTo>
                    <a:pt x="16" y="0"/>
                    <a:pt x="29" y="0"/>
                    <a:pt x="37" y="8"/>
                  </a:cubicBezTo>
                  <a:cubicBezTo>
                    <a:pt x="134" y="105"/>
                    <a:pt x="134" y="105"/>
                    <a:pt x="134" y="105"/>
                  </a:cubicBezTo>
                  <a:cubicBezTo>
                    <a:pt x="136" y="107"/>
                    <a:pt x="136" y="111"/>
                    <a:pt x="134" y="113"/>
                  </a:cubicBezTo>
                  <a:cubicBezTo>
                    <a:pt x="132" y="115"/>
                    <a:pt x="128" y="115"/>
                    <a:pt x="125" y="113"/>
                  </a:cubicBezTo>
                  <a:cubicBezTo>
                    <a:pt x="29" y="17"/>
                    <a:pt x="29" y="17"/>
                    <a:pt x="29" y="17"/>
                  </a:cubicBezTo>
                  <a:cubicBezTo>
                    <a:pt x="26" y="13"/>
                    <a:pt x="20" y="13"/>
                    <a:pt x="17" y="17"/>
                  </a:cubicBezTo>
                  <a:cubicBezTo>
                    <a:pt x="15" y="18"/>
                    <a:pt x="14" y="20"/>
                    <a:pt x="14" y="22"/>
                  </a:cubicBezTo>
                  <a:cubicBezTo>
                    <a:pt x="14" y="25"/>
                    <a:pt x="15" y="27"/>
                    <a:pt x="17" y="28"/>
                  </a:cubicBezTo>
                  <a:cubicBezTo>
                    <a:pt x="105" y="122"/>
                    <a:pt x="105" y="122"/>
                    <a:pt x="105" y="122"/>
                  </a:cubicBezTo>
                  <a:cubicBezTo>
                    <a:pt x="108" y="124"/>
                    <a:pt x="109" y="129"/>
                    <a:pt x="107" y="132"/>
                  </a:cubicBezTo>
                  <a:cubicBezTo>
                    <a:pt x="105" y="136"/>
                    <a:pt x="101" y="138"/>
                    <a:pt x="97" y="137"/>
                  </a:cubicBezTo>
                  <a:cubicBezTo>
                    <a:pt x="85" y="135"/>
                    <a:pt x="70" y="130"/>
                    <a:pt x="69" y="129"/>
                  </a:cubicBezTo>
                  <a:cubicBezTo>
                    <a:pt x="52" y="122"/>
                    <a:pt x="47" y="123"/>
                    <a:pt x="44" y="127"/>
                  </a:cubicBezTo>
                  <a:cubicBezTo>
                    <a:pt x="43" y="129"/>
                    <a:pt x="43" y="132"/>
                    <a:pt x="45" y="133"/>
                  </a:cubicBezTo>
                  <a:cubicBezTo>
                    <a:pt x="53" y="137"/>
                    <a:pt x="86" y="154"/>
                    <a:pt x="93" y="163"/>
                  </a:cubicBezTo>
                  <a:cubicBezTo>
                    <a:pt x="109" y="186"/>
                    <a:pt x="139" y="192"/>
                    <a:pt x="156" y="194"/>
                  </a:cubicBezTo>
                  <a:cubicBezTo>
                    <a:pt x="164" y="195"/>
                    <a:pt x="172" y="198"/>
                    <a:pt x="178" y="203"/>
                  </a:cubicBezTo>
                  <a:cubicBezTo>
                    <a:pt x="244" y="137"/>
                    <a:pt x="244" y="137"/>
                    <a:pt x="244" y="137"/>
                  </a:cubicBezTo>
                  <a:cubicBezTo>
                    <a:pt x="237" y="131"/>
                    <a:pt x="237" y="131"/>
                    <a:pt x="237" y="131"/>
                  </a:cubicBezTo>
                  <a:cubicBezTo>
                    <a:pt x="232" y="125"/>
                    <a:pt x="229" y="119"/>
                    <a:pt x="227" y="111"/>
                  </a:cubicBezTo>
                  <a:cubicBezTo>
                    <a:pt x="224" y="97"/>
                    <a:pt x="220" y="87"/>
                    <a:pt x="216" y="82"/>
                  </a:cubicBezTo>
                  <a:cubicBezTo>
                    <a:pt x="154" y="21"/>
                    <a:pt x="154" y="21"/>
                    <a:pt x="154" y="21"/>
                  </a:cubicBezTo>
                  <a:cubicBezTo>
                    <a:pt x="152" y="18"/>
                    <a:pt x="148" y="18"/>
                    <a:pt x="145" y="19"/>
                  </a:cubicBezTo>
                  <a:cubicBezTo>
                    <a:pt x="144" y="20"/>
                    <a:pt x="143" y="20"/>
                    <a:pt x="143" y="21"/>
                  </a:cubicBezTo>
                  <a:cubicBezTo>
                    <a:pt x="139" y="24"/>
                    <a:pt x="139" y="29"/>
                    <a:pt x="143" y="33"/>
                  </a:cubicBezTo>
                  <a:cubicBezTo>
                    <a:pt x="174" y="64"/>
                    <a:pt x="174" y="64"/>
                    <a:pt x="174" y="64"/>
                  </a:cubicBezTo>
                  <a:cubicBezTo>
                    <a:pt x="177" y="66"/>
                    <a:pt x="177" y="70"/>
                    <a:pt x="174" y="73"/>
                  </a:cubicBezTo>
                  <a:cubicBezTo>
                    <a:pt x="172" y="75"/>
                    <a:pt x="168" y="75"/>
                    <a:pt x="166" y="73"/>
                  </a:cubicBezTo>
                  <a:cubicBezTo>
                    <a:pt x="134" y="41"/>
                    <a:pt x="134" y="41"/>
                    <a:pt x="134" y="41"/>
                  </a:cubicBezTo>
                  <a:cubicBezTo>
                    <a:pt x="126" y="33"/>
                    <a:pt x="126" y="20"/>
                    <a:pt x="134" y="12"/>
                  </a:cubicBezTo>
                  <a:cubicBezTo>
                    <a:pt x="136" y="11"/>
                    <a:pt x="138" y="9"/>
                    <a:pt x="140" y="8"/>
                  </a:cubicBezTo>
                  <a:cubicBezTo>
                    <a:pt x="147" y="5"/>
                    <a:pt x="157" y="6"/>
                    <a:pt x="163" y="12"/>
                  </a:cubicBezTo>
                  <a:cubicBezTo>
                    <a:pt x="224" y="73"/>
                    <a:pt x="224" y="73"/>
                    <a:pt x="224" y="73"/>
                  </a:cubicBezTo>
                  <a:cubicBezTo>
                    <a:pt x="232" y="82"/>
                    <a:pt x="237" y="97"/>
                    <a:pt x="239" y="109"/>
                  </a:cubicBezTo>
                  <a:cubicBezTo>
                    <a:pt x="240" y="114"/>
                    <a:pt x="242" y="118"/>
                    <a:pt x="246" y="122"/>
                  </a:cubicBezTo>
                  <a:cubicBezTo>
                    <a:pt x="257" y="133"/>
                    <a:pt x="257" y="133"/>
                    <a:pt x="257" y="133"/>
                  </a:cubicBezTo>
                  <a:cubicBezTo>
                    <a:pt x="258" y="134"/>
                    <a:pt x="259" y="136"/>
                    <a:pt x="259" y="137"/>
                  </a:cubicBezTo>
                  <a:cubicBezTo>
                    <a:pt x="259" y="139"/>
                    <a:pt x="258" y="141"/>
                    <a:pt x="257" y="142"/>
                  </a:cubicBezTo>
                  <a:cubicBezTo>
                    <a:pt x="183" y="216"/>
                    <a:pt x="183" y="216"/>
                    <a:pt x="183" y="216"/>
                  </a:cubicBezTo>
                  <a:cubicBezTo>
                    <a:pt x="182" y="217"/>
                    <a:pt x="180" y="218"/>
                    <a:pt x="17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9E5CB112-FF28-7847-747F-0BCE48FD7D28}"/>
                </a:ext>
              </a:extLst>
            </p:cNvPr>
            <p:cNvSpPr>
              <a:spLocks noEditPoints="1"/>
            </p:cNvSpPr>
            <p:nvPr/>
          </p:nvSpPr>
          <p:spPr bwMode="auto">
            <a:xfrm>
              <a:off x="3020" y="534"/>
              <a:ext cx="184" cy="186"/>
            </a:xfrm>
            <a:custGeom>
              <a:avLst/>
              <a:gdLst>
                <a:gd name="T0" fmla="*/ 34 w 134"/>
                <a:gd name="T1" fmla="*/ 135 h 135"/>
                <a:gd name="T2" fmla="*/ 30 w 134"/>
                <a:gd name="T3" fmla="*/ 133 h 135"/>
                <a:gd name="T4" fmla="*/ 1 w 134"/>
                <a:gd name="T5" fmla="*/ 105 h 135"/>
                <a:gd name="T6" fmla="*/ 0 w 134"/>
                <a:gd name="T7" fmla="*/ 101 h 135"/>
                <a:gd name="T8" fmla="*/ 1 w 134"/>
                <a:gd name="T9" fmla="*/ 96 h 135"/>
                <a:gd name="T10" fmla="*/ 95 w 134"/>
                <a:gd name="T11" fmla="*/ 2 h 135"/>
                <a:gd name="T12" fmla="*/ 104 w 134"/>
                <a:gd name="T13" fmla="*/ 2 h 135"/>
                <a:gd name="T14" fmla="*/ 133 w 134"/>
                <a:gd name="T15" fmla="*/ 31 h 135"/>
                <a:gd name="T16" fmla="*/ 134 w 134"/>
                <a:gd name="T17" fmla="*/ 35 h 135"/>
                <a:gd name="T18" fmla="*/ 133 w 134"/>
                <a:gd name="T19" fmla="*/ 39 h 135"/>
                <a:gd name="T20" fmla="*/ 38 w 134"/>
                <a:gd name="T21" fmla="*/ 133 h 135"/>
                <a:gd name="T22" fmla="*/ 34 w 134"/>
                <a:gd name="T23" fmla="*/ 135 h 135"/>
                <a:gd name="T24" fmla="*/ 14 w 134"/>
                <a:gd name="T25" fmla="*/ 101 h 135"/>
                <a:gd name="T26" fmla="*/ 34 w 134"/>
                <a:gd name="T27" fmla="*/ 121 h 135"/>
                <a:gd name="T28" fmla="*/ 120 w 134"/>
                <a:gd name="T29" fmla="*/ 35 h 135"/>
                <a:gd name="T30" fmla="*/ 100 w 134"/>
                <a:gd name="T31" fmla="*/ 15 h 135"/>
                <a:gd name="T32" fmla="*/ 14 w 134"/>
                <a:gd name="T33"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34" y="135"/>
                  </a:moveTo>
                  <a:cubicBezTo>
                    <a:pt x="33" y="135"/>
                    <a:pt x="31" y="135"/>
                    <a:pt x="30" y="133"/>
                  </a:cubicBezTo>
                  <a:cubicBezTo>
                    <a:pt x="1" y="105"/>
                    <a:pt x="1" y="105"/>
                    <a:pt x="1" y="105"/>
                  </a:cubicBezTo>
                  <a:cubicBezTo>
                    <a:pt x="0" y="104"/>
                    <a:pt x="0" y="102"/>
                    <a:pt x="0" y="101"/>
                  </a:cubicBezTo>
                  <a:cubicBezTo>
                    <a:pt x="0" y="99"/>
                    <a:pt x="0" y="98"/>
                    <a:pt x="1" y="96"/>
                  </a:cubicBezTo>
                  <a:cubicBezTo>
                    <a:pt x="95" y="2"/>
                    <a:pt x="95" y="2"/>
                    <a:pt x="95" y="2"/>
                  </a:cubicBezTo>
                  <a:cubicBezTo>
                    <a:pt x="98" y="0"/>
                    <a:pt x="102" y="0"/>
                    <a:pt x="104" y="2"/>
                  </a:cubicBezTo>
                  <a:cubicBezTo>
                    <a:pt x="133" y="31"/>
                    <a:pt x="133" y="31"/>
                    <a:pt x="133" y="31"/>
                  </a:cubicBezTo>
                  <a:cubicBezTo>
                    <a:pt x="134" y="32"/>
                    <a:pt x="134" y="33"/>
                    <a:pt x="134" y="35"/>
                  </a:cubicBezTo>
                  <a:cubicBezTo>
                    <a:pt x="134" y="37"/>
                    <a:pt x="134" y="38"/>
                    <a:pt x="133" y="39"/>
                  </a:cubicBezTo>
                  <a:cubicBezTo>
                    <a:pt x="38" y="133"/>
                    <a:pt x="38" y="133"/>
                    <a:pt x="38" y="133"/>
                  </a:cubicBezTo>
                  <a:cubicBezTo>
                    <a:pt x="37" y="135"/>
                    <a:pt x="36" y="135"/>
                    <a:pt x="34" y="135"/>
                  </a:cubicBezTo>
                  <a:close/>
                  <a:moveTo>
                    <a:pt x="14" y="101"/>
                  </a:moveTo>
                  <a:cubicBezTo>
                    <a:pt x="34" y="121"/>
                    <a:pt x="34" y="121"/>
                    <a:pt x="34" y="121"/>
                  </a:cubicBezTo>
                  <a:cubicBezTo>
                    <a:pt x="120" y="35"/>
                    <a:pt x="120" y="35"/>
                    <a:pt x="120" y="35"/>
                  </a:cubicBezTo>
                  <a:cubicBezTo>
                    <a:pt x="100" y="15"/>
                    <a:pt x="100" y="15"/>
                    <a:pt x="100" y="15"/>
                  </a:cubicBezTo>
                  <a:lnTo>
                    <a:pt x="1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a:extLst>
                <a:ext uri="{FF2B5EF4-FFF2-40B4-BE49-F238E27FC236}">
                  <a16:creationId xmlns:a16="http://schemas.microsoft.com/office/drawing/2014/main" id="{6C9FE9BA-D903-5F9B-C7FD-4C483C5FC372}"/>
                </a:ext>
              </a:extLst>
            </p:cNvPr>
            <p:cNvSpPr>
              <a:spLocks/>
            </p:cNvSpPr>
            <p:nvPr/>
          </p:nvSpPr>
          <p:spPr bwMode="auto">
            <a:xfrm>
              <a:off x="2651" y="222"/>
              <a:ext cx="283" cy="424"/>
            </a:xfrm>
            <a:custGeom>
              <a:avLst/>
              <a:gdLst>
                <a:gd name="T0" fmla="*/ 200 w 206"/>
                <a:gd name="T1" fmla="*/ 308 h 308"/>
                <a:gd name="T2" fmla="*/ 6 w 206"/>
                <a:gd name="T3" fmla="*/ 308 h 308"/>
                <a:gd name="T4" fmla="*/ 0 w 206"/>
                <a:gd name="T5" fmla="*/ 302 h 308"/>
                <a:gd name="T6" fmla="*/ 0 w 206"/>
                <a:gd name="T7" fmla="*/ 6 h 308"/>
                <a:gd name="T8" fmla="*/ 6 w 206"/>
                <a:gd name="T9" fmla="*/ 0 h 308"/>
                <a:gd name="T10" fmla="*/ 200 w 206"/>
                <a:gd name="T11" fmla="*/ 0 h 308"/>
                <a:gd name="T12" fmla="*/ 206 w 206"/>
                <a:gd name="T13" fmla="*/ 6 h 308"/>
                <a:gd name="T14" fmla="*/ 206 w 206"/>
                <a:gd name="T15" fmla="*/ 139 h 308"/>
                <a:gd name="T16" fmla="*/ 200 w 206"/>
                <a:gd name="T17" fmla="*/ 145 h 308"/>
                <a:gd name="T18" fmla="*/ 194 w 206"/>
                <a:gd name="T19" fmla="*/ 139 h 308"/>
                <a:gd name="T20" fmla="*/ 194 w 206"/>
                <a:gd name="T21" fmla="*/ 12 h 308"/>
                <a:gd name="T22" fmla="*/ 12 w 206"/>
                <a:gd name="T23" fmla="*/ 12 h 308"/>
                <a:gd name="T24" fmla="*/ 12 w 206"/>
                <a:gd name="T25" fmla="*/ 296 h 308"/>
                <a:gd name="T26" fmla="*/ 194 w 206"/>
                <a:gd name="T27" fmla="*/ 296 h 308"/>
                <a:gd name="T28" fmla="*/ 194 w 206"/>
                <a:gd name="T29" fmla="*/ 281 h 308"/>
                <a:gd name="T30" fmla="*/ 200 w 206"/>
                <a:gd name="T31" fmla="*/ 275 h 308"/>
                <a:gd name="T32" fmla="*/ 206 w 206"/>
                <a:gd name="T33" fmla="*/ 281 h 308"/>
                <a:gd name="T34" fmla="*/ 206 w 206"/>
                <a:gd name="T35" fmla="*/ 302 h 308"/>
                <a:gd name="T36" fmla="*/ 200 w 206"/>
                <a:gd name="T3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308">
                  <a:moveTo>
                    <a:pt x="200" y="308"/>
                  </a:moveTo>
                  <a:cubicBezTo>
                    <a:pt x="6" y="308"/>
                    <a:pt x="6" y="308"/>
                    <a:pt x="6" y="308"/>
                  </a:cubicBezTo>
                  <a:cubicBezTo>
                    <a:pt x="2" y="308"/>
                    <a:pt x="0" y="305"/>
                    <a:pt x="0" y="302"/>
                  </a:cubicBezTo>
                  <a:cubicBezTo>
                    <a:pt x="0" y="6"/>
                    <a:pt x="0" y="6"/>
                    <a:pt x="0" y="6"/>
                  </a:cubicBezTo>
                  <a:cubicBezTo>
                    <a:pt x="0" y="3"/>
                    <a:pt x="2" y="0"/>
                    <a:pt x="6" y="0"/>
                  </a:cubicBezTo>
                  <a:cubicBezTo>
                    <a:pt x="200" y="0"/>
                    <a:pt x="200" y="0"/>
                    <a:pt x="200" y="0"/>
                  </a:cubicBezTo>
                  <a:cubicBezTo>
                    <a:pt x="204" y="0"/>
                    <a:pt x="206" y="3"/>
                    <a:pt x="206" y="6"/>
                  </a:cubicBezTo>
                  <a:cubicBezTo>
                    <a:pt x="206" y="139"/>
                    <a:pt x="206" y="139"/>
                    <a:pt x="206" y="139"/>
                  </a:cubicBezTo>
                  <a:cubicBezTo>
                    <a:pt x="206" y="143"/>
                    <a:pt x="204" y="145"/>
                    <a:pt x="200" y="145"/>
                  </a:cubicBezTo>
                  <a:cubicBezTo>
                    <a:pt x="197" y="145"/>
                    <a:pt x="194" y="143"/>
                    <a:pt x="194" y="139"/>
                  </a:cubicBezTo>
                  <a:cubicBezTo>
                    <a:pt x="194" y="12"/>
                    <a:pt x="194" y="12"/>
                    <a:pt x="194" y="12"/>
                  </a:cubicBezTo>
                  <a:cubicBezTo>
                    <a:pt x="12" y="12"/>
                    <a:pt x="12" y="12"/>
                    <a:pt x="12" y="12"/>
                  </a:cubicBezTo>
                  <a:cubicBezTo>
                    <a:pt x="12" y="296"/>
                    <a:pt x="12" y="296"/>
                    <a:pt x="12" y="296"/>
                  </a:cubicBezTo>
                  <a:cubicBezTo>
                    <a:pt x="194" y="296"/>
                    <a:pt x="194" y="296"/>
                    <a:pt x="194" y="296"/>
                  </a:cubicBezTo>
                  <a:cubicBezTo>
                    <a:pt x="194" y="281"/>
                    <a:pt x="194" y="281"/>
                    <a:pt x="194" y="281"/>
                  </a:cubicBezTo>
                  <a:cubicBezTo>
                    <a:pt x="194" y="278"/>
                    <a:pt x="197" y="275"/>
                    <a:pt x="200" y="275"/>
                  </a:cubicBezTo>
                  <a:cubicBezTo>
                    <a:pt x="204" y="275"/>
                    <a:pt x="206" y="278"/>
                    <a:pt x="206" y="281"/>
                  </a:cubicBezTo>
                  <a:cubicBezTo>
                    <a:pt x="206" y="302"/>
                    <a:pt x="206" y="302"/>
                    <a:pt x="206" y="302"/>
                  </a:cubicBezTo>
                  <a:cubicBezTo>
                    <a:pt x="206" y="305"/>
                    <a:pt x="204" y="308"/>
                    <a:pt x="200"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6ECE3FCD-1324-B319-88DD-7EBCFF81E9CE}"/>
                </a:ext>
              </a:extLst>
            </p:cNvPr>
            <p:cNvSpPr>
              <a:spLocks noEditPoints="1"/>
            </p:cNvSpPr>
            <p:nvPr/>
          </p:nvSpPr>
          <p:spPr bwMode="auto">
            <a:xfrm>
              <a:off x="2651" y="150"/>
              <a:ext cx="283" cy="88"/>
            </a:xfrm>
            <a:custGeom>
              <a:avLst/>
              <a:gdLst>
                <a:gd name="T0" fmla="*/ 200 w 206"/>
                <a:gd name="T1" fmla="*/ 64 h 64"/>
                <a:gd name="T2" fmla="*/ 6 w 206"/>
                <a:gd name="T3" fmla="*/ 64 h 64"/>
                <a:gd name="T4" fmla="*/ 0 w 206"/>
                <a:gd name="T5" fmla="*/ 58 h 64"/>
                <a:gd name="T6" fmla="*/ 0 w 206"/>
                <a:gd name="T7" fmla="*/ 31 h 64"/>
                <a:gd name="T8" fmla="*/ 30 w 206"/>
                <a:gd name="T9" fmla="*/ 0 h 64"/>
                <a:gd name="T10" fmla="*/ 176 w 206"/>
                <a:gd name="T11" fmla="*/ 0 h 64"/>
                <a:gd name="T12" fmla="*/ 206 w 206"/>
                <a:gd name="T13" fmla="*/ 31 h 64"/>
                <a:gd name="T14" fmla="*/ 206 w 206"/>
                <a:gd name="T15" fmla="*/ 58 h 64"/>
                <a:gd name="T16" fmla="*/ 200 w 206"/>
                <a:gd name="T17" fmla="*/ 64 h 64"/>
                <a:gd name="T18" fmla="*/ 12 w 206"/>
                <a:gd name="T19" fmla="*/ 52 h 64"/>
                <a:gd name="T20" fmla="*/ 194 w 206"/>
                <a:gd name="T21" fmla="*/ 52 h 64"/>
                <a:gd name="T22" fmla="*/ 194 w 206"/>
                <a:gd name="T23" fmla="*/ 31 h 64"/>
                <a:gd name="T24" fmla="*/ 176 w 206"/>
                <a:gd name="T25" fmla="*/ 12 h 64"/>
                <a:gd name="T26" fmla="*/ 30 w 206"/>
                <a:gd name="T27" fmla="*/ 12 h 64"/>
                <a:gd name="T28" fmla="*/ 12 w 206"/>
                <a:gd name="T29" fmla="*/ 31 h 64"/>
                <a:gd name="T30" fmla="*/ 12 w 206"/>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4">
                  <a:moveTo>
                    <a:pt x="200" y="64"/>
                  </a:moveTo>
                  <a:cubicBezTo>
                    <a:pt x="6" y="64"/>
                    <a:pt x="6" y="64"/>
                    <a:pt x="6" y="64"/>
                  </a:cubicBezTo>
                  <a:cubicBezTo>
                    <a:pt x="2" y="64"/>
                    <a:pt x="0" y="62"/>
                    <a:pt x="0" y="58"/>
                  </a:cubicBezTo>
                  <a:cubicBezTo>
                    <a:pt x="0" y="31"/>
                    <a:pt x="0" y="31"/>
                    <a:pt x="0" y="31"/>
                  </a:cubicBezTo>
                  <a:cubicBezTo>
                    <a:pt x="0" y="14"/>
                    <a:pt x="13" y="0"/>
                    <a:pt x="30" y="0"/>
                  </a:cubicBezTo>
                  <a:cubicBezTo>
                    <a:pt x="176" y="0"/>
                    <a:pt x="176" y="0"/>
                    <a:pt x="176" y="0"/>
                  </a:cubicBezTo>
                  <a:cubicBezTo>
                    <a:pt x="193" y="0"/>
                    <a:pt x="206" y="14"/>
                    <a:pt x="206" y="31"/>
                  </a:cubicBezTo>
                  <a:cubicBezTo>
                    <a:pt x="206" y="58"/>
                    <a:pt x="206" y="58"/>
                    <a:pt x="206" y="58"/>
                  </a:cubicBezTo>
                  <a:cubicBezTo>
                    <a:pt x="206" y="62"/>
                    <a:pt x="204" y="64"/>
                    <a:pt x="200" y="64"/>
                  </a:cubicBezTo>
                  <a:close/>
                  <a:moveTo>
                    <a:pt x="12" y="52"/>
                  </a:moveTo>
                  <a:cubicBezTo>
                    <a:pt x="194" y="52"/>
                    <a:pt x="194" y="52"/>
                    <a:pt x="194" y="52"/>
                  </a:cubicBezTo>
                  <a:cubicBezTo>
                    <a:pt x="194" y="31"/>
                    <a:pt x="194" y="31"/>
                    <a:pt x="194" y="31"/>
                  </a:cubicBezTo>
                  <a:cubicBezTo>
                    <a:pt x="194" y="21"/>
                    <a:pt x="186" y="12"/>
                    <a:pt x="176" y="12"/>
                  </a:cubicBezTo>
                  <a:cubicBezTo>
                    <a:pt x="30" y="12"/>
                    <a:pt x="30" y="12"/>
                    <a:pt x="30" y="12"/>
                  </a:cubicBezTo>
                  <a:cubicBezTo>
                    <a:pt x="20" y="12"/>
                    <a:pt x="12" y="21"/>
                    <a:pt x="12" y="31"/>
                  </a:cubicBezTo>
                  <a:lnTo>
                    <a:pt x="1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a:extLst>
                <a:ext uri="{FF2B5EF4-FFF2-40B4-BE49-F238E27FC236}">
                  <a16:creationId xmlns:a16="http://schemas.microsoft.com/office/drawing/2014/main" id="{F0F96AB5-81DC-549A-EC85-8F07A6755CAE}"/>
                </a:ext>
              </a:extLst>
            </p:cNvPr>
            <p:cNvSpPr>
              <a:spLocks noEditPoints="1"/>
            </p:cNvSpPr>
            <p:nvPr/>
          </p:nvSpPr>
          <p:spPr bwMode="auto">
            <a:xfrm>
              <a:off x="2651" y="629"/>
              <a:ext cx="283" cy="87"/>
            </a:xfrm>
            <a:custGeom>
              <a:avLst/>
              <a:gdLst>
                <a:gd name="T0" fmla="*/ 176 w 206"/>
                <a:gd name="T1" fmla="*/ 63 h 63"/>
                <a:gd name="T2" fmla="*/ 30 w 206"/>
                <a:gd name="T3" fmla="*/ 63 h 63"/>
                <a:gd name="T4" fmla="*/ 0 w 206"/>
                <a:gd name="T5" fmla="*/ 32 h 63"/>
                <a:gd name="T6" fmla="*/ 0 w 206"/>
                <a:gd name="T7" fmla="*/ 6 h 63"/>
                <a:gd name="T8" fmla="*/ 6 w 206"/>
                <a:gd name="T9" fmla="*/ 0 h 63"/>
                <a:gd name="T10" fmla="*/ 200 w 206"/>
                <a:gd name="T11" fmla="*/ 0 h 63"/>
                <a:gd name="T12" fmla="*/ 206 w 206"/>
                <a:gd name="T13" fmla="*/ 6 h 63"/>
                <a:gd name="T14" fmla="*/ 206 w 206"/>
                <a:gd name="T15" fmla="*/ 32 h 63"/>
                <a:gd name="T16" fmla="*/ 176 w 206"/>
                <a:gd name="T17" fmla="*/ 63 h 63"/>
                <a:gd name="T18" fmla="*/ 12 w 206"/>
                <a:gd name="T19" fmla="*/ 12 h 63"/>
                <a:gd name="T20" fmla="*/ 12 w 206"/>
                <a:gd name="T21" fmla="*/ 32 h 63"/>
                <a:gd name="T22" fmla="*/ 30 w 206"/>
                <a:gd name="T23" fmla="*/ 51 h 63"/>
                <a:gd name="T24" fmla="*/ 176 w 206"/>
                <a:gd name="T25" fmla="*/ 51 h 63"/>
                <a:gd name="T26" fmla="*/ 194 w 206"/>
                <a:gd name="T27" fmla="*/ 32 h 63"/>
                <a:gd name="T28" fmla="*/ 194 w 206"/>
                <a:gd name="T29" fmla="*/ 12 h 63"/>
                <a:gd name="T30" fmla="*/ 12 w 206"/>
                <a:gd name="T31"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3">
                  <a:moveTo>
                    <a:pt x="176" y="63"/>
                  </a:moveTo>
                  <a:cubicBezTo>
                    <a:pt x="30" y="63"/>
                    <a:pt x="30" y="63"/>
                    <a:pt x="30" y="63"/>
                  </a:cubicBezTo>
                  <a:cubicBezTo>
                    <a:pt x="13" y="63"/>
                    <a:pt x="0" y="49"/>
                    <a:pt x="0" y="32"/>
                  </a:cubicBezTo>
                  <a:cubicBezTo>
                    <a:pt x="0" y="6"/>
                    <a:pt x="0" y="6"/>
                    <a:pt x="0" y="6"/>
                  </a:cubicBezTo>
                  <a:cubicBezTo>
                    <a:pt x="0" y="2"/>
                    <a:pt x="2" y="0"/>
                    <a:pt x="6" y="0"/>
                  </a:cubicBezTo>
                  <a:cubicBezTo>
                    <a:pt x="200" y="0"/>
                    <a:pt x="200" y="0"/>
                    <a:pt x="200" y="0"/>
                  </a:cubicBezTo>
                  <a:cubicBezTo>
                    <a:pt x="204" y="0"/>
                    <a:pt x="206" y="2"/>
                    <a:pt x="206" y="6"/>
                  </a:cubicBezTo>
                  <a:cubicBezTo>
                    <a:pt x="206" y="32"/>
                    <a:pt x="206" y="32"/>
                    <a:pt x="206" y="32"/>
                  </a:cubicBezTo>
                  <a:cubicBezTo>
                    <a:pt x="206" y="49"/>
                    <a:pt x="193" y="63"/>
                    <a:pt x="176" y="63"/>
                  </a:cubicBezTo>
                  <a:close/>
                  <a:moveTo>
                    <a:pt x="12" y="12"/>
                  </a:moveTo>
                  <a:cubicBezTo>
                    <a:pt x="12" y="32"/>
                    <a:pt x="12" y="32"/>
                    <a:pt x="12" y="32"/>
                  </a:cubicBezTo>
                  <a:cubicBezTo>
                    <a:pt x="12" y="42"/>
                    <a:pt x="20" y="51"/>
                    <a:pt x="30" y="51"/>
                  </a:cubicBezTo>
                  <a:cubicBezTo>
                    <a:pt x="176" y="51"/>
                    <a:pt x="176" y="51"/>
                    <a:pt x="176" y="51"/>
                  </a:cubicBezTo>
                  <a:cubicBezTo>
                    <a:pt x="186" y="51"/>
                    <a:pt x="194" y="42"/>
                    <a:pt x="194" y="32"/>
                  </a:cubicBezTo>
                  <a:cubicBezTo>
                    <a:pt x="194" y="12"/>
                    <a:pt x="194" y="12"/>
                    <a:pt x="194"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38A55EA4-B4F7-5964-5FB6-FD7DDFB1E54B}"/>
                </a:ext>
              </a:extLst>
            </p:cNvPr>
            <p:cNvSpPr>
              <a:spLocks/>
            </p:cNvSpPr>
            <p:nvPr/>
          </p:nvSpPr>
          <p:spPr bwMode="auto">
            <a:xfrm>
              <a:off x="2764" y="186"/>
              <a:ext cx="59" cy="16"/>
            </a:xfrm>
            <a:custGeom>
              <a:avLst/>
              <a:gdLst>
                <a:gd name="T0" fmla="*/ 37 w 43"/>
                <a:gd name="T1" fmla="*/ 12 h 12"/>
                <a:gd name="T2" fmla="*/ 6 w 43"/>
                <a:gd name="T3" fmla="*/ 12 h 12"/>
                <a:gd name="T4" fmla="*/ 0 w 43"/>
                <a:gd name="T5" fmla="*/ 6 h 12"/>
                <a:gd name="T6" fmla="*/ 6 w 43"/>
                <a:gd name="T7" fmla="*/ 0 h 12"/>
                <a:gd name="T8" fmla="*/ 37 w 43"/>
                <a:gd name="T9" fmla="*/ 0 h 12"/>
                <a:gd name="T10" fmla="*/ 43 w 43"/>
                <a:gd name="T11" fmla="*/ 6 h 12"/>
                <a:gd name="T12" fmla="*/ 37 w 4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37" y="12"/>
                  </a:moveTo>
                  <a:cubicBezTo>
                    <a:pt x="6" y="12"/>
                    <a:pt x="6" y="12"/>
                    <a:pt x="6" y="12"/>
                  </a:cubicBezTo>
                  <a:cubicBezTo>
                    <a:pt x="2" y="12"/>
                    <a:pt x="0" y="10"/>
                    <a:pt x="0" y="6"/>
                  </a:cubicBezTo>
                  <a:cubicBezTo>
                    <a:pt x="0" y="3"/>
                    <a:pt x="2" y="0"/>
                    <a:pt x="6" y="0"/>
                  </a:cubicBezTo>
                  <a:cubicBezTo>
                    <a:pt x="37" y="0"/>
                    <a:pt x="37" y="0"/>
                    <a:pt x="37" y="0"/>
                  </a:cubicBezTo>
                  <a:cubicBezTo>
                    <a:pt x="40" y="0"/>
                    <a:pt x="43" y="3"/>
                    <a:pt x="43" y="6"/>
                  </a:cubicBezTo>
                  <a:cubicBezTo>
                    <a:pt x="43" y="10"/>
                    <a:pt x="40" y="12"/>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a:extLst>
                <a:ext uri="{FF2B5EF4-FFF2-40B4-BE49-F238E27FC236}">
                  <a16:creationId xmlns:a16="http://schemas.microsoft.com/office/drawing/2014/main" id="{AF50475F-E22C-0F85-25E0-3C03E5A4CF3E}"/>
                </a:ext>
              </a:extLst>
            </p:cNvPr>
            <p:cNvSpPr>
              <a:spLocks noEditPoints="1"/>
            </p:cNvSpPr>
            <p:nvPr/>
          </p:nvSpPr>
          <p:spPr bwMode="auto">
            <a:xfrm>
              <a:off x="2691" y="267"/>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a:extLst>
                <a:ext uri="{FF2B5EF4-FFF2-40B4-BE49-F238E27FC236}">
                  <a16:creationId xmlns:a16="http://schemas.microsoft.com/office/drawing/2014/main" id="{49CDF1D5-246A-9C32-802A-A989DC5E5CE9}"/>
                </a:ext>
              </a:extLst>
            </p:cNvPr>
            <p:cNvSpPr>
              <a:spLocks noEditPoints="1"/>
            </p:cNvSpPr>
            <p:nvPr/>
          </p:nvSpPr>
          <p:spPr bwMode="auto">
            <a:xfrm>
              <a:off x="2691" y="384"/>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2"/>
                    <a:pt x="3" y="0"/>
                    <a:pt x="6" y="0"/>
                  </a:cubicBezTo>
                  <a:cubicBezTo>
                    <a:pt x="66" y="0"/>
                    <a:pt x="66" y="0"/>
                    <a:pt x="66" y="0"/>
                  </a:cubicBezTo>
                  <a:cubicBezTo>
                    <a:pt x="69" y="0"/>
                    <a:pt x="72" y="2"/>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a:extLst>
                <a:ext uri="{FF2B5EF4-FFF2-40B4-BE49-F238E27FC236}">
                  <a16:creationId xmlns:a16="http://schemas.microsoft.com/office/drawing/2014/main" id="{9EFE7762-18BD-C832-E745-A0C0693C6EBD}"/>
                </a:ext>
              </a:extLst>
            </p:cNvPr>
            <p:cNvSpPr>
              <a:spLocks noEditPoints="1"/>
            </p:cNvSpPr>
            <p:nvPr/>
          </p:nvSpPr>
          <p:spPr bwMode="auto">
            <a:xfrm>
              <a:off x="2691" y="500"/>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70"/>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3">
            <a:extLst>
              <a:ext uri="{FF2B5EF4-FFF2-40B4-BE49-F238E27FC236}">
                <a16:creationId xmlns:a16="http://schemas.microsoft.com/office/drawing/2014/main" id="{5DF5A5C1-A532-F05A-7C7C-6F017189B8C0}"/>
              </a:ext>
            </a:extLst>
          </p:cNvPr>
          <p:cNvGrpSpPr>
            <a:grpSpLocks noChangeAspect="1"/>
          </p:cNvGrpSpPr>
          <p:nvPr/>
        </p:nvGrpSpPr>
        <p:grpSpPr bwMode="auto">
          <a:xfrm>
            <a:off x="7209255" y="501383"/>
            <a:ext cx="821485" cy="814860"/>
            <a:chOff x="4152" y="58"/>
            <a:chExt cx="992" cy="984"/>
          </a:xfrm>
          <a:solidFill>
            <a:schemeClr val="bg1"/>
          </a:solidFill>
        </p:grpSpPr>
        <p:sp>
          <p:nvSpPr>
            <p:cNvPr id="59" name="Freeform 44">
              <a:extLst>
                <a:ext uri="{FF2B5EF4-FFF2-40B4-BE49-F238E27FC236}">
                  <a16:creationId xmlns:a16="http://schemas.microsoft.com/office/drawing/2014/main" id="{251C4EFC-19B9-B411-8F21-337B5ED4962B}"/>
                </a:ext>
              </a:extLst>
            </p:cNvPr>
            <p:cNvSpPr>
              <a:spLocks noEditPoints="1"/>
            </p:cNvSpPr>
            <p:nvPr/>
          </p:nvSpPr>
          <p:spPr bwMode="auto">
            <a:xfrm>
              <a:off x="4187" y="58"/>
              <a:ext cx="607" cy="394"/>
            </a:xfrm>
            <a:custGeom>
              <a:avLst/>
              <a:gdLst>
                <a:gd name="T0" fmla="*/ 248 w 254"/>
                <a:gd name="T1" fmla="*/ 165 h 165"/>
                <a:gd name="T2" fmla="*/ 228 w 254"/>
                <a:gd name="T3" fmla="*/ 165 h 165"/>
                <a:gd name="T4" fmla="*/ 222 w 254"/>
                <a:gd name="T5" fmla="*/ 159 h 165"/>
                <a:gd name="T6" fmla="*/ 222 w 254"/>
                <a:gd name="T7" fmla="*/ 32 h 165"/>
                <a:gd name="T8" fmla="*/ 32 w 254"/>
                <a:gd name="T9" fmla="*/ 32 h 165"/>
                <a:gd name="T10" fmla="*/ 32 w 254"/>
                <a:gd name="T11" fmla="*/ 159 h 165"/>
                <a:gd name="T12" fmla="*/ 26 w 254"/>
                <a:gd name="T13" fmla="*/ 165 h 165"/>
                <a:gd name="T14" fmla="*/ 6 w 254"/>
                <a:gd name="T15" fmla="*/ 165 h 165"/>
                <a:gd name="T16" fmla="*/ 0 w 254"/>
                <a:gd name="T17" fmla="*/ 159 h 165"/>
                <a:gd name="T18" fmla="*/ 0 w 254"/>
                <a:gd name="T19" fmla="*/ 16 h 165"/>
                <a:gd name="T20" fmla="*/ 16 w 254"/>
                <a:gd name="T21" fmla="*/ 0 h 165"/>
                <a:gd name="T22" fmla="*/ 238 w 254"/>
                <a:gd name="T23" fmla="*/ 0 h 165"/>
                <a:gd name="T24" fmla="*/ 254 w 254"/>
                <a:gd name="T25" fmla="*/ 16 h 165"/>
                <a:gd name="T26" fmla="*/ 254 w 254"/>
                <a:gd name="T27" fmla="*/ 159 h 165"/>
                <a:gd name="T28" fmla="*/ 248 w 254"/>
                <a:gd name="T29" fmla="*/ 165 h 165"/>
                <a:gd name="T30" fmla="*/ 234 w 254"/>
                <a:gd name="T31" fmla="*/ 153 h 165"/>
                <a:gd name="T32" fmla="*/ 242 w 254"/>
                <a:gd name="T33" fmla="*/ 153 h 165"/>
                <a:gd name="T34" fmla="*/ 242 w 254"/>
                <a:gd name="T35" fmla="*/ 16 h 165"/>
                <a:gd name="T36" fmla="*/ 238 w 254"/>
                <a:gd name="T37" fmla="*/ 12 h 165"/>
                <a:gd name="T38" fmla="*/ 16 w 254"/>
                <a:gd name="T39" fmla="*/ 12 h 165"/>
                <a:gd name="T40" fmla="*/ 12 w 254"/>
                <a:gd name="T41" fmla="*/ 16 h 165"/>
                <a:gd name="T42" fmla="*/ 12 w 254"/>
                <a:gd name="T43" fmla="*/ 153 h 165"/>
                <a:gd name="T44" fmla="*/ 20 w 254"/>
                <a:gd name="T45" fmla="*/ 153 h 165"/>
                <a:gd name="T46" fmla="*/ 20 w 254"/>
                <a:gd name="T47" fmla="*/ 26 h 165"/>
                <a:gd name="T48" fmla="*/ 26 w 254"/>
                <a:gd name="T49" fmla="*/ 20 h 165"/>
                <a:gd name="T50" fmla="*/ 228 w 254"/>
                <a:gd name="T51" fmla="*/ 20 h 165"/>
                <a:gd name="T52" fmla="*/ 234 w 254"/>
                <a:gd name="T53" fmla="*/ 26 h 165"/>
                <a:gd name="T54" fmla="*/ 234 w 254"/>
                <a:gd name="T55" fmla="*/ 1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165">
                  <a:moveTo>
                    <a:pt x="248" y="165"/>
                  </a:moveTo>
                  <a:cubicBezTo>
                    <a:pt x="228" y="165"/>
                    <a:pt x="228" y="165"/>
                    <a:pt x="228" y="165"/>
                  </a:cubicBezTo>
                  <a:cubicBezTo>
                    <a:pt x="225" y="165"/>
                    <a:pt x="222" y="162"/>
                    <a:pt x="222" y="159"/>
                  </a:cubicBezTo>
                  <a:cubicBezTo>
                    <a:pt x="222" y="32"/>
                    <a:pt x="222" y="32"/>
                    <a:pt x="222" y="32"/>
                  </a:cubicBezTo>
                  <a:cubicBezTo>
                    <a:pt x="32" y="32"/>
                    <a:pt x="32" y="32"/>
                    <a:pt x="32" y="32"/>
                  </a:cubicBezTo>
                  <a:cubicBezTo>
                    <a:pt x="32" y="159"/>
                    <a:pt x="32" y="159"/>
                    <a:pt x="32" y="159"/>
                  </a:cubicBezTo>
                  <a:cubicBezTo>
                    <a:pt x="32" y="162"/>
                    <a:pt x="30" y="165"/>
                    <a:pt x="26" y="165"/>
                  </a:cubicBezTo>
                  <a:cubicBezTo>
                    <a:pt x="6" y="165"/>
                    <a:pt x="6" y="165"/>
                    <a:pt x="6" y="165"/>
                  </a:cubicBezTo>
                  <a:cubicBezTo>
                    <a:pt x="3" y="165"/>
                    <a:pt x="0" y="162"/>
                    <a:pt x="0" y="159"/>
                  </a:cubicBezTo>
                  <a:cubicBezTo>
                    <a:pt x="0" y="16"/>
                    <a:pt x="0" y="16"/>
                    <a:pt x="0" y="16"/>
                  </a:cubicBezTo>
                  <a:cubicBezTo>
                    <a:pt x="0" y="7"/>
                    <a:pt x="8" y="0"/>
                    <a:pt x="16" y="0"/>
                  </a:cubicBezTo>
                  <a:cubicBezTo>
                    <a:pt x="238" y="0"/>
                    <a:pt x="238" y="0"/>
                    <a:pt x="238" y="0"/>
                  </a:cubicBezTo>
                  <a:cubicBezTo>
                    <a:pt x="247" y="0"/>
                    <a:pt x="254" y="7"/>
                    <a:pt x="254" y="16"/>
                  </a:cubicBezTo>
                  <a:cubicBezTo>
                    <a:pt x="254" y="159"/>
                    <a:pt x="254" y="159"/>
                    <a:pt x="254" y="159"/>
                  </a:cubicBezTo>
                  <a:cubicBezTo>
                    <a:pt x="254" y="162"/>
                    <a:pt x="251" y="165"/>
                    <a:pt x="248" y="165"/>
                  </a:cubicBezTo>
                  <a:close/>
                  <a:moveTo>
                    <a:pt x="234" y="153"/>
                  </a:moveTo>
                  <a:cubicBezTo>
                    <a:pt x="242" y="153"/>
                    <a:pt x="242" y="153"/>
                    <a:pt x="242" y="153"/>
                  </a:cubicBezTo>
                  <a:cubicBezTo>
                    <a:pt x="242" y="16"/>
                    <a:pt x="242" y="16"/>
                    <a:pt x="242" y="16"/>
                  </a:cubicBezTo>
                  <a:cubicBezTo>
                    <a:pt x="242" y="14"/>
                    <a:pt x="240" y="12"/>
                    <a:pt x="238" y="12"/>
                  </a:cubicBezTo>
                  <a:cubicBezTo>
                    <a:pt x="16" y="12"/>
                    <a:pt x="16" y="12"/>
                    <a:pt x="16" y="12"/>
                  </a:cubicBezTo>
                  <a:cubicBezTo>
                    <a:pt x="14" y="12"/>
                    <a:pt x="12" y="14"/>
                    <a:pt x="12" y="16"/>
                  </a:cubicBezTo>
                  <a:cubicBezTo>
                    <a:pt x="12" y="153"/>
                    <a:pt x="12" y="153"/>
                    <a:pt x="12" y="153"/>
                  </a:cubicBezTo>
                  <a:cubicBezTo>
                    <a:pt x="20" y="153"/>
                    <a:pt x="20" y="153"/>
                    <a:pt x="20" y="153"/>
                  </a:cubicBezTo>
                  <a:cubicBezTo>
                    <a:pt x="20" y="26"/>
                    <a:pt x="20" y="26"/>
                    <a:pt x="20" y="26"/>
                  </a:cubicBezTo>
                  <a:cubicBezTo>
                    <a:pt x="20" y="23"/>
                    <a:pt x="23" y="20"/>
                    <a:pt x="26" y="20"/>
                  </a:cubicBezTo>
                  <a:cubicBezTo>
                    <a:pt x="228" y="20"/>
                    <a:pt x="228" y="20"/>
                    <a:pt x="228" y="20"/>
                  </a:cubicBezTo>
                  <a:cubicBezTo>
                    <a:pt x="231" y="20"/>
                    <a:pt x="234" y="23"/>
                    <a:pt x="234" y="26"/>
                  </a:cubicBezTo>
                  <a:lnTo>
                    <a:pt x="234"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5">
              <a:extLst>
                <a:ext uri="{FF2B5EF4-FFF2-40B4-BE49-F238E27FC236}">
                  <a16:creationId xmlns:a16="http://schemas.microsoft.com/office/drawing/2014/main" id="{06CA3BC3-4971-568D-5B8E-90F53E0820F3}"/>
                </a:ext>
              </a:extLst>
            </p:cNvPr>
            <p:cNvSpPr>
              <a:spLocks noEditPoints="1"/>
            </p:cNvSpPr>
            <p:nvPr/>
          </p:nvSpPr>
          <p:spPr bwMode="auto">
            <a:xfrm>
              <a:off x="4152" y="424"/>
              <a:ext cx="677" cy="95"/>
            </a:xfrm>
            <a:custGeom>
              <a:avLst/>
              <a:gdLst>
                <a:gd name="T0" fmla="*/ 250 w 284"/>
                <a:gd name="T1" fmla="*/ 40 h 40"/>
                <a:gd name="T2" fmla="*/ 34 w 284"/>
                <a:gd name="T3" fmla="*/ 40 h 40"/>
                <a:gd name="T4" fmla="*/ 0 w 284"/>
                <a:gd name="T5" fmla="*/ 6 h 40"/>
                <a:gd name="T6" fmla="*/ 6 w 284"/>
                <a:gd name="T7" fmla="*/ 0 h 40"/>
                <a:gd name="T8" fmla="*/ 278 w 284"/>
                <a:gd name="T9" fmla="*/ 0 h 40"/>
                <a:gd name="T10" fmla="*/ 284 w 284"/>
                <a:gd name="T11" fmla="*/ 6 h 40"/>
                <a:gd name="T12" fmla="*/ 250 w 284"/>
                <a:gd name="T13" fmla="*/ 40 h 40"/>
                <a:gd name="T14" fmla="*/ 13 w 284"/>
                <a:gd name="T15" fmla="*/ 12 h 40"/>
                <a:gd name="T16" fmla="*/ 34 w 284"/>
                <a:gd name="T17" fmla="*/ 28 h 40"/>
                <a:gd name="T18" fmla="*/ 250 w 284"/>
                <a:gd name="T19" fmla="*/ 28 h 40"/>
                <a:gd name="T20" fmla="*/ 272 w 284"/>
                <a:gd name="T21" fmla="*/ 12 h 40"/>
                <a:gd name="T22" fmla="*/ 13 w 284"/>
                <a:gd name="T23"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40">
                  <a:moveTo>
                    <a:pt x="250" y="40"/>
                  </a:moveTo>
                  <a:cubicBezTo>
                    <a:pt x="34" y="40"/>
                    <a:pt x="34" y="40"/>
                    <a:pt x="34" y="40"/>
                  </a:cubicBezTo>
                  <a:cubicBezTo>
                    <a:pt x="15" y="40"/>
                    <a:pt x="0" y="25"/>
                    <a:pt x="0" y="6"/>
                  </a:cubicBezTo>
                  <a:cubicBezTo>
                    <a:pt x="0" y="3"/>
                    <a:pt x="3" y="0"/>
                    <a:pt x="6" y="0"/>
                  </a:cubicBezTo>
                  <a:cubicBezTo>
                    <a:pt x="278" y="0"/>
                    <a:pt x="278" y="0"/>
                    <a:pt x="278" y="0"/>
                  </a:cubicBezTo>
                  <a:cubicBezTo>
                    <a:pt x="282" y="0"/>
                    <a:pt x="284" y="3"/>
                    <a:pt x="284" y="6"/>
                  </a:cubicBezTo>
                  <a:cubicBezTo>
                    <a:pt x="284" y="25"/>
                    <a:pt x="269" y="40"/>
                    <a:pt x="250" y="40"/>
                  </a:cubicBezTo>
                  <a:close/>
                  <a:moveTo>
                    <a:pt x="13" y="12"/>
                  </a:moveTo>
                  <a:cubicBezTo>
                    <a:pt x="15" y="21"/>
                    <a:pt x="24" y="28"/>
                    <a:pt x="34" y="28"/>
                  </a:cubicBezTo>
                  <a:cubicBezTo>
                    <a:pt x="250" y="28"/>
                    <a:pt x="250" y="28"/>
                    <a:pt x="250" y="28"/>
                  </a:cubicBezTo>
                  <a:cubicBezTo>
                    <a:pt x="260" y="28"/>
                    <a:pt x="269" y="21"/>
                    <a:pt x="27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6">
              <a:extLst>
                <a:ext uri="{FF2B5EF4-FFF2-40B4-BE49-F238E27FC236}">
                  <a16:creationId xmlns:a16="http://schemas.microsoft.com/office/drawing/2014/main" id="{2559DF51-B33E-F0CF-B7FC-A41F806F7FE1}"/>
                </a:ext>
              </a:extLst>
            </p:cNvPr>
            <p:cNvSpPr>
              <a:spLocks noEditPoints="1"/>
            </p:cNvSpPr>
            <p:nvPr/>
          </p:nvSpPr>
          <p:spPr bwMode="auto">
            <a:xfrm>
              <a:off x="4476" y="569"/>
              <a:ext cx="668" cy="473"/>
            </a:xfrm>
            <a:custGeom>
              <a:avLst/>
              <a:gdLst>
                <a:gd name="T0" fmla="*/ 257 w 280"/>
                <a:gd name="T1" fmla="*/ 198 h 198"/>
                <a:gd name="T2" fmla="*/ 23 w 280"/>
                <a:gd name="T3" fmla="*/ 198 h 198"/>
                <a:gd name="T4" fmla="*/ 0 w 280"/>
                <a:gd name="T5" fmla="*/ 175 h 198"/>
                <a:gd name="T6" fmla="*/ 0 w 280"/>
                <a:gd name="T7" fmla="*/ 23 h 198"/>
                <a:gd name="T8" fmla="*/ 23 w 280"/>
                <a:gd name="T9" fmla="*/ 0 h 198"/>
                <a:gd name="T10" fmla="*/ 257 w 280"/>
                <a:gd name="T11" fmla="*/ 0 h 198"/>
                <a:gd name="T12" fmla="*/ 280 w 280"/>
                <a:gd name="T13" fmla="*/ 23 h 198"/>
                <a:gd name="T14" fmla="*/ 280 w 280"/>
                <a:gd name="T15" fmla="*/ 175 h 198"/>
                <a:gd name="T16" fmla="*/ 257 w 280"/>
                <a:gd name="T17" fmla="*/ 198 h 198"/>
                <a:gd name="T18" fmla="*/ 23 w 280"/>
                <a:gd name="T19" fmla="*/ 12 h 198"/>
                <a:gd name="T20" fmla="*/ 12 w 280"/>
                <a:gd name="T21" fmla="*/ 23 h 198"/>
                <a:gd name="T22" fmla="*/ 12 w 280"/>
                <a:gd name="T23" fmla="*/ 175 h 198"/>
                <a:gd name="T24" fmla="*/ 23 w 280"/>
                <a:gd name="T25" fmla="*/ 186 h 198"/>
                <a:gd name="T26" fmla="*/ 257 w 280"/>
                <a:gd name="T27" fmla="*/ 186 h 198"/>
                <a:gd name="T28" fmla="*/ 268 w 280"/>
                <a:gd name="T29" fmla="*/ 175 h 198"/>
                <a:gd name="T30" fmla="*/ 268 w 280"/>
                <a:gd name="T31" fmla="*/ 23 h 198"/>
                <a:gd name="T32" fmla="*/ 257 w 280"/>
                <a:gd name="T33" fmla="*/ 12 h 198"/>
                <a:gd name="T34" fmla="*/ 23 w 280"/>
                <a:gd name="T35" fmla="*/ 1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98">
                  <a:moveTo>
                    <a:pt x="257" y="198"/>
                  </a:moveTo>
                  <a:cubicBezTo>
                    <a:pt x="23" y="198"/>
                    <a:pt x="23" y="198"/>
                    <a:pt x="23" y="198"/>
                  </a:cubicBezTo>
                  <a:cubicBezTo>
                    <a:pt x="11" y="198"/>
                    <a:pt x="0" y="188"/>
                    <a:pt x="0" y="175"/>
                  </a:cubicBezTo>
                  <a:cubicBezTo>
                    <a:pt x="0" y="23"/>
                    <a:pt x="0" y="23"/>
                    <a:pt x="0" y="23"/>
                  </a:cubicBezTo>
                  <a:cubicBezTo>
                    <a:pt x="0" y="10"/>
                    <a:pt x="11" y="0"/>
                    <a:pt x="23" y="0"/>
                  </a:cubicBezTo>
                  <a:cubicBezTo>
                    <a:pt x="257" y="0"/>
                    <a:pt x="257" y="0"/>
                    <a:pt x="257" y="0"/>
                  </a:cubicBezTo>
                  <a:cubicBezTo>
                    <a:pt x="270" y="0"/>
                    <a:pt x="280" y="10"/>
                    <a:pt x="280" y="23"/>
                  </a:cubicBezTo>
                  <a:cubicBezTo>
                    <a:pt x="280" y="175"/>
                    <a:pt x="280" y="175"/>
                    <a:pt x="280" y="175"/>
                  </a:cubicBezTo>
                  <a:cubicBezTo>
                    <a:pt x="280" y="188"/>
                    <a:pt x="270" y="198"/>
                    <a:pt x="257" y="198"/>
                  </a:cubicBezTo>
                  <a:close/>
                  <a:moveTo>
                    <a:pt x="23" y="12"/>
                  </a:moveTo>
                  <a:cubicBezTo>
                    <a:pt x="17" y="12"/>
                    <a:pt x="12" y="17"/>
                    <a:pt x="12" y="23"/>
                  </a:cubicBezTo>
                  <a:cubicBezTo>
                    <a:pt x="12" y="175"/>
                    <a:pt x="12" y="175"/>
                    <a:pt x="12" y="175"/>
                  </a:cubicBezTo>
                  <a:cubicBezTo>
                    <a:pt x="12" y="181"/>
                    <a:pt x="17" y="186"/>
                    <a:pt x="23" y="186"/>
                  </a:cubicBezTo>
                  <a:cubicBezTo>
                    <a:pt x="257" y="186"/>
                    <a:pt x="257" y="186"/>
                    <a:pt x="257" y="186"/>
                  </a:cubicBezTo>
                  <a:cubicBezTo>
                    <a:pt x="263" y="186"/>
                    <a:pt x="268" y="181"/>
                    <a:pt x="268" y="175"/>
                  </a:cubicBezTo>
                  <a:cubicBezTo>
                    <a:pt x="268" y="23"/>
                    <a:pt x="268" y="23"/>
                    <a:pt x="268" y="23"/>
                  </a:cubicBezTo>
                  <a:cubicBezTo>
                    <a:pt x="268" y="17"/>
                    <a:pt x="263" y="12"/>
                    <a:pt x="257" y="12"/>
                  </a:cubicBezTo>
                  <a:lnTo>
                    <a:pt x="2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7">
              <a:extLst>
                <a:ext uri="{FF2B5EF4-FFF2-40B4-BE49-F238E27FC236}">
                  <a16:creationId xmlns:a16="http://schemas.microsoft.com/office/drawing/2014/main" id="{FCEBECFD-34D2-F469-45C8-EC17F7583ED0}"/>
                </a:ext>
              </a:extLst>
            </p:cNvPr>
            <p:cNvSpPr>
              <a:spLocks/>
            </p:cNvSpPr>
            <p:nvPr/>
          </p:nvSpPr>
          <p:spPr bwMode="auto">
            <a:xfrm>
              <a:off x="4555" y="567"/>
              <a:ext cx="29" cy="471"/>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9" y="0"/>
                    <a:pt x="12" y="3"/>
                    <a:pt x="12" y="6"/>
                  </a:cubicBezTo>
                  <a:cubicBezTo>
                    <a:pt x="12" y="191"/>
                    <a:pt x="12" y="191"/>
                    <a:pt x="12" y="191"/>
                  </a:cubicBezTo>
                  <a:cubicBezTo>
                    <a:pt x="12" y="195"/>
                    <a:pt x="9"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8">
              <a:extLst>
                <a:ext uri="{FF2B5EF4-FFF2-40B4-BE49-F238E27FC236}">
                  <a16:creationId xmlns:a16="http://schemas.microsoft.com/office/drawing/2014/main" id="{D60B12C8-E074-5304-2BED-B87F612C6893}"/>
                </a:ext>
              </a:extLst>
            </p:cNvPr>
            <p:cNvSpPr>
              <a:spLocks/>
            </p:cNvSpPr>
            <p:nvPr/>
          </p:nvSpPr>
          <p:spPr bwMode="auto">
            <a:xfrm>
              <a:off x="5037" y="572"/>
              <a:ext cx="29" cy="470"/>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10" y="0"/>
                    <a:pt x="12" y="3"/>
                    <a:pt x="12" y="6"/>
                  </a:cubicBezTo>
                  <a:cubicBezTo>
                    <a:pt x="12" y="191"/>
                    <a:pt x="12" y="191"/>
                    <a:pt x="12" y="191"/>
                  </a:cubicBezTo>
                  <a:cubicBezTo>
                    <a:pt x="12" y="195"/>
                    <a:pt x="10"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9">
              <a:extLst>
                <a:ext uri="{FF2B5EF4-FFF2-40B4-BE49-F238E27FC236}">
                  <a16:creationId xmlns:a16="http://schemas.microsoft.com/office/drawing/2014/main" id="{763ECEBB-B550-9009-C3AA-3A9FC243590C}"/>
                </a:ext>
              </a:extLst>
            </p:cNvPr>
            <p:cNvSpPr>
              <a:spLocks/>
            </p:cNvSpPr>
            <p:nvPr/>
          </p:nvSpPr>
          <p:spPr bwMode="auto">
            <a:xfrm>
              <a:off x="5078" y="763"/>
              <a:ext cx="28" cy="81"/>
            </a:xfrm>
            <a:custGeom>
              <a:avLst/>
              <a:gdLst>
                <a:gd name="T0" fmla="*/ 6 w 12"/>
                <a:gd name="T1" fmla="*/ 34 h 34"/>
                <a:gd name="T2" fmla="*/ 0 w 12"/>
                <a:gd name="T3" fmla="*/ 28 h 34"/>
                <a:gd name="T4" fmla="*/ 0 w 12"/>
                <a:gd name="T5" fmla="*/ 6 h 34"/>
                <a:gd name="T6" fmla="*/ 6 w 12"/>
                <a:gd name="T7" fmla="*/ 0 h 34"/>
                <a:gd name="T8" fmla="*/ 12 w 12"/>
                <a:gd name="T9" fmla="*/ 6 h 34"/>
                <a:gd name="T10" fmla="*/ 12 w 12"/>
                <a:gd name="T11" fmla="*/ 28 h 34"/>
                <a:gd name="T12" fmla="*/ 6 w 1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 h="34">
                  <a:moveTo>
                    <a:pt x="6" y="34"/>
                  </a:moveTo>
                  <a:cubicBezTo>
                    <a:pt x="2" y="34"/>
                    <a:pt x="0" y="31"/>
                    <a:pt x="0" y="28"/>
                  </a:cubicBezTo>
                  <a:cubicBezTo>
                    <a:pt x="0" y="6"/>
                    <a:pt x="0" y="6"/>
                    <a:pt x="0" y="6"/>
                  </a:cubicBezTo>
                  <a:cubicBezTo>
                    <a:pt x="0" y="3"/>
                    <a:pt x="2" y="0"/>
                    <a:pt x="6" y="0"/>
                  </a:cubicBezTo>
                  <a:cubicBezTo>
                    <a:pt x="9" y="0"/>
                    <a:pt x="12" y="3"/>
                    <a:pt x="12" y="6"/>
                  </a:cubicBezTo>
                  <a:cubicBezTo>
                    <a:pt x="12" y="28"/>
                    <a:pt x="12" y="28"/>
                    <a:pt x="12" y="28"/>
                  </a:cubicBezTo>
                  <a:cubicBezTo>
                    <a:pt x="12" y="31"/>
                    <a:pt x="9" y="34"/>
                    <a:pt x="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0">
              <a:extLst>
                <a:ext uri="{FF2B5EF4-FFF2-40B4-BE49-F238E27FC236}">
                  <a16:creationId xmlns:a16="http://schemas.microsoft.com/office/drawing/2014/main" id="{7BA269D9-4F30-AF37-39DD-38A60746C21E}"/>
                </a:ext>
              </a:extLst>
            </p:cNvPr>
            <p:cNvSpPr>
              <a:spLocks/>
            </p:cNvSpPr>
            <p:nvPr/>
          </p:nvSpPr>
          <p:spPr bwMode="auto">
            <a:xfrm>
              <a:off x="4238" y="500"/>
              <a:ext cx="257" cy="301"/>
            </a:xfrm>
            <a:custGeom>
              <a:avLst/>
              <a:gdLst>
                <a:gd name="T0" fmla="*/ 102 w 108"/>
                <a:gd name="T1" fmla="*/ 126 h 126"/>
                <a:gd name="T2" fmla="*/ 6 w 108"/>
                <a:gd name="T3" fmla="*/ 126 h 126"/>
                <a:gd name="T4" fmla="*/ 0 w 108"/>
                <a:gd name="T5" fmla="*/ 120 h 126"/>
                <a:gd name="T6" fmla="*/ 0 w 108"/>
                <a:gd name="T7" fmla="*/ 6 h 126"/>
                <a:gd name="T8" fmla="*/ 6 w 108"/>
                <a:gd name="T9" fmla="*/ 0 h 126"/>
                <a:gd name="T10" fmla="*/ 12 w 108"/>
                <a:gd name="T11" fmla="*/ 6 h 126"/>
                <a:gd name="T12" fmla="*/ 12 w 108"/>
                <a:gd name="T13" fmla="*/ 114 h 126"/>
                <a:gd name="T14" fmla="*/ 102 w 108"/>
                <a:gd name="T15" fmla="*/ 114 h 126"/>
                <a:gd name="T16" fmla="*/ 108 w 108"/>
                <a:gd name="T17" fmla="*/ 120 h 126"/>
                <a:gd name="T18" fmla="*/ 102 w 108"/>
                <a:gd name="T1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26">
                  <a:moveTo>
                    <a:pt x="102" y="126"/>
                  </a:moveTo>
                  <a:cubicBezTo>
                    <a:pt x="6" y="126"/>
                    <a:pt x="6" y="126"/>
                    <a:pt x="6" y="126"/>
                  </a:cubicBezTo>
                  <a:cubicBezTo>
                    <a:pt x="2" y="126"/>
                    <a:pt x="0" y="123"/>
                    <a:pt x="0" y="120"/>
                  </a:cubicBezTo>
                  <a:cubicBezTo>
                    <a:pt x="0" y="6"/>
                    <a:pt x="0" y="6"/>
                    <a:pt x="0" y="6"/>
                  </a:cubicBezTo>
                  <a:cubicBezTo>
                    <a:pt x="0" y="3"/>
                    <a:pt x="2" y="0"/>
                    <a:pt x="6" y="0"/>
                  </a:cubicBezTo>
                  <a:cubicBezTo>
                    <a:pt x="9" y="0"/>
                    <a:pt x="12" y="3"/>
                    <a:pt x="12" y="6"/>
                  </a:cubicBezTo>
                  <a:cubicBezTo>
                    <a:pt x="12" y="114"/>
                    <a:pt x="12" y="114"/>
                    <a:pt x="12" y="114"/>
                  </a:cubicBezTo>
                  <a:cubicBezTo>
                    <a:pt x="102" y="114"/>
                    <a:pt x="102" y="114"/>
                    <a:pt x="102" y="114"/>
                  </a:cubicBezTo>
                  <a:cubicBezTo>
                    <a:pt x="106" y="114"/>
                    <a:pt x="108" y="117"/>
                    <a:pt x="108" y="120"/>
                  </a:cubicBezTo>
                  <a:cubicBezTo>
                    <a:pt x="108" y="123"/>
                    <a:pt x="106" y="126"/>
                    <a:pt x="102"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93E9489-390B-3141-0649-5ADC3B8DACB2}"/>
                </a:ext>
              </a:extLst>
            </p:cNvPr>
            <p:cNvSpPr>
              <a:spLocks/>
            </p:cNvSpPr>
            <p:nvPr/>
          </p:nvSpPr>
          <p:spPr bwMode="auto">
            <a:xfrm>
              <a:off x="4187" y="500"/>
              <a:ext cx="127" cy="79"/>
            </a:xfrm>
            <a:custGeom>
              <a:avLst/>
              <a:gdLst>
                <a:gd name="T0" fmla="*/ 47 w 53"/>
                <a:gd name="T1" fmla="*/ 32 h 33"/>
                <a:gd name="T2" fmla="*/ 42 w 53"/>
                <a:gd name="T3" fmla="*/ 30 h 33"/>
                <a:gd name="T4" fmla="*/ 27 w 53"/>
                <a:gd name="T5" fmla="*/ 15 h 33"/>
                <a:gd name="T6" fmla="*/ 11 w 53"/>
                <a:gd name="T7" fmla="*/ 30 h 33"/>
                <a:gd name="T8" fmla="*/ 3 w 53"/>
                <a:gd name="T9" fmla="*/ 30 h 33"/>
                <a:gd name="T10" fmla="*/ 3 w 53"/>
                <a:gd name="T11" fmla="*/ 22 h 33"/>
                <a:gd name="T12" fmla="*/ 23 w 53"/>
                <a:gd name="T13" fmla="*/ 2 h 33"/>
                <a:gd name="T14" fmla="*/ 31 w 53"/>
                <a:gd name="T15" fmla="*/ 2 h 33"/>
                <a:gd name="T16" fmla="*/ 51 w 53"/>
                <a:gd name="T17" fmla="*/ 22 h 33"/>
                <a:gd name="T18" fmla="*/ 51 w 53"/>
                <a:gd name="T19" fmla="*/ 30 h 33"/>
                <a:gd name="T20" fmla="*/ 47 w 53"/>
                <a:gd name="T21"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47" y="32"/>
                  </a:moveTo>
                  <a:cubicBezTo>
                    <a:pt x="45" y="32"/>
                    <a:pt x="44" y="31"/>
                    <a:pt x="42" y="30"/>
                  </a:cubicBezTo>
                  <a:cubicBezTo>
                    <a:pt x="27" y="15"/>
                    <a:pt x="27" y="15"/>
                    <a:pt x="27" y="15"/>
                  </a:cubicBezTo>
                  <a:cubicBezTo>
                    <a:pt x="11" y="30"/>
                    <a:pt x="11" y="30"/>
                    <a:pt x="11" y="30"/>
                  </a:cubicBezTo>
                  <a:cubicBezTo>
                    <a:pt x="9" y="33"/>
                    <a:pt x="5" y="33"/>
                    <a:pt x="3" y="30"/>
                  </a:cubicBezTo>
                  <a:cubicBezTo>
                    <a:pt x="0" y="28"/>
                    <a:pt x="0" y="24"/>
                    <a:pt x="3" y="22"/>
                  </a:cubicBezTo>
                  <a:cubicBezTo>
                    <a:pt x="23" y="2"/>
                    <a:pt x="23" y="2"/>
                    <a:pt x="23" y="2"/>
                  </a:cubicBezTo>
                  <a:cubicBezTo>
                    <a:pt x="25" y="0"/>
                    <a:pt x="29" y="0"/>
                    <a:pt x="31" y="2"/>
                  </a:cubicBezTo>
                  <a:cubicBezTo>
                    <a:pt x="51" y="22"/>
                    <a:pt x="51" y="22"/>
                    <a:pt x="51" y="22"/>
                  </a:cubicBezTo>
                  <a:cubicBezTo>
                    <a:pt x="53" y="24"/>
                    <a:pt x="53" y="28"/>
                    <a:pt x="51" y="30"/>
                  </a:cubicBezTo>
                  <a:cubicBezTo>
                    <a:pt x="50" y="31"/>
                    <a:pt x="48" y="32"/>
                    <a:pt x="4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2">
              <a:extLst>
                <a:ext uri="{FF2B5EF4-FFF2-40B4-BE49-F238E27FC236}">
                  <a16:creationId xmlns:a16="http://schemas.microsoft.com/office/drawing/2014/main" id="{B69BF61A-60BF-BC12-2812-49735CA7F1B9}"/>
                </a:ext>
              </a:extLst>
            </p:cNvPr>
            <p:cNvSpPr>
              <a:spLocks/>
            </p:cNvSpPr>
            <p:nvPr/>
          </p:nvSpPr>
          <p:spPr bwMode="auto">
            <a:xfrm>
              <a:off x="4419" y="725"/>
              <a:ext cx="79" cy="124"/>
            </a:xfrm>
            <a:custGeom>
              <a:avLst/>
              <a:gdLst>
                <a:gd name="T0" fmla="*/ 6 w 33"/>
                <a:gd name="T1" fmla="*/ 52 h 52"/>
                <a:gd name="T2" fmla="*/ 2 w 33"/>
                <a:gd name="T3" fmla="*/ 50 h 52"/>
                <a:gd name="T4" fmla="*/ 2 w 33"/>
                <a:gd name="T5" fmla="*/ 42 h 52"/>
                <a:gd name="T6" fmla="*/ 18 w 33"/>
                <a:gd name="T7" fmla="*/ 26 h 52"/>
                <a:gd name="T8" fmla="*/ 2 w 33"/>
                <a:gd name="T9" fmla="*/ 10 h 52"/>
                <a:gd name="T10" fmla="*/ 2 w 33"/>
                <a:gd name="T11" fmla="*/ 2 h 52"/>
                <a:gd name="T12" fmla="*/ 11 w 33"/>
                <a:gd name="T13" fmla="*/ 2 h 52"/>
                <a:gd name="T14" fmla="*/ 30 w 33"/>
                <a:gd name="T15" fmla="*/ 22 h 52"/>
                <a:gd name="T16" fmla="*/ 30 w 33"/>
                <a:gd name="T17" fmla="*/ 30 h 52"/>
                <a:gd name="T18" fmla="*/ 11 w 33"/>
                <a:gd name="T19" fmla="*/ 50 h 52"/>
                <a:gd name="T20" fmla="*/ 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6" y="52"/>
                  </a:moveTo>
                  <a:cubicBezTo>
                    <a:pt x="5" y="52"/>
                    <a:pt x="3" y="51"/>
                    <a:pt x="2" y="50"/>
                  </a:cubicBezTo>
                  <a:cubicBezTo>
                    <a:pt x="0" y="48"/>
                    <a:pt x="0" y="44"/>
                    <a:pt x="2" y="42"/>
                  </a:cubicBezTo>
                  <a:cubicBezTo>
                    <a:pt x="18" y="26"/>
                    <a:pt x="18" y="26"/>
                    <a:pt x="18" y="26"/>
                  </a:cubicBezTo>
                  <a:cubicBezTo>
                    <a:pt x="2" y="10"/>
                    <a:pt x="2" y="10"/>
                    <a:pt x="2" y="10"/>
                  </a:cubicBezTo>
                  <a:cubicBezTo>
                    <a:pt x="0" y="8"/>
                    <a:pt x="0" y="4"/>
                    <a:pt x="2" y="2"/>
                  </a:cubicBezTo>
                  <a:cubicBezTo>
                    <a:pt x="5" y="0"/>
                    <a:pt x="8" y="0"/>
                    <a:pt x="11" y="2"/>
                  </a:cubicBezTo>
                  <a:cubicBezTo>
                    <a:pt x="30" y="22"/>
                    <a:pt x="30" y="22"/>
                    <a:pt x="30" y="22"/>
                  </a:cubicBezTo>
                  <a:cubicBezTo>
                    <a:pt x="33" y="24"/>
                    <a:pt x="33" y="28"/>
                    <a:pt x="30" y="30"/>
                  </a:cubicBezTo>
                  <a:cubicBezTo>
                    <a:pt x="11" y="50"/>
                    <a:pt x="11" y="50"/>
                    <a:pt x="11" y="50"/>
                  </a:cubicBezTo>
                  <a:cubicBezTo>
                    <a:pt x="9" y="51"/>
                    <a:pt x="8"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3">
              <a:extLst>
                <a:ext uri="{FF2B5EF4-FFF2-40B4-BE49-F238E27FC236}">
                  <a16:creationId xmlns:a16="http://schemas.microsoft.com/office/drawing/2014/main" id="{9FCD2053-F136-903F-1329-00EA617E2450}"/>
                </a:ext>
              </a:extLst>
            </p:cNvPr>
            <p:cNvSpPr>
              <a:spLocks/>
            </p:cNvSpPr>
            <p:nvPr/>
          </p:nvSpPr>
          <p:spPr bwMode="auto">
            <a:xfrm>
              <a:off x="4782" y="206"/>
              <a:ext cx="281" cy="366"/>
            </a:xfrm>
            <a:custGeom>
              <a:avLst/>
              <a:gdLst>
                <a:gd name="T0" fmla="*/ 112 w 118"/>
                <a:gd name="T1" fmla="*/ 153 h 153"/>
                <a:gd name="T2" fmla="*/ 106 w 118"/>
                <a:gd name="T3" fmla="*/ 147 h 153"/>
                <a:gd name="T4" fmla="*/ 106 w 118"/>
                <a:gd name="T5" fmla="*/ 12 h 153"/>
                <a:gd name="T6" fmla="*/ 6 w 118"/>
                <a:gd name="T7" fmla="*/ 12 h 153"/>
                <a:gd name="T8" fmla="*/ 0 w 118"/>
                <a:gd name="T9" fmla="*/ 6 h 153"/>
                <a:gd name="T10" fmla="*/ 6 w 118"/>
                <a:gd name="T11" fmla="*/ 0 h 153"/>
                <a:gd name="T12" fmla="*/ 112 w 118"/>
                <a:gd name="T13" fmla="*/ 0 h 153"/>
                <a:gd name="T14" fmla="*/ 118 w 118"/>
                <a:gd name="T15" fmla="*/ 6 h 153"/>
                <a:gd name="T16" fmla="*/ 118 w 118"/>
                <a:gd name="T17" fmla="*/ 147 h 153"/>
                <a:gd name="T18" fmla="*/ 112 w 118"/>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53">
                  <a:moveTo>
                    <a:pt x="112" y="153"/>
                  </a:moveTo>
                  <a:cubicBezTo>
                    <a:pt x="109" y="153"/>
                    <a:pt x="106" y="150"/>
                    <a:pt x="106" y="147"/>
                  </a:cubicBezTo>
                  <a:cubicBezTo>
                    <a:pt x="106" y="12"/>
                    <a:pt x="106" y="12"/>
                    <a:pt x="106" y="12"/>
                  </a:cubicBezTo>
                  <a:cubicBezTo>
                    <a:pt x="6" y="12"/>
                    <a:pt x="6" y="12"/>
                    <a:pt x="6" y="12"/>
                  </a:cubicBezTo>
                  <a:cubicBezTo>
                    <a:pt x="3" y="12"/>
                    <a:pt x="0" y="10"/>
                    <a:pt x="0" y="6"/>
                  </a:cubicBezTo>
                  <a:cubicBezTo>
                    <a:pt x="0" y="3"/>
                    <a:pt x="3" y="0"/>
                    <a:pt x="6" y="0"/>
                  </a:cubicBezTo>
                  <a:cubicBezTo>
                    <a:pt x="112" y="0"/>
                    <a:pt x="112" y="0"/>
                    <a:pt x="112" y="0"/>
                  </a:cubicBezTo>
                  <a:cubicBezTo>
                    <a:pt x="115" y="0"/>
                    <a:pt x="118" y="3"/>
                    <a:pt x="118" y="6"/>
                  </a:cubicBezTo>
                  <a:cubicBezTo>
                    <a:pt x="118" y="147"/>
                    <a:pt x="118" y="147"/>
                    <a:pt x="118" y="147"/>
                  </a:cubicBezTo>
                  <a:cubicBezTo>
                    <a:pt x="118" y="150"/>
                    <a:pt x="115" y="153"/>
                    <a:pt x="112"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4">
              <a:extLst>
                <a:ext uri="{FF2B5EF4-FFF2-40B4-BE49-F238E27FC236}">
                  <a16:creationId xmlns:a16="http://schemas.microsoft.com/office/drawing/2014/main" id="{CB792C15-1A40-047D-DAA9-3A05CA6ADF55}"/>
                </a:ext>
              </a:extLst>
            </p:cNvPr>
            <p:cNvSpPr>
              <a:spLocks/>
            </p:cNvSpPr>
            <p:nvPr/>
          </p:nvSpPr>
          <p:spPr bwMode="auto">
            <a:xfrm>
              <a:off x="4782" y="158"/>
              <a:ext cx="78" cy="125"/>
            </a:xfrm>
            <a:custGeom>
              <a:avLst/>
              <a:gdLst>
                <a:gd name="T0" fmla="*/ 26 w 33"/>
                <a:gd name="T1" fmla="*/ 52 h 52"/>
                <a:gd name="T2" fmla="*/ 22 w 33"/>
                <a:gd name="T3" fmla="*/ 50 h 52"/>
                <a:gd name="T4" fmla="*/ 2 w 33"/>
                <a:gd name="T5" fmla="*/ 31 h 52"/>
                <a:gd name="T6" fmla="*/ 2 w 33"/>
                <a:gd name="T7" fmla="*/ 22 h 52"/>
                <a:gd name="T8" fmla="*/ 22 w 33"/>
                <a:gd name="T9" fmla="*/ 2 h 52"/>
                <a:gd name="T10" fmla="*/ 31 w 33"/>
                <a:gd name="T11" fmla="*/ 2 h 52"/>
                <a:gd name="T12" fmla="*/ 31 w 33"/>
                <a:gd name="T13" fmla="*/ 11 h 52"/>
                <a:gd name="T14" fmla="*/ 15 w 33"/>
                <a:gd name="T15" fmla="*/ 26 h 52"/>
                <a:gd name="T16" fmla="*/ 31 w 33"/>
                <a:gd name="T17" fmla="*/ 42 h 52"/>
                <a:gd name="T18" fmla="*/ 31 w 33"/>
                <a:gd name="T19" fmla="*/ 50 h 52"/>
                <a:gd name="T20" fmla="*/ 2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26" y="52"/>
                  </a:moveTo>
                  <a:cubicBezTo>
                    <a:pt x="25" y="52"/>
                    <a:pt x="23" y="52"/>
                    <a:pt x="22" y="50"/>
                  </a:cubicBezTo>
                  <a:cubicBezTo>
                    <a:pt x="2" y="31"/>
                    <a:pt x="2" y="31"/>
                    <a:pt x="2" y="31"/>
                  </a:cubicBezTo>
                  <a:cubicBezTo>
                    <a:pt x="0" y="28"/>
                    <a:pt x="0" y="25"/>
                    <a:pt x="2" y="22"/>
                  </a:cubicBezTo>
                  <a:cubicBezTo>
                    <a:pt x="22" y="2"/>
                    <a:pt x="22" y="2"/>
                    <a:pt x="22" y="2"/>
                  </a:cubicBezTo>
                  <a:cubicBezTo>
                    <a:pt x="24" y="0"/>
                    <a:pt x="28" y="0"/>
                    <a:pt x="31" y="2"/>
                  </a:cubicBezTo>
                  <a:cubicBezTo>
                    <a:pt x="33" y="5"/>
                    <a:pt x="33" y="9"/>
                    <a:pt x="31" y="11"/>
                  </a:cubicBezTo>
                  <a:cubicBezTo>
                    <a:pt x="15" y="26"/>
                    <a:pt x="15" y="26"/>
                    <a:pt x="15" y="26"/>
                  </a:cubicBezTo>
                  <a:cubicBezTo>
                    <a:pt x="31" y="42"/>
                    <a:pt x="31" y="42"/>
                    <a:pt x="31" y="42"/>
                  </a:cubicBezTo>
                  <a:cubicBezTo>
                    <a:pt x="33" y="44"/>
                    <a:pt x="33" y="48"/>
                    <a:pt x="31" y="50"/>
                  </a:cubicBezTo>
                  <a:cubicBezTo>
                    <a:pt x="29" y="52"/>
                    <a:pt x="28"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5">
              <a:extLst>
                <a:ext uri="{FF2B5EF4-FFF2-40B4-BE49-F238E27FC236}">
                  <a16:creationId xmlns:a16="http://schemas.microsoft.com/office/drawing/2014/main" id="{05A1A94C-F5AE-F232-B532-C90BAA08CAC3}"/>
                </a:ext>
              </a:extLst>
            </p:cNvPr>
            <p:cNvSpPr>
              <a:spLocks/>
            </p:cNvSpPr>
            <p:nvPr/>
          </p:nvSpPr>
          <p:spPr bwMode="auto">
            <a:xfrm>
              <a:off x="4987" y="495"/>
              <a:ext cx="126" cy="77"/>
            </a:xfrm>
            <a:custGeom>
              <a:avLst/>
              <a:gdLst>
                <a:gd name="T0" fmla="*/ 26 w 53"/>
                <a:gd name="T1" fmla="*/ 32 h 32"/>
                <a:gd name="T2" fmla="*/ 22 w 53"/>
                <a:gd name="T3" fmla="*/ 30 h 32"/>
                <a:gd name="T4" fmla="*/ 2 w 53"/>
                <a:gd name="T5" fmla="*/ 10 h 32"/>
                <a:gd name="T6" fmla="*/ 2 w 53"/>
                <a:gd name="T7" fmla="*/ 2 h 32"/>
                <a:gd name="T8" fmla="*/ 11 w 53"/>
                <a:gd name="T9" fmla="*/ 2 h 32"/>
                <a:gd name="T10" fmla="*/ 26 w 53"/>
                <a:gd name="T11" fmla="*/ 17 h 32"/>
                <a:gd name="T12" fmla="*/ 42 w 53"/>
                <a:gd name="T13" fmla="*/ 2 h 32"/>
                <a:gd name="T14" fmla="*/ 50 w 53"/>
                <a:gd name="T15" fmla="*/ 2 h 32"/>
                <a:gd name="T16" fmla="*/ 50 w 53"/>
                <a:gd name="T17" fmla="*/ 10 h 32"/>
                <a:gd name="T18" fmla="*/ 30 w 53"/>
                <a:gd name="T19" fmla="*/ 30 h 32"/>
                <a:gd name="T20" fmla="*/ 26 w 53"/>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2">
                  <a:moveTo>
                    <a:pt x="26" y="32"/>
                  </a:moveTo>
                  <a:cubicBezTo>
                    <a:pt x="25" y="32"/>
                    <a:pt x="23" y="31"/>
                    <a:pt x="22" y="30"/>
                  </a:cubicBezTo>
                  <a:cubicBezTo>
                    <a:pt x="2" y="10"/>
                    <a:pt x="2" y="10"/>
                    <a:pt x="2" y="10"/>
                  </a:cubicBezTo>
                  <a:cubicBezTo>
                    <a:pt x="0" y="8"/>
                    <a:pt x="0" y="4"/>
                    <a:pt x="2" y="2"/>
                  </a:cubicBezTo>
                  <a:cubicBezTo>
                    <a:pt x="4" y="0"/>
                    <a:pt x="8" y="0"/>
                    <a:pt x="11" y="2"/>
                  </a:cubicBezTo>
                  <a:cubicBezTo>
                    <a:pt x="26" y="17"/>
                    <a:pt x="26" y="17"/>
                    <a:pt x="26" y="17"/>
                  </a:cubicBezTo>
                  <a:cubicBezTo>
                    <a:pt x="42" y="2"/>
                    <a:pt x="42" y="2"/>
                    <a:pt x="42" y="2"/>
                  </a:cubicBezTo>
                  <a:cubicBezTo>
                    <a:pt x="44" y="0"/>
                    <a:pt x="48" y="0"/>
                    <a:pt x="50" y="2"/>
                  </a:cubicBezTo>
                  <a:cubicBezTo>
                    <a:pt x="53" y="4"/>
                    <a:pt x="53" y="8"/>
                    <a:pt x="50" y="10"/>
                  </a:cubicBezTo>
                  <a:cubicBezTo>
                    <a:pt x="30" y="30"/>
                    <a:pt x="30" y="30"/>
                    <a:pt x="30" y="30"/>
                  </a:cubicBezTo>
                  <a:cubicBezTo>
                    <a:pt x="29" y="31"/>
                    <a:pt x="28" y="32"/>
                    <a:pt x="2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58">
            <a:extLst>
              <a:ext uri="{FF2B5EF4-FFF2-40B4-BE49-F238E27FC236}">
                <a16:creationId xmlns:a16="http://schemas.microsoft.com/office/drawing/2014/main" id="{D2416FE3-82D0-A049-9C26-DD6D956B2DF0}"/>
              </a:ext>
            </a:extLst>
          </p:cNvPr>
          <p:cNvGrpSpPr>
            <a:grpSpLocks noChangeAspect="1"/>
          </p:cNvGrpSpPr>
          <p:nvPr/>
        </p:nvGrpSpPr>
        <p:grpSpPr bwMode="auto">
          <a:xfrm>
            <a:off x="10346530" y="587037"/>
            <a:ext cx="706437" cy="696386"/>
            <a:chOff x="3" y="2"/>
            <a:chExt cx="984" cy="970"/>
          </a:xfrm>
          <a:solidFill>
            <a:schemeClr val="bg1"/>
          </a:solidFill>
        </p:grpSpPr>
        <p:sp>
          <p:nvSpPr>
            <p:cNvPr id="72" name="Freeform 59">
              <a:extLst>
                <a:ext uri="{FF2B5EF4-FFF2-40B4-BE49-F238E27FC236}">
                  <a16:creationId xmlns:a16="http://schemas.microsoft.com/office/drawing/2014/main" id="{58F0D72D-C21B-0EAD-4609-E2B2AD2147F8}"/>
                </a:ext>
              </a:extLst>
            </p:cNvPr>
            <p:cNvSpPr>
              <a:spLocks noEditPoints="1"/>
            </p:cNvSpPr>
            <p:nvPr/>
          </p:nvSpPr>
          <p:spPr bwMode="auto">
            <a:xfrm>
              <a:off x="3" y="2"/>
              <a:ext cx="717" cy="970"/>
            </a:xfrm>
            <a:custGeom>
              <a:avLst/>
              <a:gdLst>
                <a:gd name="T0" fmla="*/ 150 w 300"/>
                <a:gd name="T1" fmla="*/ 406 h 406"/>
                <a:gd name="T2" fmla="*/ 147 w 300"/>
                <a:gd name="T3" fmla="*/ 406 h 406"/>
                <a:gd name="T4" fmla="*/ 37 w 300"/>
                <a:gd name="T5" fmla="*/ 344 h 406"/>
                <a:gd name="T6" fmla="*/ 0 w 300"/>
                <a:gd name="T7" fmla="*/ 279 h 406"/>
                <a:gd name="T8" fmla="*/ 0 w 300"/>
                <a:gd name="T9" fmla="*/ 32 h 406"/>
                <a:gd name="T10" fmla="*/ 6 w 300"/>
                <a:gd name="T11" fmla="*/ 26 h 406"/>
                <a:gd name="T12" fmla="*/ 69 w 300"/>
                <a:gd name="T13" fmla="*/ 26 h 406"/>
                <a:gd name="T14" fmla="*/ 69 w 300"/>
                <a:gd name="T15" fmla="*/ 6 h 406"/>
                <a:gd name="T16" fmla="*/ 75 w 300"/>
                <a:gd name="T17" fmla="*/ 0 h 406"/>
                <a:gd name="T18" fmla="*/ 225 w 300"/>
                <a:gd name="T19" fmla="*/ 0 h 406"/>
                <a:gd name="T20" fmla="*/ 231 w 300"/>
                <a:gd name="T21" fmla="*/ 6 h 406"/>
                <a:gd name="T22" fmla="*/ 231 w 300"/>
                <a:gd name="T23" fmla="*/ 26 h 406"/>
                <a:gd name="T24" fmla="*/ 294 w 300"/>
                <a:gd name="T25" fmla="*/ 26 h 406"/>
                <a:gd name="T26" fmla="*/ 300 w 300"/>
                <a:gd name="T27" fmla="*/ 32 h 406"/>
                <a:gd name="T28" fmla="*/ 300 w 300"/>
                <a:gd name="T29" fmla="*/ 98 h 406"/>
                <a:gd name="T30" fmla="*/ 294 w 300"/>
                <a:gd name="T31" fmla="*/ 104 h 406"/>
                <a:gd name="T32" fmla="*/ 243 w 300"/>
                <a:gd name="T33" fmla="*/ 104 h 406"/>
                <a:gd name="T34" fmla="*/ 243 w 300"/>
                <a:gd name="T35" fmla="*/ 218 h 406"/>
                <a:gd name="T36" fmla="*/ 242 w 300"/>
                <a:gd name="T37" fmla="*/ 221 h 406"/>
                <a:gd name="T38" fmla="*/ 242 w 300"/>
                <a:gd name="T39" fmla="*/ 273 h 406"/>
                <a:gd name="T40" fmla="*/ 294 w 300"/>
                <a:gd name="T41" fmla="*/ 273 h 406"/>
                <a:gd name="T42" fmla="*/ 300 w 300"/>
                <a:gd name="T43" fmla="*/ 279 h 406"/>
                <a:gd name="T44" fmla="*/ 264 w 300"/>
                <a:gd name="T45" fmla="*/ 344 h 406"/>
                <a:gd name="T46" fmla="*/ 153 w 300"/>
                <a:gd name="T47" fmla="*/ 406 h 406"/>
                <a:gd name="T48" fmla="*/ 150 w 300"/>
                <a:gd name="T49" fmla="*/ 406 h 406"/>
                <a:gd name="T50" fmla="*/ 12 w 300"/>
                <a:gd name="T51" fmla="*/ 38 h 406"/>
                <a:gd name="T52" fmla="*/ 12 w 300"/>
                <a:gd name="T53" fmla="*/ 279 h 406"/>
                <a:gd name="T54" fmla="*/ 43 w 300"/>
                <a:gd name="T55" fmla="*/ 334 h 406"/>
                <a:gd name="T56" fmla="*/ 150 w 300"/>
                <a:gd name="T57" fmla="*/ 393 h 406"/>
                <a:gd name="T58" fmla="*/ 258 w 300"/>
                <a:gd name="T59" fmla="*/ 334 h 406"/>
                <a:gd name="T60" fmla="*/ 288 w 300"/>
                <a:gd name="T61" fmla="*/ 285 h 406"/>
                <a:gd name="T62" fmla="*/ 236 w 300"/>
                <a:gd name="T63" fmla="*/ 285 h 406"/>
                <a:gd name="T64" fmla="*/ 230 w 300"/>
                <a:gd name="T65" fmla="*/ 279 h 406"/>
                <a:gd name="T66" fmla="*/ 230 w 300"/>
                <a:gd name="T67" fmla="*/ 218 h 406"/>
                <a:gd name="T68" fmla="*/ 231 w 300"/>
                <a:gd name="T69" fmla="*/ 216 h 406"/>
                <a:gd name="T70" fmla="*/ 231 w 300"/>
                <a:gd name="T71" fmla="*/ 98 h 406"/>
                <a:gd name="T72" fmla="*/ 237 w 300"/>
                <a:gd name="T73" fmla="*/ 92 h 406"/>
                <a:gd name="T74" fmla="*/ 288 w 300"/>
                <a:gd name="T75" fmla="*/ 92 h 406"/>
                <a:gd name="T76" fmla="*/ 288 w 300"/>
                <a:gd name="T77" fmla="*/ 38 h 406"/>
                <a:gd name="T78" fmla="*/ 225 w 300"/>
                <a:gd name="T79" fmla="*/ 38 h 406"/>
                <a:gd name="T80" fmla="*/ 219 w 300"/>
                <a:gd name="T81" fmla="*/ 32 h 406"/>
                <a:gd name="T82" fmla="*/ 219 w 300"/>
                <a:gd name="T83" fmla="*/ 12 h 406"/>
                <a:gd name="T84" fmla="*/ 81 w 300"/>
                <a:gd name="T85" fmla="*/ 12 h 406"/>
                <a:gd name="T86" fmla="*/ 81 w 300"/>
                <a:gd name="T87" fmla="*/ 32 h 406"/>
                <a:gd name="T88" fmla="*/ 75 w 300"/>
                <a:gd name="T89" fmla="*/ 38 h 406"/>
                <a:gd name="T90" fmla="*/ 12 w 300"/>
                <a:gd name="T91" fmla="*/ 3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406">
                  <a:moveTo>
                    <a:pt x="150" y="406"/>
                  </a:moveTo>
                  <a:cubicBezTo>
                    <a:pt x="149" y="406"/>
                    <a:pt x="148" y="406"/>
                    <a:pt x="147" y="406"/>
                  </a:cubicBezTo>
                  <a:cubicBezTo>
                    <a:pt x="37" y="344"/>
                    <a:pt x="37" y="344"/>
                    <a:pt x="37" y="344"/>
                  </a:cubicBezTo>
                  <a:cubicBezTo>
                    <a:pt x="14" y="332"/>
                    <a:pt x="0" y="307"/>
                    <a:pt x="0" y="279"/>
                  </a:cubicBezTo>
                  <a:cubicBezTo>
                    <a:pt x="0" y="32"/>
                    <a:pt x="0" y="32"/>
                    <a:pt x="0" y="32"/>
                  </a:cubicBezTo>
                  <a:cubicBezTo>
                    <a:pt x="0" y="28"/>
                    <a:pt x="3" y="26"/>
                    <a:pt x="6" y="26"/>
                  </a:cubicBezTo>
                  <a:cubicBezTo>
                    <a:pt x="69" y="26"/>
                    <a:pt x="69" y="26"/>
                    <a:pt x="69" y="26"/>
                  </a:cubicBezTo>
                  <a:cubicBezTo>
                    <a:pt x="69" y="6"/>
                    <a:pt x="69" y="6"/>
                    <a:pt x="69" y="6"/>
                  </a:cubicBezTo>
                  <a:cubicBezTo>
                    <a:pt x="69" y="2"/>
                    <a:pt x="72" y="0"/>
                    <a:pt x="75" y="0"/>
                  </a:cubicBezTo>
                  <a:cubicBezTo>
                    <a:pt x="225" y="0"/>
                    <a:pt x="225" y="0"/>
                    <a:pt x="225" y="0"/>
                  </a:cubicBezTo>
                  <a:cubicBezTo>
                    <a:pt x="229" y="0"/>
                    <a:pt x="231" y="2"/>
                    <a:pt x="231" y="6"/>
                  </a:cubicBezTo>
                  <a:cubicBezTo>
                    <a:pt x="231" y="26"/>
                    <a:pt x="231" y="26"/>
                    <a:pt x="231" y="26"/>
                  </a:cubicBezTo>
                  <a:cubicBezTo>
                    <a:pt x="294" y="26"/>
                    <a:pt x="294" y="26"/>
                    <a:pt x="294" y="26"/>
                  </a:cubicBezTo>
                  <a:cubicBezTo>
                    <a:pt x="297" y="26"/>
                    <a:pt x="300" y="28"/>
                    <a:pt x="300" y="32"/>
                  </a:cubicBezTo>
                  <a:cubicBezTo>
                    <a:pt x="300" y="98"/>
                    <a:pt x="300" y="98"/>
                    <a:pt x="300" y="98"/>
                  </a:cubicBezTo>
                  <a:cubicBezTo>
                    <a:pt x="300" y="101"/>
                    <a:pt x="297" y="104"/>
                    <a:pt x="294" y="104"/>
                  </a:cubicBezTo>
                  <a:cubicBezTo>
                    <a:pt x="243" y="104"/>
                    <a:pt x="243" y="104"/>
                    <a:pt x="243" y="104"/>
                  </a:cubicBezTo>
                  <a:cubicBezTo>
                    <a:pt x="243" y="218"/>
                    <a:pt x="243" y="218"/>
                    <a:pt x="243" y="218"/>
                  </a:cubicBezTo>
                  <a:cubicBezTo>
                    <a:pt x="243" y="219"/>
                    <a:pt x="243" y="220"/>
                    <a:pt x="242" y="221"/>
                  </a:cubicBezTo>
                  <a:cubicBezTo>
                    <a:pt x="242" y="273"/>
                    <a:pt x="242" y="273"/>
                    <a:pt x="242" y="273"/>
                  </a:cubicBezTo>
                  <a:cubicBezTo>
                    <a:pt x="294" y="273"/>
                    <a:pt x="294" y="273"/>
                    <a:pt x="294" y="273"/>
                  </a:cubicBezTo>
                  <a:cubicBezTo>
                    <a:pt x="297" y="273"/>
                    <a:pt x="300" y="275"/>
                    <a:pt x="300" y="279"/>
                  </a:cubicBezTo>
                  <a:cubicBezTo>
                    <a:pt x="300" y="307"/>
                    <a:pt x="286" y="332"/>
                    <a:pt x="264" y="344"/>
                  </a:cubicBezTo>
                  <a:cubicBezTo>
                    <a:pt x="153" y="406"/>
                    <a:pt x="153" y="406"/>
                    <a:pt x="153" y="406"/>
                  </a:cubicBezTo>
                  <a:cubicBezTo>
                    <a:pt x="152" y="406"/>
                    <a:pt x="151" y="406"/>
                    <a:pt x="150" y="406"/>
                  </a:cubicBezTo>
                  <a:close/>
                  <a:moveTo>
                    <a:pt x="12" y="38"/>
                  </a:moveTo>
                  <a:cubicBezTo>
                    <a:pt x="12" y="279"/>
                    <a:pt x="12" y="279"/>
                    <a:pt x="12" y="279"/>
                  </a:cubicBezTo>
                  <a:cubicBezTo>
                    <a:pt x="12" y="302"/>
                    <a:pt x="24" y="324"/>
                    <a:pt x="43" y="334"/>
                  </a:cubicBezTo>
                  <a:cubicBezTo>
                    <a:pt x="150" y="393"/>
                    <a:pt x="150" y="393"/>
                    <a:pt x="150" y="393"/>
                  </a:cubicBezTo>
                  <a:cubicBezTo>
                    <a:pt x="258" y="334"/>
                    <a:pt x="258" y="334"/>
                    <a:pt x="258" y="334"/>
                  </a:cubicBezTo>
                  <a:cubicBezTo>
                    <a:pt x="275" y="325"/>
                    <a:pt x="286" y="306"/>
                    <a:pt x="288" y="285"/>
                  </a:cubicBezTo>
                  <a:cubicBezTo>
                    <a:pt x="236" y="285"/>
                    <a:pt x="236" y="285"/>
                    <a:pt x="236" y="285"/>
                  </a:cubicBezTo>
                  <a:cubicBezTo>
                    <a:pt x="233" y="285"/>
                    <a:pt x="230" y="282"/>
                    <a:pt x="230" y="279"/>
                  </a:cubicBezTo>
                  <a:cubicBezTo>
                    <a:pt x="230" y="218"/>
                    <a:pt x="230" y="218"/>
                    <a:pt x="230" y="218"/>
                  </a:cubicBezTo>
                  <a:cubicBezTo>
                    <a:pt x="230" y="218"/>
                    <a:pt x="231" y="217"/>
                    <a:pt x="231" y="216"/>
                  </a:cubicBezTo>
                  <a:cubicBezTo>
                    <a:pt x="231" y="98"/>
                    <a:pt x="231" y="98"/>
                    <a:pt x="231" y="98"/>
                  </a:cubicBezTo>
                  <a:cubicBezTo>
                    <a:pt x="231" y="94"/>
                    <a:pt x="234" y="92"/>
                    <a:pt x="237" y="92"/>
                  </a:cubicBezTo>
                  <a:cubicBezTo>
                    <a:pt x="288" y="92"/>
                    <a:pt x="288" y="92"/>
                    <a:pt x="288" y="92"/>
                  </a:cubicBezTo>
                  <a:cubicBezTo>
                    <a:pt x="288" y="38"/>
                    <a:pt x="288" y="38"/>
                    <a:pt x="288" y="38"/>
                  </a:cubicBezTo>
                  <a:cubicBezTo>
                    <a:pt x="225" y="38"/>
                    <a:pt x="225" y="38"/>
                    <a:pt x="225" y="38"/>
                  </a:cubicBezTo>
                  <a:cubicBezTo>
                    <a:pt x="222" y="38"/>
                    <a:pt x="219" y="35"/>
                    <a:pt x="219" y="32"/>
                  </a:cubicBezTo>
                  <a:cubicBezTo>
                    <a:pt x="219" y="12"/>
                    <a:pt x="219" y="12"/>
                    <a:pt x="219" y="12"/>
                  </a:cubicBezTo>
                  <a:cubicBezTo>
                    <a:pt x="81" y="12"/>
                    <a:pt x="81" y="12"/>
                    <a:pt x="81" y="12"/>
                  </a:cubicBezTo>
                  <a:cubicBezTo>
                    <a:pt x="81" y="32"/>
                    <a:pt x="81" y="32"/>
                    <a:pt x="81" y="32"/>
                  </a:cubicBezTo>
                  <a:cubicBezTo>
                    <a:pt x="81" y="35"/>
                    <a:pt x="78" y="38"/>
                    <a:pt x="75" y="38"/>
                  </a:cubicBezTo>
                  <a:lnTo>
                    <a:pt x="1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0">
              <a:extLst>
                <a:ext uri="{FF2B5EF4-FFF2-40B4-BE49-F238E27FC236}">
                  <a16:creationId xmlns:a16="http://schemas.microsoft.com/office/drawing/2014/main" id="{FCD16DE7-9581-BACD-6542-74F3D041BDF7}"/>
                </a:ext>
              </a:extLst>
            </p:cNvPr>
            <p:cNvSpPr>
              <a:spLocks noEditPoints="1"/>
            </p:cNvSpPr>
            <p:nvPr/>
          </p:nvSpPr>
          <p:spPr bwMode="auto">
            <a:xfrm>
              <a:off x="555" y="222"/>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69"/>
                    <a:pt x="0" y="66"/>
                  </a:cubicBezTo>
                  <a:cubicBezTo>
                    <a:pt x="0" y="6"/>
                    <a:pt x="0" y="6"/>
                    <a:pt x="0" y="6"/>
                  </a:cubicBezTo>
                  <a:cubicBezTo>
                    <a:pt x="0" y="2"/>
                    <a:pt x="3" y="0"/>
                    <a:pt x="6" y="0"/>
                  </a:cubicBezTo>
                  <a:cubicBezTo>
                    <a:pt x="175" y="0"/>
                    <a:pt x="175" y="0"/>
                    <a:pt x="175" y="0"/>
                  </a:cubicBezTo>
                  <a:cubicBezTo>
                    <a:pt x="178" y="0"/>
                    <a:pt x="181" y="2"/>
                    <a:pt x="181" y="6"/>
                  </a:cubicBezTo>
                  <a:cubicBezTo>
                    <a:pt x="181" y="66"/>
                    <a:pt x="181" y="66"/>
                    <a:pt x="181" y="66"/>
                  </a:cubicBezTo>
                  <a:cubicBezTo>
                    <a:pt x="181" y="69"/>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1">
              <a:extLst>
                <a:ext uri="{FF2B5EF4-FFF2-40B4-BE49-F238E27FC236}">
                  <a16:creationId xmlns:a16="http://schemas.microsoft.com/office/drawing/2014/main" id="{9EFB460C-678D-BD2E-33FB-0ED9FDAA45BB}"/>
                </a:ext>
              </a:extLst>
            </p:cNvPr>
            <p:cNvSpPr>
              <a:spLocks noEditPoints="1"/>
            </p:cNvSpPr>
            <p:nvPr/>
          </p:nvSpPr>
          <p:spPr bwMode="auto">
            <a:xfrm>
              <a:off x="555" y="365"/>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70"/>
                    <a:pt x="0" y="66"/>
                  </a:cubicBezTo>
                  <a:cubicBezTo>
                    <a:pt x="0" y="6"/>
                    <a:pt x="0" y="6"/>
                    <a:pt x="0" y="6"/>
                  </a:cubicBezTo>
                  <a:cubicBezTo>
                    <a:pt x="0" y="3"/>
                    <a:pt x="3" y="0"/>
                    <a:pt x="6" y="0"/>
                  </a:cubicBezTo>
                  <a:cubicBezTo>
                    <a:pt x="175" y="0"/>
                    <a:pt x="175" y="0"/>
                    <a:pt x="175" y="0"/>
                  </a:cubicBezTo>
                  <a:cubicBezTo>
                    <a:pt x="178" y="0"/>
                    <a:pt x="181" y="3"/>
                    <a:pt x="181" y="6"/>
                  </a:cubicBezTo>
                  <a:cubicBezTo>
                    <a:pt x="181" y="66"/>
                    <a:pt x="181" y="66"/>
                    <a:pt x="181" y="66"/>
                  </a:cubicBezTo>
                  <a:cubicBezTo>
                    <a:pt x="181" y="70"/>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2">
              <a:extLst>
                <a:ext uri="{FF2B5EF4-FFF2-40B4-BE49-F238E27FC236}">
                  <a16:creationId xmlns:a16="http://schemas.microsoft.com/office/drawing/2014/main" id="{E450DD11-6465-F5FB-511F-4B06ED9CE60F}"/>
                </a:ext>
              </a:extLst>
            </p:cNvPr>
            <p:cNvSpPr>
              <a:spLocks noEditPoints="1"/>
            </p:cNvSpPr>
            <p:nvPr/>
          </p:nvSpPr>
          <p:spPr bwMode="auto">
            <a:xfrm>
              <a:off x="553" y="508"/>
              <a:ext cx="432" cy="175"/>
            </a:xfrm>
            <a:custGeom>
              <a:avLst/>
              <a:gdLst>
                <a:gd name="T0" fmla="*/ 175 w 181"/>
                <a:gd name="T1" fmla="*/ 73 h 73"/>
                <a:gd name="T2" fmla="*/ 6 w 181"/>
                <a:gd name="T3" fmla="*/ 73 h 73"/>
                <a:gd name="T4" fmla="*/ 0 w 181"/>
                <a:gd name="T5" fmla="*/ 67 h 73"/>
                <a:gd name="T6" fmla="*/ 0 w 181"/>
                <a:gd name="T7" fmla="*/ 6 h 73"/>
                <a:gd name="T8" fmla="*/ 6 w 181"/>
                <a:gd name="T9" fmla="*/ 0 h 73"/>
                <a:gd name="T10" fmla="*/ 175 w 181"/>
                <a:gd name="T11" fmla="*/ 0 h 73"/>
                <a:gd name="T12" fmla="*/ 181 w 181"/>
                <a:gd name="T13" fmla="*/ 6 h 73"/>
                <a:gd name="T14" fmla="*/ 181 w 181"/>
                <a:gd name="T15" fmla="*/ 67 h 73"/>
                <a:gd name="T16" fmla="*/ 175 w 181"/>
                <a:gd name="T17" fmla="*/ 73 h 73"/>
                <a:gd name="T18" fmla="*/ 12 w 181"/>
                <a:gd name="T19" fmla="*/ 61 h 73"/>
                <a:gd name="T20" fmla="*/ 169 w 181"/>
                <a:gd name="T21" fmla="*/ 61 h 73"/>
                <a:gd name="T22" fmla="*/ 169 w 181"/>
                <a:gd name="T23" fmla="*/ 12 h 73"/>
                <a:gd name="T24" fmla="*/ 12 w 181"/>
                <a:gd name="T25" fmla="*/ 12 h 73"/>
                <a:gd name="T26" fmla="*/ 12 w 181"/>
                <a:gd name="T27" fmla="*/ 6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3">
                  <a:moveTo>
                    <a:pt x="175" y="73"/>
                  </a:moveTo>
                  <a:cubicBezTo>
                    <a:pt x="6" y="73"/>
                    <a:pt x="6" y="73"/>
                    <a:pt x="6" y="73"/>
                  </a:cubicBezTo>
                  <a:cubicBezTo>
                    <a:pt x="3" y="73"/>
                    <a:pt x="0" y="70"/>
                    <a:pt x="0" y="67"/>
                  </a:cubicBezTo>
                  <a:cubicBezTo>
                    <a:pt x="0" y="6"/>
                    <a:pt x="0" y="6"/>
                    <a:pt x="0" y="6"/>
                  </a:cubicBezTo>
                  <a:cubicBezTo>
                    <a:pt x="0" y="3"/>
                    <a:pt x="3" y="0"/>
                    <a:pt x="6" y="0"/>
                  </a:cubicBezTo>
                  <a:cubicBezTo>
                    <a:pt x="175" y="0"/>
                    <a:pt x="175" y="0"/>
                    <a:pt x="175" y="0"/>
                  </a:cubicBezTo>
                  <a:cubicBezTo>
                    <a:pt x="178" y="0"/>
                    <a:pt x="181" y="3"/>
                    <a:pt x="181" y="6"/>
                  </a:cubicBezTo>
                  <a:cubicBezTo>
                    <a:pt x="181" y="67"/>
                    <a:pt x="181" y="67"/>
                    <a:pt x="181" y="67"/>
                  </a:cubicBezTo>
                  <a:cubicBezTo>
                    <a:pt x="181" y="70"/>
                    <a:pt x="178" y="73"/>
                    <a:pt x="175" y="73"/>
                  </a:cubicBezTo>
                  <a:close/>
                  <a:moveTo>
                    <a:pt x="12" y="61"/>
                  </a:moveTo>
                  <a:cubicBezTo>
                    <a:pt x="169" y="61"/>
                    <a:pt x="169" y="61"/>
                    <a:pt x="169" y="61"/>
                  </a:cubicBezTo>
                  <a:cubicBezTo>
                    <a:pt x="169" y="12"/>
                    <a:pt x="169" y="12"/>
                    <a:pt x="169" y="12"/>
                  </a:cubicBezTo>
                  <a:cubicBezTo>
                    <a:pt x="12" y="12"/>
                    <a:pt x="12" y="12"/>
                    <a:pt x="12" y="12"/>
                  </a:cubicBezTo>
                  <a:lnTo>
                    <a:pt x="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a:extLst>
                <a:ext uri="{FF2B5EF4-FFF2-40B4-BE49-F238E27FC236}">
                  <a16:creationId xmlns:a16="http://schemas.microsoft.com/office/drawing/2014/main" id="{5994EEAF-364A-A8C3-29E8-87A69B80FC59}"/>
                </a:ext>
              </a:extLst>
            </p:cNvPr>
            <p:cNvSpPr>
              <a:spLocks/>
            </p:cNvSpPr>
            <p:nvPr/>
          </p:nvSpPr>
          <p:spPr bwMode="auto">
            <a:xfrm>
              <a:off x="756" y="654"/>
              <a:ext cx="28" cy="108"/>
            </a:xfrm>
            <a:custGeom>
              <a:avLst/>
              <a:gdLst>
                <a:gd name="T0" fmla="*/ 6 w 12"/>
                <a:gd name="T1" fmla="*/ 45 h 45"/>
                <a:gd name="T2" fmla="*/ 0 w 12"/>
                <a:gd name="T3" fmla="*/ 39 h 45"/>
                <a:gd name="T4" fmla="*/ 0 w 12"/>
                <a:gd name="T5" fmla="*/ 6 h 45"/>
                <a:gd name="T6" fmla="*/ 6 w 12"/>
                <a:gd name="T7" fmla="*/ 0 h 45"/>
                <a:gd name="T8" fmla="*/ 12 w 12"/>
                <a:gd name="T9" fmla="*/ 6 h 45"/>
                <a:gd name="T10" fmla="*/ 12 w 12"/>
                <a:gd name="T11" fmla="*/ 39 h 45"/>
                <a:gd name="T12" fmla="*/ 6 w 12"/>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2" h="45">
                  <a:moveTo>
                    <a:pt x="6" y="45"/>
                  </a:moveTo>
                  <a:cubicBezTo>
                    <a:pt x="2" y="45"/>
                    <a:pt x="0" y="43"/>
                    <a:pt x="0" y="39"/>
                  </a:cubicBezTo>
                  <a:cubicBezTo>
                    <a:pt x="0" y="6"/>
                    <a:pt x="0" y="6"/>
                    <a:pt x="0" y="6"/>
                  </a:cubicBezTo>
                  <a:cubicBezTo>
                    <a:pt x="0" y="2"/>
                    <a:pt x="2" y="0"/>
                    <a:pt x="6" y="0"/>
                  </a:cubicBezTo>
                  <a:cubicBezTo>
                    <a:pt x="9" y="0"/>
                    <a:pt x="12" y="2"/>
                    <a:pt x="12" y="6"/>
                  </a:cubicBezTo>
                  <a:cubicBezTo>
                    <a:pt x="12" y="39"/>
                    <a:pt x="12" y="39"/>
                    <a:pt x="12" y="39"/>
                  </a:cubicBezTo>
                  <a:cubicBezTo>
                    <a:pt x="12" y="43"/>
                    <a:pt x="9" y="45"/>
                    <a:pt x="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a:extLst>
                <a:ext uri="{FF2B5EF4-FFF2-40B4-BE49-F238E27FC236}">
                  <a16:creationId xmlns:a16="http://schemas.microsoft.com/office/drawing/2014/main" id="{0AD89664-8AB6-C8A5-DCEA-D3A53DE3B49B}"/>
                </a:ext>
              </a:extLst>
            </p:cNvPr>
            <p:cNvSpPr>
              <a:spLocks noEditPoints="1"/>
            </p:cNvSpPr>
            <p:nvPr/>
          </p:nvSpPr>
          <p:spPr bwMode="auto">
            <a:xfrm>
              <a:off x="701" y="742"/>
              <a:ext cx="138" cy="13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5">
              <a:extLst>
                <a:ext uri="{FF2B5EF4-FFF2-40B4-BE49-F238E27FC236}">
                  <a16:creationId xmlns:a16="http://schemas.microsoft.com/office/drawing/2014/main" id="{37892664-80F8-C208-B0FE-B1E656E8F71A}"/>
                </a:ext>
              </a:extLst>
            </p:cNvPr>
            <p:cNvSpPr>
              <a:spLocks/>
            </p:cNvSpPr>
            <p:nvPr/>
          </p:nvSpPr>
          <p:spPr bwMode="auto">
            <a:xfrm>
              <a:off x="247" y="227"/>
              <a:ext cx="110" cy="126"/>
            </a:xfrm>
            <a:custGeom>
              <a:avLst/>
              <a:gdLst>
                <a:gd name="T0" fmla="*/ 18 w 46"/>
                <a:gd name="T1" fmla="*/ 53 h 53"/>
                <a:gd name="T2" fmla="*/ 17 w 46"/>
                <a:gd name="T3" fmla="*/ 53 h 53"/>
                <a:gd name="T4" fmla="*/ 12 w 46"/>
                <a:gd name="T5" fmla="*/ 50 h 53"/>
                <a:gd name="T6" fmla="*/ 1 w 46"/>
                <a:gd name="T7" fmla="*/ 23 h 53"/>
                <a:gd name="T8" fmla="*/ 5 w 46"/>
                <a:gd name="T9" fmla="*/ 15 h 53"/>
                <a:gd name="T10" fmla="*/ 13 w 46"/>
                <a:gd name="T11" fmla="*/ 18 h 53"/>
                <a:gd name="T12" fmla="*/ 18 w 46"/>
                <a:gd name="T13" fmla="*/ 33 h 53"/>
                <a:gd name="T14" fmla="*/ 34 w 46"/>
                <a:gd name="T15" fmla="*/ 4 h 53"/>
                <a:gd name="T16" fmla="*/ 42 w 46"/>
                <a:gd name="T17" fmla="*/ 1 h 53"/>
                <a:gd name="T18" fmla="*/ 44 w 46"/>
                <a:gd name="T19" fmla="*/ 9 h 53"/>
                <a:gd name="T20" fmla="*/ 23 w 46"/>
                <a:gd name="T21" fmla="*/ 50 h 53"/>
                <a:gd name="T22" fmla="*/ 18 w 46"/>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3">
                  <a:moveTo>
                    <a:pt x="18" y="53"/>
                  </a:moveTo>
                  <a:cubicBezTo>
                    <a:pt x="18" y="53"/>
                    <a:pt x="18" y="53"/>
                    <a:pt x="17" y="53"/>
                  </a:cubicBezTo>
                  <a:cubicBezTo>
                    <a:pt x="15" y="53"/>
                    <a:pt x="13" y="52"/>
                    <a:pt x="12" y="50"/>
                  </a:cubicBezTo>
                  <a:cubicBezTo>
                    <a:pt x="1" y="23"/>
                    <a:pt x="1" y="23"/>
                    <a:pt x="1" y="23"/>
                  </a:cubicBezTo>
                  <a:cubicBezTo>
                    <a:pt x="0" y="20"/>
                    <a:pt x="2" y="16"/>
                    <a:pt x="5" y="15"/>
                  </a:cubicBezTo>
                  <a:cubicBezTo>
                    <a:pt x="8" y="14"/>
                    <a:pt x="11" y="15"/>
                    <a:pt x="13" y="18"/>
                  </a:cubicBezTo>
                  <a:cubicBezTo>
                    <a:pt x="18" y="33"/>
                    <a:pt x="18" y="33"/>
                    <a:pt x="18" y="33"/>
                  </a:cubicBezTo>
                  <a:cubicBezTo>
                    <a:pt x="34" y="4"/>
                    <a:pt x="34" y="4"/>
                    <a:pt x="34" y="4"/>
                  </a:cubicBezTo>
                  <a:cubicBezTo>
                    <a:pt x="35" y="1"/>
                    <a:pt x="39" y="0"/>
                    <a:pt x="42" y="1"/>
                  </a:cubicBezTo>
                  <a:cubicBezTo>
                    <a:pt x="45" y="3"/>
                    <a:pt x="46" y="6"/>
                    <a:pt x="44" y="9"/>
                  </a:cubicBezTo>
                  <a:cubicBezTo>
                    <a:pt x="23" y="50"/>
                    <a:pt x="23" y="50"/>
                    <a:pt x="23" y="50"/>
                  </a:cubicBezTo>
                  <a:cubicBezTo>
                    <a:pt x="22" y="52"/>
                    <a:pt x="20" y="53"/>
                    <a:pt x="1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6">
              <a:extLst>
                <a:ext uri="{FF2B5EF4-FFF2-40B4-BE49-F238E27FC236}">
                  <a16:creationId xmlns:a16="http://schemas.microsoft.com/office/drawing/2014/main" id="{82DF9058-6340-7867-3EAA-045A06910C93}"/>
                </a:ext>
              </a:extLst>
            </p:cNvPr>
            <p:cNvSpPr>
              <a:spLocks noEditPoints="1"/>
            </p:cNvSpPr>
            <p:nvPr/>
          </p:nvSpPr>
          <p:spPr bwMode="auto">
            <a:xfrm>
              <a:off x="178" y="16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1"/>
                    <a:pt x="3" y="70"/>
                  </a:cubicBezTo>
                  <a:cubicBezTo>
                    <a:pt x="1" y="64"/>
                    <a:pt x="0" y="58"/>
                    <a:pt x="0" y="52"/>
                  </a:cubicBezTo>
                  <a:cubicBezTo>
                    <a:pt x="0" y="24"/>
                    <a:pt x="23" y="0"/>
                    <a:pt x="52" y="0"/>
                  </a:cubicBezTo>
                  <a:cubicBezTo>
                    <a:pt x="52" y="0"/>
                    <a:pt x="52" y="0"/>
                    <a:pt x="52" y="0"/>
                  </a:cubicBezTo>
                  <a:cubicBezTo>
                    <a:pt x="81" y="0"/>
                    <a:pt x="104" y="24"/>
                    <a:pt x="104" y="52"/>
                  </a:cubicBezTo>
                  <a:cubicBezTo>
                    <a:pt x="104" y="81"/>
                    <a:pt x="81" y="104"/>
                    <a:pt x="52" y="104"/>
                  </a:cubicBezTo>
                  <a:close/>
                  <a:moveTo>
                    <a:pt x="52" y="12"/>
                  </a:moveTo>
                  <a:cubicBezTo>
                    <a:pt x="30" y="12"/>
                    <a:pt x="12" y="30"/>
                    <a:pt x="12" y="52"/>
                  </a:cubicBezTo>
                  <a:cubicBezTo>
                    <a:pt x="12" y="57"/>
                    <a:pt x="13" y="62"/>
                    <a:pt x="14" y="66"/>
                  </a:cubicBezTo>
                  <a:cubicBezTo>
                    <a:pt x="20" y="82"/>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7">
              <a:extLst>
                <a:ext uri="{FF2B5EF4-FFF2-40B4-BE49-F238E27FC236}">
                  <a16:creationId xmlns:a16="http://schemas.microsoft.com/office/drawing/2014/main" id="{A5819E2A-27E0-FB0C-E2EE-AF98C2616A8A}"/>
                </a:ext>
              </a:extLst>
            </p:cNvPr>
            <p:cNvSpPr>
              <a:spLocks/>
            </p:cNvSpPr>
            <p:nvPr/>
          </p:nvSpPr>
          <p:spPr bwMode="auto">
            <a:xfrm>
              <a:off x="247" y="544"/>
              <a:ext cx="110" cy="129"/>
            </a:xfrm>
            <a:custGeom>
              <a:avLst/>
              <a:gdLst>
                <a:gd name="T0" fmla="*/ 18 w 46"/>
                <a:gd name="T1" fmla="*/ 54 h 54"/>
                <a:gd name="T2" fmla="*/ 17 w 46"/>
                <a:gd name="T3" fmla="*/ 54 h 54"/>
                <a:gd name="T4" fmla="*/ 12 w 46"/>
                <a:gd name="T5" fmla="*/ 50 h 54"/>
                <a:gd name="T6" fmla="*/ 1 w 46"/>
                <a:gd name="T7" fmla="*/ 24 h 54"/>
                <a:gd name="T8" fmla="*/ 5 w 46"/>
                <a:gd name="T9" fmla="*/ 16 h 54"/>
                <a:gd name="T10" fmla="*/ 13 w 46"/>
                <a:gd name="T11" fmla="*/ 19 h 54"/>
                <a:gd name="T12" fmla="*/ 18 w 46"/>
                <a:gd name="T13" fmla="*/ 34 h 54"/>
                <a:gd name="T14" fmla="*/ 34 w 46"/>
                <a:gd name="T15" fmla="*/ 5 h 54"/>
                <a:gd name="T16" fmla="*/ 42 w 46"/>
                <a:gd name="T17" fmla="*/ 2 h 54"/>
                <a:gd name="T18" fmla="*/ 44 w 46"/>
                <a:gd name="T19" fmla="*/ 10 h 54"/>
                <a:gd name="T20" fmla="*/ 23 w 46"/>
                <a:gd name="T21" fmla="*/ 51 h 54"/>
                <a:gd name="T22" fmla="*/ 18 w 46"/>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4">
                  <a:moveTo>
                    <a:pt x="18" y="54"/>
                  </a:moveTo>
                  <a:cubicBezTo>
                    <a:pt x="18" y="54"/>
                    <a:pt x="18" y="54"/>
                    <a:pt x="17" y="54"/>
                  </a:cubicBezTo>
                  <a:cubicBezTo>
                    <a:pt x="15" y="54"/>
                    <a:pt x="13" y="53"/>
                    <a:pt x="12" y="50"/>
                  </a:cubicBezTo>
                  <a:cubicBezTo>
                    <a:pt x="1" y="24"/>
                    <a:pt x="1" y="24"/>
                    <a:pt x="1" y="24"/>
                  </a:cubicBezTo>
                  <a:cubicBezTo>
                    <a:pt x="0" y="21"/>
                    <a:pt x="2" y="17"/>
                    <a:pt x="5" y="16"/>
                  </a:cubicBezTo>
                  <a:cubicBezTo>
                    <a:pt x="8" y="15"/>
                    <a:pt x="11" y="16"/>
                    <a:pt x="13" y="19"/>
                  </a:cubicBezTo>
                  <a:cubicBezTo>
                    <a:pt x="18" y="34"/>
                    <a:pt x="18" y="34"/>
                    <a:pt x="18" y="34"/>
                  </a:cubicBezTo>
                  <a:cubicBezTo>
                    <a:pt x="34" y="5"/>
                    <a:pt x="34" y="5"/>
                    <a:pt x="34" y="5"/>
                  </a:cubicBezTo>
                  <a:cubicBezTo>
                    <a:pt x="35" y="2"/>
                    <a:pt x="39" y="0"/>
                    <a:pt x="42" y="2"/>
                  </a:cubicBezTo>
                  <a:cubicBezTo>
                    <a:pt x="45" y="3"/>
                    <a:pt x="46" y="7"/>
                    <a:pt x="44" y="10"/>
                  </a:cubicBezTo>
                  <a:cubicBezTo>
                    <a:pt x="23" y="51"/>
                    <a:pt x="23" y="51"/>
                    <a:pt x="23" y="51"/>
                  </a:cubicBezTo>
                  <a:cubicBezTo>
                    <a:pt x="22" y="53"/>
                    <a:pt x="20" y="54"/>
                    <a:pt x="1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8">
              <a:extLst>
                <a:ext uri="{FF2B5EF4-FFF2-40B4-BE49-F238E27FC236}">
                  <a16:creationId xmlns:a16="http://schemas.microsoft.com/office/drawing/2014/main" id="{9287F7F0-0FAB-FEC8-AF22-1EB5EA50A2D2}"/>
                </a:ext>
              </a:extLst>
            </p:cNvPr>
            <p:cNvSpPr>
              <a:spLocks noEditPoints="1"/>
            </p:cNvSpPr>
            <p:nvPr/>
          </p:nvSpPr>
          <p:spPr bwMode="auto">
            <a:xfrm>
              <a:off x="178" y="48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0"/>
                    <a:pt x="3" y="70"/>
                  </a:cubicBezTo>
                  <a:cubicBezTo>
                    <a:pt x="1" y="64"/>
                    <a:pt x="0" y="58"/>
                    <a:pt x="0" y="52"/>
                  </a:cubicBezTo>
                  <a:cubicBezTo>
                    <a:pt x="0" y="23"/>
                    <a:pt x="23" y="0"/>
                    <a:pt x="52" y="0"/>
                  </a:cubicBezTo>
                  <a:cubicBezTo>
                    <a:pt x="52" y="0"/>
                    <a:pt x="52" y="0"/>
                    <a:pt x="52" y="0"/>
                  </a:cubicBezTo>
                  <a:cubicBezTo>
                    <a:pt x="81" y="0"/>
                    <a:pt x="104" y="23"/>
                    <a:pt x="104" y="52"/>
                  </a:cubicBezTo>
                  <a:cubicBezTo>
                    <a:pt x="104" y="81"/>
                    <a:pt x="81" y="104"/>
                    <a:pt x="52" y="104"/>
                  </a:cubicBezTo>
                  <a:close/>
                  <a:moveTo>
                    <a:pt x="52" y="12"/>
                  </a:moveTo>
                  <a:cubicBezTo>
                    <a:pt x="30" y="12"/>
                    <a:pt x="12" y="30"/>
                    <a:pt x="12" y="52"/>
                  </a:cubicBezTo>
                  <a:cubicBezTo>
                    <a:pt x="12" y="57"/>
                    <a:pt x="13" y="61"/>
                    <a:pt x="14" y="66"/>
                  </a:cubicBezTo>
                  <a:cubicBezTo>
                    <a:pt x="20" y="81"/>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TextBox 115">
            <a:extLst>
              <a:ext uri="{FF2B5EF4-FFF2-40B4-BE49-F238E27FC236}">
                <a16:creationId xmlns:a16="http://schemas.microsoft.com/office/drawing/2014/main" id="{B92B0680-2D95-31A4-4230-16A0640C0C78}"/>
              </a:ext>
            </a:extLst>
          </p:cNvPr>
          <p:cNvSpPr txBox="1">
            <a:spLocks noChangeArrowheads="1"/>
          </p:cNvSpPr>
          <p:nvPr/>
        </p:nvSpPr>
        <p:spPr bwMode="auto">
          <a:xfrm>
            <a:off x="3730983" y="1316658"/>
            <a:ext cx="163913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User Experience</a:t>
            </a:r>
          </a:p>
        </p:txBody>
      </p:sp>
      <p:sp>
        <p:nvSpPr>
          <p:cNvPr id="84" name="TextBox 115">
            <a:extLst>
              <a:ext uri="{FF2B5EF4-FFF2-40B4-BE49-F238E27FC236}">
                <a16:creationId xmlns:a16="http://schemas.microsoft.com/office/drawing/2014/main" id="{71AAED80-8E56-330B-108B-8B1DB61A99EB}"/>
              </a:ext>
            </a:extLst>
          </p:cNvPr>
          <p:cNvSpPr txBox="1">
            <a:spLocks noChangeArrowheads="1"/>
          </p:cNvSpPr>
          <p:nvPr/>
        </p:nvSpPr>
        <p:spPr bwMode="auto">
          <a:xfrm>
            <a:off x="6406040" y="1355594"/>
            <a:ext cx="2586955"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Performance Optimization</a:t>
            </a:r>
          </a:p>
        </p:txBody>
      </p:sp>
      <p:sp>
        <p:nvSpPr>
          <p:cNvPr id="85" name="TextBox 115">
            <a:extLst>
              <a:ext uri="{FF2B5EF4-FFF2-40B4-BE49-F238E27FC236}">
                <a16:creationId xmlns:a16="http://schemas.microsoft.com/office/drawing/2014/main" id="{98E40233-D4CC-BBB6-ED6A-FC0E23379770}"/>
              </a:ext>
            </a:extLst>
          </p:cNvPr>
          <p:cNvSpPr txBox="1">
            <a:spLocks noChangeArrowheads="1"/>
          </p:cNvSpPr>
          <p:nvPr/>
        </p:nvSpPr>
        <p:spPr bwMode="auto">
          <a:xfrm>
            <a:off x="9815543" y="1355594"/>
            <a:ext cx="1851689"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Schema Flexibility</a:t>
            </a:r>
          </a:p>
        </p:txBody>
      </p:sp>
      <p:sp>
        <p:nvSpPr>
          <p:cNvPr id="86" name="TextBox 116">
            <a:extLst>
              <a:ext uri="{FF2B5EF4-FFF2-40B4-BE49-F238E27FC236}">
                <a16:creationId xmlns:a16="http://schemas.microsoft.com/office/drawing/2014/main" id="{86936526-4F04-4E2C-93AA-7D2BE846DEC2}"/>
              </a:ext>
            </a:extLst>
          </p:cNvPr>
          <p:cNvSpPr txBox="1">
            <a:spLocks noChangeArrowheads="1"/>
          </p:cNvSpPr>
          <p:nvPr/>
        </p:nvSpPr>
        <p:spPr bwMode="auto">
          <a:xfrm>
            <a:off x="189506" y="5389457"/>
            <a:ext cx="2791852" cy="3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solidFill>
                  <a:schemeClr val="bg1"/>
                </a:solidFill>
              </a:rPr>
              <a:t>Allows</a:t>
            </a:r>
            <a:r>
              <a:rPr lang="es-CO" sz="1400" dirty="0">
                <a:solidFill>
                  <a:schemeClr val="bg1"/>
                </a:solidFill>
              </a:rPr>
              <a:t> </a:t>
            </a:r>
            <a:r>
              <a:rPr lang="es-CO" sz="1400" dirty="0" err="1">
                <a:solidFill>
                  <a:schemeClr val="bg1"/>
                </a:solidFill>
              </a:rPr>
              <a:t>future</a:t>
            </a:r>
            <a:r>
              <a:rPr lang="es-CO" sz="1400" dirty="0">
                <a:solidFill>
                  <a:schemeClr val="bg1"/>
                </a:solidFill>
              </a:rPr>
              <a:t> </a:t>
            </a:r>
            <a:r>
              <a:rPr lang="es-CO" sz="1400" dirty="0" err="1">
                <a:solidFill>
                  <a:schemeClr val="bg1"/>
                </a:solidFill>
              </a:rPr>
              <a:t>expansion</a:t>
            </a:r>
            <a:r>
              <a:rPr lang="es-CO" sz="1400" dirty="0">
                <a:solidFill>
                  <a:schemeClr val="bg1"/>
                </a:solidFill>
              </a:rPr>
              <a:t>.</a:t>
            </a:r>
            <a:endParaRPr lang="en-US" altLang="es-MX" sz="1400" dirty="0">
              <a:solidFill>
                <a:schemeClr val="bg1"/>
              </a:solidFill>
              <a:latin typeface="Calibri Light" panose="020F0302020204030204" pitchFamily="34" charset="0"/>
              <a:cs typeface="Calibri Light" panose="020F0302020204030204" pitchFamily="34" charset="0"/>
            </a:endParaRPr>
          </a:p>
        </p:txBody>
      </p:sp>
      <p:sp>
        <p:nvSpPr>
          <p:cNvPr id="87" name="TextBox 115">
            <a:extLst>
              <a:ext uri="{FF2B5EF4-FFF2-40B4-BE49-F238E27FC236}">
                <a16:creationId xmlns:a16="http://schemas.microsoft.com/office/drawing/2014/main" id="{B867D263-C46B-4CC8-BA19-0937786B1ED4}"/>
              </a:ext>
            </a:extLst>
          </p:cNvPr>
          <p:cNvSpPr txBox="1">
            <a:spLocks noChangeArrowheads="1"/>
          </p:cNvSpPr>
          <p:nvPr/>
        </p:nvSpPr>
        <p:spPr bwMode="auto">
          <a:xfrm>
            <a:off x="814608" y="1291306"/>
            <a:ext cx="114438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Scalability</a:t>
            </a:r>
          </a:p>
        </p:txBody>
      </p:sp>
      <p:pic>
        <p:nvPicPr>
          <p:cNvPr id="88" name="Picture Placeholder 34">
            <a:extLst>
              <a:ext uri="{FF2B5EF4-FFF2-40B4-BE49-F238E27FC236}">
                <a16:creationId xmlns:a16="http://schemas.microsoft.com/office/drawing/2014/main" id="{94B932E7-23D8-40D5-9DB7-97FE4384C079}"/>
              </a:ext>
            </a:extLst>
          </p:cNvPr>
          <p:cNvPicPr>
            <a:picLocks noChangeAspect="1"/>
          </p:cNvPicPr>
          <p:nvPr/>
        </p:nvPicPr>
        <p:blipFill rotWithShape="1">
          <a:blip r:embed="rId2">
            <a:extLst>
              <a:ext uri="{28A0092B-C50C-407E-A947-70E740481C1C}">
                <a14:useLocalDpi xmlns:a14="http://schemas.microsoft.com/office/drawing/2010/main" val="0"/>
              </a:ext>
            </a:extLst>
          </a:blip>
          <a:srcRect b="6371"/>
          <a:stretch/>
        </p:blipFill>
        <p:spPr>
          <a:xfrm>
            <a:off x="0" y="1723927"/>
            <a:ext cx="3060000" cy="3048000"/>
          </a:xfrm>
          <a:prstGeom prst="rect">
            <a:avLst/>
          </a:prstGeom>
        </p:spPr>
      </p:pic>
      <p:pic>
        <p:nvPicPr>
          <p:cNvPr id="90" name="Picture Placeholder 41">
            <a:extLst>
              <a:ext uri="{FF2B5EF4-FFF2-40B4-BE49-F238E27FC236}">
                <a16:creationId xmlns:a16="http://schemas.microsoft.com/office/drawing/2014/main" id="{2BB9E841-5F70-4C27-909D-E8E71D82D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724611"/>
            <a:ext cx="3048000" cy="3045373"/>
          </a:xfrm>
          <a:prstGeom prst="rect">
            <a:avLst/>
          </a:prstGeom>
        </p:spPr>
      </p:pic>
      <p:pic>
        <p:nvPicPr>
          <p:cNvPr id="91" name="Picture Placeholder 47">
            <a:extLst>
              <a:ext uri="{FF2B5EF4-FFF2-40B4-BE49-F238E27FC236}">
                <a16:creationId xmlns:a16="http://schemas.microsoft.com/office/drawing/2014/main" id="{37182ECD-9617-4F0B-91FE-CAAEFD77B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1724612"/>
            <a:ext cx="3048000" cy="3045372"/>
          </a:xfrm>
          <a:prstGeom prst="rect">
            <a:avLst/>
          </a:prstGeom>
        </p:spPr>
      </p:pic>
      <p:pic>
        <p:nvPicPr>
          <p:cNvPr id="92" name="Picture Placeholder 41">
            <a:extLst>
              <a:ext uri="{FF2B5EF4-FFF2-40B4-BE49-F238E27FC236}">
                <a16:creationId xmlns:a16="http://schemas.microsoft.com/office/drawing/2014/main" id="{F484A524-CBFE-4200-AFB4-C81BD1E17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724611"/>
            <a:ext cx="3048000" cy="3047999"/>
          </a:xfrm>
          <a:prstGeom prst="rect">
            <a:avLst/>
          </a:prstGeom>
        </p:spPr>
      </p:pic>
    </p:spTree>
    <p:extLst>
      <p:ext uri="{BB962C8B-B14F-4D97-AF65-F5344CB8AC3E}">
        <p14:creationId xmlns:p14="http://schemas.microsoft.com/office/powerpoint/2010/main" val="115228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88EA87-2516-7014-9B8C-23F7916CD2AC}"/>
              </a:ext>
            </a:extLst>
          </p:cNvPr>
          <p:cNvSpPr/>
          <p:nvPr/>
        </p:nvSpPr>
        <p:spPr>
          <a:xfrm>
            <a:off x="0" y="0"/>
            <a:ext cx="3060000" cy="6858000"/>
          </a:xfrm>
          <a:prstGeom prst="rect">
            <a:avLst/>
          </a:prstGeom>
          <a:solidFill>
            <a:srgbClr val="BA1C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angle 2">
            <a:extLst>
              <a:ext uri="{FF2B5EF4-FFF2-40B4-BE49-F238E27FC236}">
                <a16:creationId xmlns:a16="http://schemas.microsoft.com/office/drawing/2014/main" id="{B6724238-6C44-BCF5-F259-642EB2807A9D}"/>
              </a:ext>
            </a:extLst>
          </p:cNvPr>
          <p:cNvSpPr/>
          <p:nvPr/>
        </p:nvSpPr>
        <p:spPr>
          <a:xfrm>
            <a:off x="3060000" y="0"/>
            <a:ext cx="3060000" cy="6858000"/>
          </a:xfrm>
          <a:prstGeom prst="rect">
            <a:avLst/>
          </a:prstGeom>
          <a:solidFill>
            <a:srgbClr val="70C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angle 3">
            <a:extLst>
              <a:ext uri="{FF2B5EF4-FFF2-40B4-BE49-F238E27FC236}">
                <a16:creationId xmlns:a16="http://schemas.microsoft.com/office/drawing/2014/main" id="{A6037618-364A-10D3-9F1A-5A400D4C24B6}"/>
              </a:ext>
            </a:extLst>
          </p:cNvPr>
          <p:cNvSpPr/>
          <p:nvPr/>
        </p:nvSpPr>
        <p:spPr>
          <a:xfrm>
            <a:off x="6120000" y="0"/>
            <a:ext cx="3060000" cy="6858000"/>
          </a:xfrm>
          <a:prstGeom prst="rect">
            <a:avLst/>
          </a:prstGeom>
          <a:solidFill>
            <a:srgbClr val="895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angle 4">
            <a:extLst>
              <a:ext uri="{FF2B5EF4-FFF2-40B4-BE49-F238E27FC236}">
                <a16:creationId xmlns:a16="http://schemas.microsoft.com/office/drawing/2014/main" id="{D299727B-C8F7-E7AC-0A4E-E3170CACC933}"/>
              </a:ext>
            </a:extLst>
          </p:cNvPr>
          <p:cNvSpPr/>
          <p:nvPr/>
        </p:nvSpPr>
        <p:spPr>
          <a:xfrm>
            <a:off x="9132000" y="0"/>
            <a:ext cx="3060000" cy="6858000"/>
          </a:xfrm>
          <a:prstGeom prst="rect">
            <a:avLst/>
          </a:prstGeom>
          <a:solidFill>
            <a:srgbClr val="4860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angle 5">
            <a:extLst>
              <a:ext uri="{FF2B5EF4-FFF2-40B4-BE49-F238E27FC236}">
                <a16:creationId xmlns:a16="http://schemas.microsoft.com/office/drawing/2014/main" id="{F9509F5E-B554-3BF6-D11B-D7E8C1096427}"/>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Picture Placeholder 34">
            <a:extLst>
              <a:ext uri="{FF2B5EF4-FFF2-40B4-BE49-F238E27FC236}">
                <a16:creationId xmlns:a16="http://schemas.microsoft.com/office/drawing/2014/main" id="{2FC575EA-6CC4-3CAA-7CC2-5B06BDD65C1F}"/>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6371"/>
          <a:stretch/>
        </p:blipFill>
        <p:spPr>
          <a:xfrm>
            <a:off x="0" y="1723927"/>
            <a:ext cx="3049499" cy="3048000"/>
          </a:xfrm>
          <a:prstGeom prst="rect">
            <a:avLst/>
          </a:prstGeom>
        </p:spPr>
      </p:pic>
      <p:pic>
        <p:nvPicPr>
          <p:cNvPr id="8" name="Picture Placeholder 41">
            <a:extLst>
              <a:ext uri="{FF2B5EF4-FFF2-40B4-BE49-F238E27FC236}">
                <a16:creationId xmlns:a16="http://schemas.microsoft.com/office/drawing/2014/main" id="{FE135C9E-82E0-ED89-56B4-4A88194803B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48000" y="1724611"/>
            <a:ext cx="3048000" cy="3045373"/>
          </a:xfrm>
          <a:prstGeom prst="rect">
            <a:avLst/>
          </a:prstGeom>
        </p:spPr>
      </p:pic>
      <p:pic>
        <p:nvPicPr>
          <p:cNvPr id="10" name="Picture Placeholder 47">
            <a:extLst>
              <a:ext uri="{FF2B5EF4-FFF2-40B4-BE49-F238E27FC236}">
                <a16:creationId xmlns:a16="http://schemas.microsoft.com/office/drawing/2014/main" id="{3C456284-CACB-47B7-B23A-8E99DC96C27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144000" y="1724612"/>
            <a:ext cx="3048000" cy="3045372"/>
          </a:xfrm>
          <a:prstGeom prst="rect">
            <a:avLst/>
          </a:prstGeom>
        </p:spPr>
      </p:pic>
      <p:sp>
        <p:nvSpPr>
          <p:cNvPr id="13" name="TextBox 116">
            <a:extLst>
              <a:ext uri="{FF2B5EF4-FFF2-40B4-BE49-F238E27FC236}">
                <a16:creationId xmlns:a16="http://schemas.microsoft.com/office/drawing/2014/main" id="{4FE6F1D2-6E0A-62F5-A2B2-C050977A910E}"/>
              </a:ext>
            </a:extLst>
          </p:cNvPr>
          <p:cNvSpPr txBox="1">
            <a:spLocks noChangeArrowheads="1"/>
          </p:cNvSpPr>
          <p:nvPr/>
        </p:nvSpPr>
        <p:spPr bwMode="auto">
          <a:xfrm>
            <a:off x="128074" y="5477807"/>
            <a:ext cx="2791852" cy="3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t>Allows</a:t>
            </a:r>
            <a:r>
              <a:rPr lang="es-CO" sz="1400" dirty="0"/>
              <a:t> </a:t>
            </a:r>
            <a:r>
              <a:rPr lang="es-CO" sz="1400" dirty="0" err="1"/>
              <a:t>future</a:t>
            </a:r>
            <a:r>
              <a:rPr lang="es-CO" sz="1400" dirty="0"/>
              <a:t> </a:t>
            </a:r>
            <a:r>
              <a:rPr lang="es-CO" sz="1400" dirty="0" err="1"/>
              <a:t>expansion</a:t>
            </a:r>
            <a:r>
              <a:rPr lang="es-CO" sz="1400" dirty="0"/>
              <a:t>.</a:t>
            </a:r>
            <a:endParaRPr lang="en-US" altLang="es-MX" sz="1400" dirty="0">
              <a:latin typeface="Calibri Light" panose="020F0302020204030204" pitchFamily="34" charset="0"/>
              <a:cs typeface="Calibri Light" panose="020F0302020204030204" pitchFamily="34" charset="0"/>
            </a:endParaRPr>
          </a:p>
        </p:txBody>
      </p:sp>
      <p:grpSp>
        <p:nvGrpSpPr>
          <p:cNvPr id="14" name="Group 13">
            <a:extLst>
              <a:ext uri="{FF2B5EF4-FFF2-40B4-BE49-F238E27FC236}">
                <a16:creationId xmlns:a16="http://schemas.microsoft.com/office/drawing/2014/main" id="{52DD3C04-043C-3A44-E2E7-733142727418}"/>
              </a:ext>
            </a:extLst>
          </p:cNvPr>
          <p:cNvGrpSpPr/>
          <p:nvPr/>
        </p:nvGrpSpPr>
        <p:grpSpPr>
          <a:xfrm>
            <a:off x="3304148" y="5139271"/>
            <a:ext cx="2791852" cy="909508"/>
            <a:chOff x="1006046" y="4301071"/>
            <a:chExt cx="2791852" cy="909508"/>
          </a:xfrm>
        </p:grpSpPr>
        <p:sp>
          <p:nvSpPr>
            <p:cNvPr id="15" name="TextBox 115">
              <a:extLst>
                <a:ext uri="{FF2B5EF4-FFF2-40B4-BE49-F238E27FC236}">
                  <a16:creationId xmlns:a16="http://schemas.microsoft.com/office/drawing/2014/main" id="{E13D4C26-70A6-608F-B614-45A1033E90B1}"/>
                </a:ext>
              </a:extLst>
            </p:cNvPr>
            <p:cNvSpPr txBox="1">
              <a:spLocks noChangeArrowheads="1"/>
            </p:cNvSpPr>
            <p:nvPr/>
          </p:nvSpPr>
          <p:spPr bwMode="auto">
            <a:xfrm>
              <a:off x="2019777" y="4301071"/>
              <a:ext cx="598205"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s-CO" altLang="es-MX" sz="1600" b="1" dirty="0">
                  <a:latin typeface="Source Sans Pro" panose="020B0503030403020204" pitchFamily="34" charset="0"/>
                </a:rPr>
                <a:t>Title</a:t>
              </a:r>
              <a:endParaRPr lang="id-ID" altLang="es-MX" sz="1600" b="1" dirty="0">
                <a:latin typeface="Source Sans Pro" panose="020B0503030403020204" pitchFamily="34" charset="0"/>
              </a:endParaRPr>
            </a:p>
          </p:txBody>
        </p:sp>
        <p:sp>
          <p:nvSpPr>
            <p:cNvPr id="16" name="TextBox 116">
              <a:extLst>
                <a:ext uri="{FF2B5EF4-FFF2-40B4-BE49-F238E27FC236}">
                  <a16:creationId xmlns:a16="http://schemas.microsoft.com/office/drawing/2014/main" id="{933049D3-01FA-9284-DF06-C000DB974E4D}"/>
                </a:ext>
              </a:extLst>
            </p:cNvPr>
            <p:cNvSpPr txBox="1">
              <a:spLocks noChangeArrowheads="1"/>
            </p:cNvSpPr>
            <p:nvPr/>
          </p:nvSpPr>
          <p:spPr bwMode="auto">
            <a:xfrm>
              <a:off x="1006046" y="4639607"/>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a:t>Lorem ipsum dolor sit amet, consectetur adipiscing elit. </a:t>
              </a:r>
              <a:endParaRPr lang="en-US" altLang="es-MX" sz="1400" dirty="0">
                <a:latin typeface="Calibri Light" panose="020F0302020204030204" pitchFamily="34" charset="0"/>
                <a:cs typeface="Calibri Light" panose="020F0302020204030204" pitchFamily="34" charset="0"/>
              </a:endParaRPr>
            </a:p>
          </p:txBody>
        </p:sp>
      </p:grpSp>
      <p:grpSp>
        <p:nvGrpSpPr>
          <p:cNvPr id="17" name="Group 16">
            <a:extLst>
              <a:ext uri="{FF2B5EF4-FFF2-40B4-BE49-F238E27FC236}">
                <a16:creationId xmlns:a16="http://schemas.microsoft.com/office/drawing/2014/main" id="{5C60D32D-D1E4-5108-ED6F-B0F20511E36F}"/>
              </a:ext>
            </a:extLst>
          </p:cNvPr>
          <p:cNvGrpSpPr/>
          <p:nvPr/>
        </p:nvGrpSpPr>
        <p:grpSpPr>
          <a:xfrm>
            <a:off x="6233586" y="5139271"/>
            <a:ext cx="2791852" cy="909508"/>
            <a:chOff x="1006046" y="4301071"/>
            <a:chExt cx="2791852" cy="909508"/>
          </a:xfrm>
        </p:grpSpPr>
        <p:sp>
          <p:nvSpPr>
            <p:cNvPr id="18" name="TextBox 115">
              <a:extLst>
                <a:ext uri="{FF2B5EF4-FFF2-40B4-BE49-F238E27FC236}">
                  <a16:creationId xmlns:a16="http://schemas.microsoft.com/office/drawing/2014/main" id="{1B331957-797A-418C-BB60-D8F0D18CF20E}"/>
                </a:ext>
              </a:extLst>
            </p:cNvPr>
            <p:cNvSpPr txBox="1">
              <a:spLocks noChangeArrowheads="1"/>
            </p:cNvSpPr>
            <p:nvPr/>
          </p:nvSpPr>
          <p:spPr bwMode="auto">
            <a:xfrm>
              <a:off x="2019777" y="4301071"/>
              <a:ext cx="598205"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s-CO" altLang="es-MX" sz="1600" b="1" dirty="0">
                  <a:latin typeface="Source Sans Pro" panose="020B0503030403020204" pitchFamily="34" charset="0"/>
                </a:rPr>
                <a:t>Title</a:t>
              </a:r>
              <a:endParaRPr lang="id-ID" altLang="es-MX" sz="1600" b="1" dirty="0">
                <a:latin typeface="Source Sans Pro" panose="020B0503030403020204" pitchFamily="34" charset="0"/>
              </a:endParaRPr>
            </a:p>
          </p:txBody>
        </p:sp>
        <p:sp>
          <p:nvSpPr>
            <p:cNvPr id="19" name="TextBox 116">
              <a:extLst>
                <a:ext uri="{FF2B5EF4-FFF2-40B4-BE49-F238E27FC236}">
                  <a16:creationId xmlns:a16="http://schemas.microsoft.com/office/drawing/2014/main" id="{5CFA73AC-76E1-1F9E-9E2F-3B8CDD609A35}"/>
                </a:ext>
              </a:extLst>
            </p:cNvPr>
            <p:cNvSpPr txBox="1">
              <a:spLocks noChangeArrowheads="1"/>
            </p:cNvSpPr>
            <p:nvPr/>
          </p:nvSpPr>
          <p:spPr bwMode="auto">
            <a:xfrm>
              <a:off x="1006046" y="4639607"/>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a:t>Lorem ipsum dolor sit amet, consectetur adipiscing elit. </a:t>
              </a:r>
              <a:endParaRPr lang="en-US" altLang="es-MX" sz="1400" dirty="0">
                <a:latin typeface="Calibri Light" panose="020F0302020204030204" pitchFamily="34" charset="0"/>
                <a:cs typeface="Calibri Light" panose="020F0302020204030204" pitchFamily="34" charset="0"/>
              </a:endParaRPr>
            </a:p>
          </p:txBody>
        </p:sp>
      </p:grpSp>
      <p:grpSp>
        <p:nvGrpSpPr>
          <p:cNvPr id="20" name="Group 19">
            <a:extLst>
              <a:ext uri="{FF2B5EF4-FFF2-40B4-BE49-F238E27FC236}">
                <a16:creationId xmlns:a16="http://schemas.microsoft.com/office/drawing/2014/main" id="{2E19CA77-7C91-C5B8-199C-51E33B1C69FF}"/>
              </a:ext>
            </a:extLst>
          </p:cNvPr>
          <p:cNvGrpSpPr/>
          <p:nvPr/>
        </p:nvGrpSpPr>
        <p:grpSpPr>
          <a:xfrm>
            <a:off x="9262562" y="5139271"/>
            <a:ext cx="2791852" cy="909508"/>
            <a:chOff x="1006046" y="4301071"/>
            <a:chExt cx="2791852" cy="909508"/>
          </a:xfrm>
        </p:grpSpPr>
        <p:sp>
          <p:nvSpPr>
            <p:cNvPr id="21" name="TextBox 115">
              <a:extLst>
                <a:ext uri="{FF2B5EF4-FFF2-40B4-BE49-F238E27FC236}">
                  <a16:creationId xmlns:a16="http://schemas.microsoft.com/office/drawing/2014/main" id="{D0B08063-3EE4-2A9D-73BD-12B94D52584D}"/>
                </a:ext>
              </a:extLst>
            </p:cNvPr>
            <p:cNvSpPr txBox="1">
              <a:spLocks noChangeArrowheads="1"/>
            </p:cNvSpPr>
            <p:nvPr/>
          </p:nvSpPr>
          <p:spPr bwMode="auto">
            <a:xfrm>
              <a:off x="2019777" y="4301071"/>
              <a:ext cx="598205"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s-CO" altLang="es-MX" sz="1600" b="1" dirty="0">
                  <a:latin typeface="Source Sans Pro" panose="020B0503030403020204" pitchFamily="34" charset="0"/>
                </a:rPr>
                <a:t>Title</a:t>
              </a:r>
              <a:endParaRPr lang="id-ID" altLang="es-MX" sz="1600" b="1" dirty="0">
                <a:latin typeface="Source Sans Pro" panose="020B0503030403020204" pitchFamily="34" charset="0"/>
              </a:endParaRPr>
            </a:p>
          </p:txBody>
        </p:sp>
        <p:sp>
          <p:nvSpPr>
            <p:cNvPr id="22" name="TextBox 116">
              <a:extLst>
                <a:ext uri="{FF2B5EF4-FFF2-40B4-BE49-F238E27FC236}">
                  <a16:creationId xmlns:a16="http://schemas.microsoft.com/office/drawing/2014/main" id="{813D2893-B1D3-DFE6-4D5D-A0A5815E36FD}"/>
                </a:ext>
              </a:extLst>
            </p:cNvPr>
            <p:cNvSpPr txBox="1">
              <a:spLocks noChangeArrowheads="1"/>
            </p:cNvSpPr>
            <p:nvPr/>
          </p:nvSpPr>
          <p:spPr bwMode="auto">
            <a:xfrm>
              <a:off x="1006046" y="4639607"/>
              <a:ext cx="2791852" cy="57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a:t>Lorem ipsum dolor sit amet, consectetur adipiscing elit. </a:t>
              </a:r>
              <a:endParaRPr lang="en-US" altLang="es-MX" sz="1400" dirty="0">
                <a:latin typeface="Calibri Light" panose="020F0302020204030204" pitchFamily="34" charset="0"/>
                <a:cs typeface="Calibri Light" panose="020F0302020204030204" pitchFamily="34" charset="0"/>
              </a:endParaRPr>
            </a:p>
          </p:txBody>
        </p:sp>
      </p:grpSp>
      <p:grpSp>
        <p:nvGrpSpPr>
          <p:cNvPr id="23" name="Group 4">
            <a:extLst>
              <a:ext uri="{FF2B5EF4-FFF2-40B4-BE49-F238E27FC236}">
                <a16:creationId xmlns:a16="http://schemas.microsoft.com/office/drawing/2014/main" id="{FDBA3AA5-7689-7D06-6209-D04E57AAD134}"/>
              </a:ext>
            </a:extLst>
          </p:cNvPr>
          <p:cNvGrpSpPr>
            <a:grpSpLocks noChangeAspect="1"/>
          </p:cNvGrpSpPr>
          <p:nvPr/>
        </p:nvGrpSpPr>
        <p:grpSpPr bwMode="auto">
          <a:xfrm>
            <a:off x="1033573" y="475310"/>
            <a:ext cx="706437" cy="714383"/>
            <a:chOff x="-1" y="-2"/>
            <a:chExt cx="978" cy="989"/>
          </a:xfrm>
          <a:solidFill>
            <a:schemeClr val="tx1"/>
          </a:solidFill>
        </p:grpSpPr>
        <p:sp>
          <p:nvSpPr>
            <p:cNvPr id="24" name="Freeform 5">
              <a:extLst>
                <a:ext uri="{FF2B5EF4-FFF2-40B4-BE49-F238E27FC236}">
                  <a16:creationId xmlns:a16="http://schemas.microsoft.com/office/drawing/2014/main" id="{C0B2951A-8986-8578-BFA6-5E8387FEC413}"/>
                </a:ext>
              </a:extLst>
            </p:cNvPr>
            <p:cNvSpPr>
              <a:spLocks noEditPoints="1"/>
            </p:cNvSpPr>
            <p:nvPr/>
          </p:nvSpPr>
          <p:spPr bwMode="auto">
            <a:xfrm>
              <a:off x="97" y="88"/>
              <a:ext cx="88" cy="89"/>
            </a:xfrm>
            <a:custGeom>
              <a:avLst/>
              <a:gdLst>
                <a:gd name="T0" fmla="*/ 19 w 37"/>
                <a:gd name="T1" fmla="*/ 37 h 37"/>
                <a:gd name="T2" fmla="*/ 0 w 37"/>
                <a:gd name="T3" fmla="*/ 18 h 37"/>
                <a:gd name="T4" fmla="*/ 19 w 37"/>
                <a:gd name="T5" fmla="*/ 0 h 37"/>
                <a:gd name="T6" fmla="*/ 37 w 37"/>
                <a:gd name="T7" fmla="*/ 18 h 37"/>
                <a:gd name="T8" fmla="*/ 19 w 37"/>
                <a:gd name="T9" fmla="*/ 37 h 37"/>
                <a:gd name="T10" fmla="*/ 19 w 37"/>
                <a:gd name="T11" fmla="*/ 12 h 37"/>
                <a:gd name="T12" fmla="*/ 12 w 37"/>
                <a:gd name="T13" fmla="*/ 18 h 37"/>
                <a:gd name="T14" fmla="*/ 19 w 37"/>
                <a:gd name="T15" fmla="*/ 25 h 37"/>
                <a:gd name="T16" fmla="*/ 25 w 37"/>
                <a:gd name="T17" fmla="*/ 18 h 37"/>
                <a:gd name="T18" fmla="*/ 19 w 37"/>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37"/>
                  </a:moveTo>
                  <a:cubicBezTo>
                    <a:pt x="8" y="37"/>
                    <a:pt x="0" y="29"/>
                    <a:pt x="0" y="18"/>
                  </a:cubicBezTo>
                  <a:cubicBezTo>
                    <a:pt x="0" y="8"/>
                    <a:pt x="8" y="0"/>
                    <a:pt x="19" y="0"/>
                  </a:cubicBezTo>
                  <a:cubicBezTo>
                    <a:pt x="29" y="0"/>
                    <a:pt x="37" y="8"/>
                    <a:pt x="37" y="18"/>
                  </a:cubicBezTo>
                  <a:cubicBezTo>
                    <a:pt x="37" y="29"/>
                    <a:pt x="29" y="37"/>
                    <a:pt x="19" y="37"/>
                  </a:cubicBezTo>
                  <a:close/>
                  <a:moveTo>
                    <a:pt x="19" y="12"/>
                  </a:moveTo>
                  <a:cubicBezTo>
                    <a:pt x="15" y="12"/>
                    <a:pt x="12" y="15"/>
                    <a:pt x="12" y="18"/>
                  </a:cubicBezTo>
                  <a:cubicBezTo>
                    <a:pt x="12" y="22"/>
                    <a:pt x="15" y="25"/>
                    <a:pt x="19" y="25"/>
                  </a:cubicBezTo>
                  <a:cubicBezTo>
                    <a:pt x="22" y="25"/>
                    <a:pt x="25" y="22"/>
                    <a:pt x="25" y="18"/>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B453AC99-C3D6-88AB-19FB-09D5D7D9C279}"/>
                </a:ext>
              </a:extLst>
            </p:cNvPr>
            <p:cNvSpPr>
              <a:spLocks/>
            </p:cNvSpPr>
            <p:nvPr/>
          </p:nvSpPr>
          <p:spPr bwMode="auto">
            <a:xfrm>
              <a:off x="533"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075D8E4-5D26-1F40-9EEC-CE74C6DF6657}"/>
                </a:ext>
              </a:extLst>
            </p:cNvPr>
            <p:cNvSpPr>
              <a:spLocks/>
            </p:cNvSpPr>
            <p:nvPr/>
          </p:nvSpPr>
          <p:spPr bwMode="auto">
            <a:xfrm>
              <a:off x="634"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C2B96076-C9C3-80F3-6382-43125F2C5930}"/>
                </a:ext>
              </a:extLst>
            </p:cNvPr>
            <p:cNvSpPr>
              <a:spLocks/>
            </p:cNvSpPr>
            <p:nvPr/>
          </p:nvSpPr>
          <p:spPr bwMode="auto">
            <a:xfrm>
              <a:off x="734" y="67"/>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10" y="0"/>
                    <a:pt x="12" y="3"/>
                    <a:pt x="12" y="6"/>
                  </a:cubicBezTo>
                  <a:cubicBezTo>
                    <a:pt x="12" y="42"/>
                    <a:pt x="12" y="42"/>
                    <a:pt x="12" y="42"/>
                  </a:cubicBezTo>
                  <a:cubicBezTo>
                    <a:pt x="12" y="46"/>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3FF1A57E-2D6F-6F7D-5EDC-832D6EA44DDB}"/>
                </a:ext>
              </a:extLst>
            </p:cNvPr>
            <p:cNvSpPr>
              <a:spLocks/>
            </p:cNvSpPr>
            <p:nvPr/>
          </p:nvSpPr>
          <p:spPr bwMode="auto">
            <a:xfrm>
              <a:off x="837" y="67"/>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6"/>
                    <a:pt x="0" y="42"/>
                  </a:cubicBezTo>
                  <a:cubicBezTo>
                    <a:pt x="0" y="6"/>
                    <a:pt x="0" y="6"/>
                    <a:pt x="0" y="6"/>
                  </a:cubicBezTo>
                  <a:cubicBezTo>
                    <a:pt x="0" y="3"/>
                    <a:pt x="2" y="0"/>
                    <a:pt x="6" y="0"/>
                  </a:cubicBezTo>
                  <a:cubicBezTo>
                    <a:pt x="9" y="0"/>
                    <a:pt x="12" y="3"/>
                    <a:pt x="12" y="6"/>
                  </a:cubicBezTo>
                  <a:cubicBezTo>
                    <a:pt x="12" y="42"/>
                    <a:pt x="12" y="42"/>
                    <a:pt x="12" y="42"/>
                  </a:cubicBezTo>
                  <a:cubicBezTo>
                    <a:pt x="12" y="46"/>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0775BB29-A628-BEF5-1549-5C6C10BFA456}"/>
                </a:ext>
              </a:extLst>
            </p:cNvPr>
            <p:cNvSpPr>
              <a:spLocks noEditPoints="1"/>
            </p:cNvSpPr>
            <p:nvPr/>
          </p:nvSpPr>
          <p:spPr bwMode="auto">
            <a:xfrm>
              <a:off x="97" y="404"/>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29"/>
                    <a:pt x="0" y="19"/>
                  </a:cubicBezTo>
                  <a:cubicBezTo>
                    <a:pt x="0" y="8"/>
                    <a:pt x="8" y="0"/>
                    <a:pt x="19" y="0"/>
                  </a:cubicBezTo>
                  <a:cubicBezTo>
                    <a:pt x="29" y="0"/>
                    <a:pt x="37" y="8"/>
                    <a:pt x="37" y="19"/>
                  </a:cubicBezTo>
                  <a:cubicBezTo>
                    <a:pt x="37" y="29"/>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212FB335-BA49-060A-F7EA-BBAA304DFD8D}"/>
                </a:ext>
              </a:extLst>
            </p:cNvPr>
            <p:cNvSpPr>
              <a:spLocks/>
            </p:cNvSpPr>
            <p:nvPr/>
          </p:nvSpPr>
          <p:spPr bwMode="auto">
            <a:xfrm>
              <a:off x="533"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DC1FE826-C72A-0B29-A8FD-BC32B705254A}"/>
                </a:ext>
              </a:extLst>
            </p:cNvPr>
            <p:cNvSpPr>
              <a:spLocks/>
            </p:cNvSpPr>
            <p:nvPr/>
          </p:nvSpPr>
          <p:spPr bwMode="auto">
            <a:xfrm>
              <a:off x="634"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408A9902-8664-97AE-FD2A-BED7014E8049}"/>
                </a:ext>
              </a:extLst>
            </p:cNvPr>
            <p:cNvSpPr>
              <a:spLocks/>
            </p:cNvSpPr>
            <p:nvPr/>
          </p:nvSpPr>
          <p:spPr bwMode="auto">
            <a:xfrm>
              <a:off x="734" y="382"/>
              <a:ext cx="29"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3"/>
                    <a:pt x="3" y="0"/>
                    <a:pt x="6" y="0"/>
                  </a:cubicBezTo>
                  <a:cubicBezTo>
                    <a:pt x="10" y="0"/>
                    <a:pt x="12" y="3"/>
                    <a:pt x="12" y="6"/>
                  </a:cubicBezTo>
                  <a:cubicBezTo>
                    <a:pt x="12" y="43"/>
                    <a:pt x="12" y="43"/>
                    <a:pt x="12" y="43"/>
                  </a:cubicBezTo>
                  <a:cubicBezTo>
                    <a:pt x="12" y="46"/>
                    <a:pt x="10"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09715853-146F-6F8C-BA91-B5247872867A}"/>
                </a:ext>
              </a:extLst>
            </p:cNvPr>
            <p:cNvSpPr>
              <a:spLocks/>
            </p:cNvSpPr>
            <p:nvPr/>
          </p:nvSpPr>
          <p:spPr bwMode="auto">
            <a:xfrm>
              <a:off x="837" y="382"/>
              <a:ext cx="28" cy="117"/>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2" y="49"/>
                    <a:pt x="0" y="46"/>
                    <a:pt x="0" y="43"/>
                  </a:cubicBezTo>
                  <a:cubicBezTo>
                    <a:pt x="0" y="6"/>
                    <a:pt x="0" y="6"/>
                    <a:pt x="0" y="6"/>
                  </a:cubicBezTo>
                  <a:cubicBezTo>
                    <a:pt x="0" y="3"/>
                    <a:pt x="2" y="0"/>
                    <a:pt x="6" y="0"/>
                  </a:cubicBezTo>
                  <a:cubicBezTo>
                    <a:pt x="9" y="0"/>
                    <a:pt x="12" y="3"/>
                    <a:pt x="12" y="6"/>
                  </a:cubicBezTo>
                  <a:cubicBezTo>
                    <a:pt x="12" y="43"/>
                    <a:pt x="12" y="43"/>
                    <a:pt x="12" y="43"/>
                  </a:cubicBezTo>
                  <a:cubicBezTo>
                    <a:pt x="12" y="46"/>
                    <a:pt x="9" y="49"/>
                    <a:pt x="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4B7E33AB-3BA1-E94A-45E2-CA891044020E}"/>
                </a:ext>
              </a:extLst>
            </p:cNvPr>
            <p:cNvSpPr>
              <a:spLocks noEditPoints="1"/>
            </p:cNvSpPr>
            <p:nvPr/>
          </p:nvSpPr>
          <p:spPr bwMode="auto">
            <a:xfrm>
              <a:off x="97" y="719"/>
              <a:ext cx="88" cy="91"/>
            </a:xfrm>
            <a:custGeom>
              <a:avLst/>
              <a:gdLst>
                <a:gd name="T0" fmla="*/ 19 w 37"/>
                <a:gd name="T1" fmla="*/ 38 h 38"/>
                <a:gd name="T2" fmla="*/ 0 w 37"/>
                <a:gd name="T3" fmla="*/ 19 h 38"/>
                <a:gd name="T4" fmla="*/ 19 w 37"/>
                <a:gd name="T5" fmla="*/ 0 h 38"/>
                <a:gd name="T6" fmla="*/ 37 w 37"/>
                <a:gd name="T7" fmla="*/ 19 h 38"/>
                <a:gd name="T8" fmla="*/ 19 w 37"/>
                <a:gd name="T9" fmla="*/ 38 h 38"/>
                <a:gd name="T10" fmla="*/ 19 w 37"/>
                <a:gd name="T11" fmla="*/ 12 h 38"/>
                <a:gd name="T12" fmla="*/ 12 w 37"/>
                <a:gd name="T13" fmla="*/ 19 h 38"/>
                <a:gd name="T14" fmla="*/ 19 w 37"/>
                <a:gd name="T15" fmla="*/ 26 h 38"/>
                <a:gd name="T16" fmla="*/ 25 w 37"/>
                <a:gd name="T17" fmla="*/ 19 h 38"/>
                <a:gd name="T18" fmla="*/ 19 w 37"/>
                <a:gd name="T19"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38"/>
                  </a:moveTo>
                  <a:cubicBezTo>
                    <a:pt x="8" y="38"/>
                    <a:pt x="0" y="30"/>
                    <a:pt x="0" y="19"/>
                  </a:cubicBezTo>
                  <a:cubicBezTo>
                    <a:pt x="0" y="9"/>
                    <a:pt x="8" y="0"/>
                    <a:pt x="19" y="0"/>
                  </a:cubicBezTo>
                  <a:cubicBezTo>
                    <a:pt x="29" y="0"/>
                    <a:pt x="37" y="9"/>
                    <a:pt x="37" y="19"/>
                  </a:cubicBezTo>
                  <a:cubicBezTo>
                    <a:pt x="37" y="30"/>
                    <a:pt x="29" y="38"/>
                    <a:pt x="19" y="38"/>
                  </a:cubicBezTo>
                  <a:close/>
                  <a:moveTo>
                    <a:pt x="19" y="12"/>
                  </a:moveTo>
                  <a:cubicBezTo>
                    <a:pt x="15" y="12"/>
                    <a:pt x="12" y="15"/>
                    <a:pt x="12" y="19"/>
                  </a:cubicBezTo>
                  <a:cubicBezTo>
                    <a:pt x="12" y="23"/>
                    <a:pt x="15" y="26"/>
                    <a:pt x="19" y="26"/>
                  </a:cubicBezTo>
                  <a:cubicBezTo>
                    <a:pt x="22" y="26"/>
                    <a:pt x="25" y="23"/>
                    <a:pt x="25" y="19"/>
                  </a:cubicBezTo>
                  <a:cubicBezTo>
                    <a:pt x="25" y="15"/>
                    <a:pt x="22" y="12"/>
                    <a:pt x="19"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840B4B02-29EC-BCEA-B0EC-7E6C737B852F}"/>
                </a:ext>
              </a:extLst>
            </p:cNvPr>
            <p:cNvSpPr>
              <a:spLocks/>
            </p:cNvSpPr>
            <p:nvPr/>
          </p:nvSpPr>
          <p:spPr bwMode="auto">
            <a:xfrm>
              <a:off x="533"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2E38CCB6-61EA-E41B-E8BB-EBE23F03809D}"/>
                </a:ext>
              </a:extLst>
            </p:cNvPr>
            <p:cNvSpPr>
              <a:spLocks/>
            </p:cNvSpPr>
            <p:nvPr/>
          </p:nvSpPr>
          <p:spPr bwMode="auto">
            <a:xfrm>
              <a:off x="634"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038076C5-5A93-807F-7260-64FFD3883B39}"/>
                </a:ext>
              </a:extLst>
            </p:cNvPr>
            <p:cNvSpPr>
              <a:spLocks/>
            </p:cNvSpPr>
            <p:nvPr/>
          </p:nvSpPr>
          <p:spPr bwMode="auto">
            <a:xfrm>
              <a:off x="734" y="700"/>
              <a:ext cx="29"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2"/>
                    <a:pt x="3" y="0"/>
                    <a:pt x="6" y="0"/>
                  </a:cubicBezTo>
                  <a:cubicBezTo>
                    <a:pt x="10" y="0"/>
                    <a:pt x="12" y="2"/>
                    <a:pt x="12" y="6"/>
                  </a:cubicBezTo>
                  <a:cubicBezTo>
                    <a:pt x="12" y="42"/>
                    <a:pt x="12" y="42"/>
                    <a:pt x="12" y="42"/>
                  </a:cubicBezTo>
                  <a:cubicBezTo>
                    <a:pt x="12" y="45"/>
                    <a:pt x="10"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856E4E70-A1C3-6150-80A0-BBB45B4BAD80}"/>
                </a:ext>
              </a:extLst>
            </p:cNvPr>
            <p:cNvSpPr>
              <a:spLocks/>
            </p:cNvSpPr>
            <p:nvPr/>
          </p:nvSpPr>
          <p:spPr bwMode="auto">
            <a:xfrm>
              <a:off x="837" y="700"/>
              <a:ext cx="28" cy="115"/>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2" y="48"/>
                    <a:pt x="0" y="45"/>
                    <a:pt x="0" y="42"/>
                  </a:cubicBezTo>
                  <a:cubicBezTo>
                    <a:pt x="0" y="6"/>
                    <a:pt x="0" y="6"/>
                    <a:pt x="0" y="6"/>
                  </a:cubicBezTo>
                  <a:cubicBezTo>
                    <a:pt x="0" y="2"/>
                    <a:pt x="2" y="0"/>
                    <a:pt x="6" y="0"/>
                  </a:cubicBezTo>
                  <a:cubicBezTo>
                    <a:pt x="9" y="0"/>
                    <a:pt x="12" y="2"/>
                    <a:pt x="12" y="6"/>
                  </a:cubicBezTo>
                  <a:cubicBezTo>
                    <a:pt x="12" y="42"/>
                    <a:pt x="12" y="42"/>
                    <a:pt x="12" y="42"/>
                  </a:cubicBezTo>
                  <a:cubicBezTo>
                    <a:pt x="12" y="45"/>
                    <a:pt x="9" y="48"/>
                    <a:pt x="6"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C7181A79-5988-59A2-5311-2B99C262C84D}"/>
                </a:ext>
              </a:extLst>
            </p:cNvPr>
            <p:cNvSpPr>
              <a:spLocks noEditPoints="1"/>
            </p:cNvSpPr>
            <p:nvPr/>
          </p:nvSpPr>
          <p:spPr bwMode="auto">
            <a:xfrm>
              <a:off x="-1" y="-2"/>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1">
              <a:extLst>
                <a:ext uri="{FF2B5EF4-FFF2-40B4-BE49-F238E27FC236}">
                  <a16:creationId xmlns:a16="http://schemas.microsoft.com/office/drawing/2014/main" id="{648F5883-8685-683A-09C3-BA2A80FDA781}"/>
                </a:ext>
              </a:extLst>
            </p:cNvPr>
            <p:cNvSpPr>
              <a:spLocks noEditPoints="1"/>
            </p:cNvSpPr>
            <p:nvPr/>
          </p:nvSpPr>
          <p:spPr bwMode="auto">
            <a:xfrm>
              <a:off x="-1" y="631"/>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6"/>
                    <a:pt x="0" y="112"/>
                  </a:cubicBezTo>
                  <a:cubicBezTo>
                    <a:pt x="0" y="6"/>
                    <a:pt x="0" y="6"/>
                    <a:pt x="0" y="6"/>
                  </a:cubicBezTo>
                  <a:cubicBezTo>
                    <a:pt x="0" y="3"/>
                    <a:pt x="2" y="0"/>
                    <a:pt x="6" y="0"/>
                  </a:cubicBezTo>
                  <a:cubicBezTo>
                    <a:pt x="404" y="0"/>
                    <a:pt x="404" y="0"/>
                    <a:pt x="404" y="0"/>
                  </a:cubicBezTo>
                  <a:cubicBezTo>
                    <a:pt x="408" y="0"/>
                    <a:pt x="410" y="3"/>
                    <a:pt x="410" y="6"/>
                  </a:cubicBezTo>
                  <a:cubicBezTo>
                    <a:pt x="410" y="112"/>
                    <a:pt x="410" y="112"/>
                    <a:pt x="410" y="112"/>
                  </a:cubicBezTo>
                  <a:cubicBezTo>
                    <a:pt x="410" y="116"/>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2">
              <a:extLst>
                <a:ext uri="{FF2B5EF4-FFF2-40B4-BE49-F238E27FC236}">
                  <a16:creationId xmlns:a16="http://schemas.microsoft.com/office/drawing/2014/main" id="{16587154-FBAC-A8D9-AE25-41F36CE328B6}"/>
                </a:ext>
              </a:extLst>
            </p:cNvPr>
            <p:cNvSpPr>
              <a:spLocks noEditPoints="1"/>
            </p:cNvSpPr>
            <p:nvPr/>
          </p:nvSpPr>
          <p:spPr bwMode="auto">
            <a:xfrm>
              <a:off x="111" y="569"/>
              <a:ext cx="754" cy="90"/>
            </a:xfrm>
            <a:custGeom>
              <a:avLst/>
              <a:gdLst>
                <a:gd name="T0" fmla="*/ 310 w 316"/>
                <a:gd name="T1" fmla="*/ 38 h 38"/>
                <a:gd name="T2" fmla="*/ 6 w 316"/>
                <a:gd name="T3" fmla="*/ 38 h 38"/>
                <a:gd name="T4" fmla="*/ 0 w 316"/>
                <a:gd name="T5" fmla="*/ 32 h 38"/>
                <a:gd name="T6" fmla="*/ 0 w 316"/>
                <a:gd name="T7" fmla="*/ 6 h 38"/>
                <a:gd name="T8" fmla="*/ 6 w 316"/>
                <a:gd name="T9" fmla="*/ 0 h 38"/>
                <a:gd name="T10" fmla="*/ 310 w 316"/>
                <a:gd name="T11" fmla="*/ 0 h 38"/>
                <a:gd name="T12" fmla="*/ 316 w 316"/>
                <a:gd name="T13" fmla="*/ 6 h 38"/>
                <a:gd name="T14" fmla="*/ 316 w 316"/>
                <a:gd name="T15" fmla="*/ 32 h 38"/>
                <a:gd name="T16" fmla="*/ 310 w 316"/>
                <a:gd name="T17" fmla="*/ 38 h 38"/>
                <a:gd name="T18" fmla="*/ 12 w 316"/>
                <a:gd name="T19" fmla="*/ 26 h 38"/>
                <a:gd name="T20" fmla="*/ 304 w 316"/>
                <a:gd name="T21" fmla="*/ 26 h 38"/>
                <a:gd name="T22" fmla="*/ 304 w 316"/>
                <a:gd name="T23" fmla="*/ 12 h 38"/>
                <a:gd name="T24" fmla="*/ 12 w 316"/>
                <a:gd name="T25" fmla="*/ 12 h 38"/>
                <a:gd name="T26" fmla="*/ 12 w 316"/>
                <a:gd name="T2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8">
                  <a:moveTo>
                    <a:pt x="310" y="38"/>
                  </a:moveTo>
                  <a:cubicBezTo>
                    <a:pt x="6" y="38"/>
                    <a:pt x="6" y="38"/>
                    <a:pt x="6" y="38"/>
                  </a:cubicBezTo>
                  <a:cubicBezTo>
                    <a:pt x="3" y="38"/>
                    <a:pt x="0" y="35"/>
                    <a:pt x="0" y="32"/>
                  </a:cubicBezTo>
                  <a:cubicBezTo>
                    <a:pt x="0" y="6"/>
                    <a:pt x="0" y="6"/>
                    <a:pt x="0" y="6"/>
                  </a:cubicBezTo>
                  <a:cubicBezTo>
                    <a:pt x="0" y="3"/>
                    <a:pt x="3" y="0"/>
                    <a:pt x="6" y="0"/>
                  </a:cubicBezTo>
                  <a:cubicBezTo>
                    <a:pt x="310" y="0"/>
                    <a:pt x="310" y="0"/>
                    <a:pt x="310" y="0"/>
                  </a:cubicBezTo>
                  <a:cubicBezTo>
                    <a:pt x="313" y="0"/>
                    <a:pt x="316" y="3"/>
                    <a:pt x="316" y="6"/>
                  </a:cubicBezTo>
                  <a:cubicBezTo>
                    <a:pt x="316" y="32"/>
                    <a:pt x="316" y="32"/>
                    <a:pt x="316" y="32"/>
                  </a:cubicBezTo>
                  <a:cubicBezTo>
                    <a:pt x="316" y="35"/>
                    <a:pt x="313" y="38"/>
                    <a:pt x="310" y="38"/>
                  </a:cubicBezTo>
                  <a:close/>
                  <a:moveTo>
                    <a:pt x="12" y="26"/>
                  </a:moveTo>
                  <a:cubicBezTo>
                    <a:pt x="304" y="26"/>
                    <a:pt x="304" y="26"/>
                    <a:pt x="304" y="26"/>
                  </a:cubicBezTo>
                  <a:cubicBezTo>
                    <a:pt x="304" y="12"/>
                    <a:pt x="304" y="12"/>
                    <a:pt x="304" y="12"/>
                  </a:cubicBezTo>
                  <a:cubicBezTo>
                    <a:pt x="12" y="12"/>
                    <a:pt x="12" y="12"/>
                    <a:pt x="12" y="12"/>
                  </a:cubicBezTo>
                  <a:lnTo>
                    <a:pt x="12"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3">
              <a:extLst>
                <a:ext uri="{FF2B5EF4-FFF2-40B4-BE49-F238E27FC236}">
                  <a16:creationId xmlns:a16="http://schemas.microsoft.com/office/drawing/2014/main" id="{68691E95-7A41-139C-E2B4-CFE4B7DBDBEA}"/>
                </a:ext>
              </a:extLst>
            </p:cNvPr>
            <p:cNvSpPr>
              <a:spLocks noEditPoints="1"/>
            </p:cNvSpPr>
            <p:nvPr/>
          </p:nvSpPr>
          <p:spPr bwMode="auto">
            <a:xfrm>
              <a:off x="111" y="251"/>
              <a:ext cx="754" cy="93"/>
            </a:xfrm>
            <a:custGeom>
              <a:avLst/>
              <a:gdLst>
                <a:gd name="T0" fmla="*/ 310 w 316"/>
                <a:gd name="T1" fmla="*/ 39 h 39"/>
                <a:gd name="T2" fmla="*/ 6 w 316"/>
                <a:gd name="T3" fmla="*/ 39 h 39"/>
                <a:gd name="T4" fmla="*/ 0 w 316"/>
                <a:gd name="T5" fmla="*/ 33 h 39"/>
                <a:gd name="T6" fmla="*/ 0 w 316"/>
                <a:gd name="T7" fmla="*/ 6 h 39"/>
                <a:gd name="T8" fmla="*/ 6 w 316"/>
                <a:gd name="T9" fmla="*/ 0 h 39"/>
                <a:gd name="T10" fmla="*/ 310 w 316"/>
                <a:gd name="T11" fmla="*/ 0 h 39"/>
                <a:gd name="T12" fmla="*/ 316 w 316"/>
                <a:gd name="T13" fmla="*/ 6 h 39"/>
                <a:gd name="T14" fmla="*/ 316 w 316"/>
                <a:gd name="T15" fmla="*/ 33 h 39"/>
                <a:gd name="T16" fmla="*/ 310 w 316"/>
                <a:gd name="T17" fmla="*/ 39 h 39"/>
                <a:gd name="T18" fmla="*/ 12 w 316"/>
                <a:gd name="T19" fmla="*/ 27 h 39"/>
                <a:gd name="T20" fmla="*/ 304 w 316"/>
                <a:gd name="T21" fmla="*/ 27 h 39"/>
                <a:gd name="T22" fmla="*/ 304 w 316"/>
                <a:gd name="T23" fmla="*/ 12 h 39"/>
                <a:gd name="T24" fmla="*/ 12 w 316"/>
                <a:gd name="T25" fmla="*/ 12 h 39"/>
                <a:gd name="T26" fmla="*/ 12 w 316"/>
                <a:gd name="T2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9">
                  <a:moveTo>
                    <a:pt x="310" y="39"/>
                  </a:moveTo>
                  <a:cubicBezTo>
                    <a:pt x="6" y="39"/>
                    <a:pt x="6" y="39"/>
                    <a:pt x="6" y="39"/>
                  </a:cubicBezTo>
                  <a:cubicBezTo>
                    <a:pt x="3" y="39"/>
                    <a:pt x="0" y="36"/>
                    <a:pt x="0" y="33"/>
                  </a:cubicBezTo>
                  <a:cubicBezTo>
                    <a:pt x="0" y="6"/>
                    <a:pt x="0" y="6"/>
                    <a:pt x="0" y="6"/>
                  </a:cubicBezTo>
                  <a:cubicBezTo>
                    <a:pt x="0" y="3"/>
                    <a:pt x="3" y="0"/>
                    <a:pt x="6" y="0"/>
                  </a:cubicBezTo>
                  <a:cubicBezTo>
                    <a:pt x="310" y="0"/>
                    <a:pt x="310" y="0"/>
                    <a:pt x="310" y="0"/>
                  </a:cubicBezTo>
                  <a:cubicBezTo>
                    <a:pt x="313" y="0"/>
                    <a:pt x="316" y="3"/>
                    <a:pt x="316" y="6"/>
                  </a:cubicBezTo>
                  <a:cubicBezTo>
                    <a:pt x="316" y="33"/>
                    <a:pt x="316" y="33"/>
                    <a:pt x="316" y="33"/>
                  </a:cubicBezTo>
                  <a:cubicBezTo>
                    <a:pt x="316" y="36"/>
                    <a:pt x="313" y="39"/>
                    <a:pt x="310" y="39"/>
                  </a:cubicBezTo>
                  <a:close/>
                  <a:moveTo>
                    <a:pt x="12" y="27"/>
                  </a:moveTo>
                  <a:cubicBezTo>
                    <a:pt x="304" y="27"/>
                    <a:pt x="304" y="27"/>
                    <a:pt x="304" y="27"/>
                  </a:cubicBezTo>
                  <a:cubicBezTo>
                    <a:pt x="304" y="12"/>
                    <a:pt x="304" y="12"/>
                    <a:pt x="304" y="12"/>
                  </a:cubicBezTo>
                  <a:cubicBezTo>
                    <a:pt x="12" y="12"/>
                    <a:pt x="12" y="12"/>
                    <a:pt x="12" y="12"/>
                  </a:cubicBezTo>
                  <a:lnTo>
                    <a:pt x="12"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
              <a:extLst>
                <a:ext uri="{FF2B5EF4-FFF2-40B4-BE49-F238E27FC236}">
                  <a16:creationId xmlns:a16="http://schemas.microsoft.com/office/drawing/2014/main" id="{CFF5A647-B041-536D-EB26-08346C344668}"/>
                </a:ext>
              </a:extLst>
            </p:cNvPr>
            <p:cNvSpPr>
              <a:spLocks noEditPoints="1"/>
            </p:cNvSpPr>
            <p:nvPr/>
          </p:nvSpPr>
          <p:spPr bwMode="auto">
            <a:xfrm>
              <a:off x="-1" y="315"/>
              <a:ext cx="978" cy="282"/>
            </a:xfrm>
            <a:custGeom>
              <a:avLst/>
              <a:gdLst>
                <a:gd name="T0" fmla="*/ 404 w 410"/>
                <a:gd name="T1" fmla="*/ 118 h 118"/>
                <a:gd name="T2" fmla="*/ 6 w 410"/>
                <a:gd name="T3" fmla="*/ 118 h 118"/>
                <a:gd name="T4" fmla="*/ 0 w 410"/>
                <a:gd name="T5" fmla="*/ 112 h 118"/>
                <a:gd name="T6" fmla="*/ 0 w 410"/>
                <a:gd name="T7" fmla="*/ 6 h 118"/>
                <a:gd name="T8" fmla="*/ 6 w 410"/>
                <a:gd name="T9" fmla="*/ 0 h 118"/>
                <a:gd name="T10" fmla="*/ 404 w 410"/>
                <a:gd name="T11" fmla="*/ 0 h 118"/>
                <a:gd name="T12" fmla="*/ 410 w 410"/>
                <a:gd name="T13" fmla="*/ 6 h 118"/>
                <a:gd name="T14" fmla="*/ 410 w 410"/>
                <a:gd name="T15" fmla="*/ 112 h 118"/>
                <a:gd name="T16" fmla="*/ 404 w 410"/>
                <a:gd name="T17" fmla="*/ 118 h 118"/>
                <a:gd name="T18" fmla="*/ 12 w 410"/>
                <a:gd name="T19" fmla="*/ 106 h 118"/>
                <a:gd name="T20" fmla="*/ 398 w 410"/>
                <a:gd name="T21" fmla="*/ 106 h 118"/>
                <a:gd name="T22" fmla="*/ 398 w 410"/>
                <a:gd name="T23" fmla="*/ 12 h 118"/>
                <a:gd name="T24" fmla="*/ 12 w 410"/>
                <a:gd name="T25" fmla="*/ 12 h 118"/>
                <a:gd name="T26" fmla="*/ 12 w 410"/>
                <a:gd name="T2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118">
                  <a:moveTo>
                    <a:pt x="404" y="118"/>
                  </a:moveTo>
                  <a:cubicBezTo>
                    <a:pt x="6" y="118"/>
                    <a:pt x="6" y="118"/>
                    <a:pt x="6" y="118"/>
                  </a:cubicBezTo>
                  <a:cubicBezTo>
                    <a:pt x="2" y="118"/>
                    <a:pt x="0" y="115"/>
                    <a:pt x="0" y="112"/>
                  </a:cubicBezTo>
                  <a:cubicBezTo>
                    <a:pt x="0" y="6"/>
                    <a:pt x="0" y="6"/>
                    <a:pt x="0" y="6"/>
                  </a:cubicBezTo>
                  <a:cubicBezTo>
                    <a:pt x="0" y="2"/>
                    <a:pt x="2" y="0"/>
                    <a:pt x="6" y="0"/>
                  </a:cubicBezTo>
                  <a:cubicBezTo>
                    <a:pt x="404" y="0"/>
                    <a:pt x="404" y="0"/>
                    <a:pt x="404" y="0"/>
                  </a:cubicBezTo>
                  <a:cubicBezTo>
                    <a:pt x="408" y="0"/>
                    <a:pt x="410" y="2"/>
                    <a:pt x="410" y="6"/>
                  </a:cubicBezTo>
                  <a:cubicBezTo>
                    <a:pt x="410" y="112"/>
                    <a:pt x="410" y="112"/>
                    <a:pt x="410" y="112"/>
                  </a:cubicBezTo>
                  <a:cubicBezTo>
                    <a:pt x="410" y="115"/>
                    <a:pt x="408" y="118"/>
                    <a:pt x="404" y="118"/>
                  </a:cubicBezTo>
                  <a:close/>
                  <a:moveTo>
                    <a:pt x="12" y="106"/>
                  </a:moveTo>
                  <a:cubicBezTo>
                    <a:pt x="398" y="106"/>
                    <a:pt x="398" y="106"/>
                    <a:pt x="398" y="106"/>
                  </a:cubicBezTo>
                  <a:cubicBezTo>
                    <a:pt x="398" y="12"/>
                    <a:pt x="398" y="12"/>
                    <a:pt x="398" y="12"/>
                  </a:cubicBezTo>
                  <a:cubicBezTo>
                    <a:pt x="12" y="12"/>
                    <a:pt x="12" y="12"/>
                    <a:pt x="12" y="12"/>
                  </a:cubicBezTo>
                  <a:lnTo>
                    <a:pt x="12" y="1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5">
              <a:extLst>
                <a:ext uri="{FF2B5EF4-FFF2-40B4-BE49-F238E27FC236}">
                  <a16:creationId xmlns:a16="http://schemas.microsoft.com/office/drawing/2014/main" id="{1F76F505-5070-12A4-AC67-5755AA07DAD5}"/>
                </a:ext>
              </a:extLst>
            </p:cNvPr>
            <p:cNvSpPr>
              <a:spLocks noEditPoints="1"/>
            </p:cNvSpPr>
            <p:nvPr/>
          </p:nvSpPr>
          <p:spPr bwMode="auto">
            <a:xfrm>
              <a:off x="99"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2" y="43"/>
                    <a:pt x="0" y="40"/>
                    <a:pt x="0" y="37"/>
                  </a:cubicBezTo>
                  <a:cubicBezTo>
                    <a:pt x="0" y="6"/>
                    <a:pt x="0" y="6"/>
                    <a:pt x="0" y="6"/>
                  </a:cubicBezTo>
                  <a:cubicBezTo>
                    <a:pt x="0" y="3"/>
                    <a:pt x="2" y="0"/>
                    <a:pt x="6" y="0"/>
                  </a:cubicBezTo>
                  <a:cubicBezTo>
                    <a:pt x="48" y="0"/>
                    <a:pt x="48" y="0"/>
                    <a:pt x="48" y="0"/>
                  </a:cubicBezTo>
                  <a:cubicBezTo>
                    <a:pt x="51" y="0"/>
                    <a:pt x="54" y="3"/>
                    <a:pt x="54" y="6"/>
                  </a:cubicBezTo>
                  <a:cubicBezTo>
                    <a:pt x="54" y="37"/>
                    <a:pt x="54" y="37"/>
                    <a:pt x="54" y="37"/>
                  </a:cubicBezTo>
                  <a:cubicBezTo>
                    <a:pt x="54" y="40"/>
                    <a:pt x="51"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6">
              <a:extLst>
                <a:ext uri="{FF2B5EF4-FFF2-40B4-BE49-F238E27FC236}">
                  <a16:creationId xmlns:a16="http://schemas.microsoft.com/office/drawing/2014/main" id="{1D870918-8EBC-0526-CF55-45712818ED78}"/>
                </a:ext>
              </a:extLst>
            </p:cNvPr>
            <p:cNvSpPr>
              <a:spLocks noEditPoints="1"/>
            </p:cNvSpPr>
            <p:nvPr/>
          </p:nvSpPr>
          <p:spPr bwMode="auto">
            <a:xfrm>
              <a:off x="748" y="884"/>
              <a:ext cx="129" cy="103"/>
            </a:xfrm>
            <a:custGeom>
              <a:avLst/>
              <a:gdLst>
                <a:gd name="T0" fmla="*/ 48 w 54"/>
                <a:gd name="T1" fmla="*/ 43 h 43"/>
                <a:gd name="T2" fmla="*/ 6 w 54"/>
                <a:gd name="T3" fmla="*/ 43 h 43"/>
                <a:gd name="T4" fmla="*/ 0 w 54"/>
                <a:gd name="T5" fmla="*/ 37 h 43"/>
                <a:gd name="T6" fmla="*/ 0 w 54"/>
                <a:gd name="T7" fmla="*/ 6 h 43"/>
                <a:gd name="T8" fmla="*/ 6 w 54"/>
                <a:gd name="T9" fmla="*/ 0 h 43"/>
                <a:gd name="T10" fmla="*/ 48 w 54"/>
                <a:gd name="T11" fmla="*/ 0 h 43"/>
                <a:gd name="T12" fmla="*/ 54 w 54"/>
                <a:gd name="T13" fmla="*/ 6 h 43"/>
                <a:gd name="T14" fmla="*/ 54 w 54"/>
                <a:gd name="T15" fmla="*/ 37 h 43"/>
                <a:gd name="T16" fmla="*/ 48 w 54"/>
                <a:gd name="T17" fmla="*/ 43 h 43"/>
                <a:gd name="T18" fmla="*/ 12 w 54"/>
                <a:gd name="T19" fmla="*/ 31 h 43"/>
                <a:gd name="T20" fmla="*/ 42 w 54"/>
                <a:gd name="T21" fmla="*/ 31 h 43"/>
                <a:gd name="T22" fmla="*/ 42 w 54"/>
                <a:gd name="T23" fmla="*/ 12 h 43"/>
                <a:gd name="T24" fmla="*/ 12 w 54"/>
                <a:gd name="T25" fmla="*/ 12 h 43"/>
                <a:gd name="T26" fmla="*/ 12 w 54"/>
                <a:gd name="T2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3">
                  <a:moveTo>
                    <a:pt x="48" y="43"/>
                  </a:moveTo>
                  <a:cubicBezTo>
                    <a:pt x="6" y="43"/>
                    <a:pt x="6" y="43"/>
                    <a:pt x="6" y="43"/>
                  </a:cubicBezTo>
                  <a:cubicBezTo>
                    <a:pt x="3" y="43"/>
                    <a:pt x="0" y="40"/>
                    <a:pt x="0" y="37"/>
                  </a:cubicBezTo>
                  <a:cubicBezTo>
                    <a:pt x="0" y="6"/>
                    <a:pt x="0" y="6"/>
                    <a:pt x="0" y="6"/>
                  </a:cubicBezTo>
                  <a:cubicBezTo>
                    <a:pt x="0" y="3"/>
                    <a:pt x="3" y="0"/>
                    <a:pt x="6" y="0"/>
                  </a:cubicBezTo>
                  <a:cubicBezTo>
                    <a:pt x="48" y="0"/>
                    <a:pt x="48" y="0"/>
                    <a:pt x="48" y="0"/>
                  </a:cubicBezTo>
                  <a:cubicBezTo>
                    <a:pt x="52" y="0"/>
                    <a:pt x="54" y="3"/>
                    <a:pt x="54" y="6"/>
                  </a:cubicBezTo>
                  <a:cubicBezTo>
                    <a:pt x="54" y="37"/>
                    <a:pt x="54" y="37"/>
                    <a:pt x="54" y="37"/>
                  </a:cubicBezTo>
                  <a:cubicBezTo>
                    <a:pt x="54" y="40"/>
                    <a:pt x="52" y="43"/>
                    <a:pt x="48" y="43"/>
                  </a:cubicBezTo>
                  <a:close/>
                  <a:moveTo>
                    <a:pt x="12" y="31"/>
                  </a:moveTo>
                  <a:cubicBezTo>
                    <a:pt x="42" y="31"/>
                    <a:pt x="42" y="31"/>
                    <a:pt x="42" y="31"/>
                  </a:cubicBezTo>
                  <a:cubicBezTo>
                    <a:pt x="42" y="12"/>
                    <a:pt x="42" y="12"/>
                    <a:pt x="42" y="12"/>
                  </a:cubicBezTo>
                  <a:cubicBezTo>
                    <a:pt x="12" y="12"/>
                    <a:pt x="12" y="12"/>
                    <a:pt x="12" y="12"/>
                  </a:cubicBezTo>
                  <a:lnTo>
                    <a:pt x="12"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29">
            <a:extLst>
              <a:ext uri="{FF2B5EF4-FFF2-40B4-BE49-F238E27FC236}">
                <a16:creationId xmlns:a16="http://schemas.microsoft.com/office/drawing/2014/main" id="{2BB6BC3D-9BE2-D184-C079-F75271079D12}"/>
              </a:ext>
            </a:extLst>
          </p:cNvPr>
          <p:cNvGrpSpPr>
            <a:grpSpLocks noChangeAspect="1"/>
          </p:cNvGrpSpPr>
          <p:nvPr/>
        </p:nvGrpSpPr>
        <p:grpSpPr bwMode="auto">
          <a:xfrm>
            <a:off x="4377284" y="507226"/>
            <a:ext cx="738369" cy="761068"/>
            <a:chOff x="2651" y="150"/>
            <a:chExt cx="553" cy="570"/>
          </a:xfrm>
          <a:solidFill>
            <a:schemeClr val="tx1"/>
          </a:solidFill>
        </p:grpSpPr>
        <p:sp>
          <p:nvSpPr>
            <p:cNvPr id="47" name="Freeform 30">
              <a:extLst>
                <a:ext uri="{FF2B5EF4-FFF2-40B4-BE49-F238E27FC236}">
                  <a16:creationId xmlns:a16="http://schemas.microsoft.com/office/drawing/2014/main" id="{36B317CD-DC53-C879-BE31-96226B25F681}"/>
                </a:ext>
              </a:extLst>
            </p:cNvPr>
            <p:cNvSpPr>
              <a:spLocks/>
            </p:cNvSpPr>
            <p:nvPr/>
          </p:nvSpPr>
          <p:spPr bwMode="auto">
            <a:xfrm>
              <a:off x="2886" y="399"/>
              <a:ext cx="125" cy="127"/>
            </a:xfrm>
            <a:custGeom>
              <a:avLst/>
              <a:gdLst>
                <a:gd name="T0" fmla="*/ 64 w 91"/>
                <a:gd name="T1" fmla="*/ 92 h 92"/>
                <a:gd name="T2" fmla="*/ 59 w 91"/>
                <a:gd name="T3" fmla="*/ 90 h 92"/>
                <a:gd name="T4" fmla="*/ 6 w 91"/>
                <a:gd name="T5" fmla="*/ 36 h 92"/>
                <a:gd name="T6" fmla="*/ 0 w 91"/>
                <a:gd name="T7" fmla="*/ 22 h 92"/>
                <a:gd name="T8" fmla="*/ 6 w 91"/>
                <a:gd name="T9" fmla="*/ 8 h 92"/>
                <a:gd name="T10" fmla="*/ 34 w 91"/>
                <a:gd name="T11" fmla="*/ 8 h 92"/>
                <a:gd name="T12" fmla="*/ 88 w 91"/>
                <a:gd name="T13" fmla="*/ 61 h 92"/>
                <a:gd name="T14" fmla="*/ 88 w 91"/>
                <a:gd name="T15" fmla="*/ 70 h 92"/>
                <a:gd name="T16" fmla="*/ 80 w 91"/>
                <a:gd name="T17" fmla="*/ 70 h 92"/>
                <a:gd name="T18" fmla="*/ 26 w 91"/>
                <a:gd name="T19" fmla="*/ 16 h 92"/>
                <a:gd name="T20" fmla="*/ 14 w 91"/>
                <a:gd name="T21" fmla="*/ 16 h 92"/>
                <a:gd name="T22" fmla="*/ 14 w 91"/>
                <a:gd name="T23" fmla="*/ 28 h 92"/>
                <a:gd name="T24" fmla="*/ 68 w 91"/>
                <a:gd name="T25" fmla="*/ 82 h 92"/>
                <a:gd name="T26" fmla="*/ 68 w 91"/>
                <a:gd name="T27" fmla="*/ 90 h 92"/>
                <a:gd name="T28" fmla="*/ 64 w 91"/>
                <a:gd name="T2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2">
                  <a:moveTo>
                    <a:pt x="64" y="92"/>
                  </a:moveTo>
                  <a:cubicBezTo>
                    <a:pt x="62" y="92"/>
                    <a:pt x="61" y="91"/>
                    <a:pt x="59" y="90"/>
                  </a:cubicBezTo>
                  <a:cubicBezTo>
                    <a:pt x="6" y="36"/>
                    <a:pt x="6" y="36"/>
                    <a:pt x="6" y="36"/>
                  </a:cubicBezTo>
                  <a:cubicBezTo>
                    <a:pt x="2" y="32"/>
                    <a:pt x="0" y="27"/>
                    <a:pt x="0" y="22"/>
                  </a:cubicBezTo>
                  <a:cubicBezTo>
                    <a:pt x="0" y="16"/>
                    <a:pt x="2" y="11"/>
                    <a:pt x="6" y="8"/>
                  </a:cubicBezTo>
                  <a:cubicBezTo>
                    <a:pt x="13" y="0"/>
                    <a:pt x="26" y="0"/>
                    <a:pt x="34" y="8"/>
                  </a:cubicBezTo>
                  <a:cubicBezTo>
                    <a:pt x="88" y="61"/>
                    <a:pt x="88" y="61"/>
                    <a:pt x="88" y="61"/>
                  </a:cubicBezTo>
                  <a:cubicBezTo>
                    <a:pt x="91" y="64"/>
                    <a:pt x="91" y="67"/>
                    <a:pt x="88" y="70"/>
                  </a:cubicBezTo>
                  <a:cubicBezTo>
                    <a:pt x="86" y="72"/>
                    <a:pt x="82" y="72"/>
                    <a:pt x="80" y="70"/>
                  </a:cubicBezTo>
                  <a:cubicBezTo>
                    <a:pt x="26" y="16"/>
                    <a:pt x="26" y="16"/>
                    <a:pt x="26" y="16"/>
                  </a:cubicBezTo>
                  <a:cubicBezTo>
                    <a:pt x="23" y="13"/>
                    <a:pt x="17" y="13"/>
                    <a:pt x="14" y="16"/>
                  </a:cubicBezTo>
                  <a:cubicBezTo>
                    <a:pt x="11" y="19"/>
                    <a:pt x="11" y="25"/>
                    <a:pt x="14" y="28"/>
                  </a:cubicBezTo>
                  <a:cubicBezTo>
                    <a:pt x="68" y="82"/>
                    <a:pt x="68" y="82"/>
                    <a:pt x="68" y="82"/>
                  </a:cubicBezTo>
                  <a:cubicBezTo>
                    <a:pt x="70" y="84"/>
                    <a:pt x="70" y="88"/>
                    <a:pt x="68" y="90"/>
                  </a:cubicBezTo>
                  <a:cubicBezTo>
                    <a:pt x="67" y="91"/>
                    <a:pt x="65" y="92"/>
                    <a:pt x="6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FD84E55-9A87-176B-802C-B4E85994BE8F}"/>
                </a:ext>
              </a:extLst>
            </p:cNvPr>
            <p:cNvSpPr>
              <a:spLocks/>
            </p:cNvSpPr>
            <p:nvPr/>
          </p:nvSpPr>
          <p:spPr bwMode="auto">
            <a:xfrm>
              <a:off x="2928" y="387"/>
              <a:ext cx="111" cy="110"/>
            </a:xfrm>
            <a:custGeom>
              <a:avLst/>
              <a:gdLst>
                <a:gd name="T0" fmla="*/ 53 w 81"/>
                <a:gd name="T1" fmla="*/ 80 h 80"/>
                <a:gd name="T2" fmla="*/ 49 w 81"/>
                <a:gd name="T3" fmla="*/ 78 h 80"/>
                <a:gd name="T4" fmla="*/ 8 w 81"/>
                <a:gd name="T5" fmla="*/ 37 h 80"/>
                <a:gd name="T6" fmla="*/ 8 w 81"/>
                <a:gd name="T7" fmla="*/ 8 h 80"/>
                <a:gd name="T8" fmla="*/ 36 w 81"/>
                <a:gd name="T9" fmla="*/ 8 h 80"/>
                <a:gd name="T10" fmla="*/ 78 w 81"/>
                <a:gd name="T11" fmla="*/ 50 h 80"/>
                <a:gd name="T12" fmla="*/ 78 w 81"/>
                <a:gd name="T13" fmla="*/ 59 h 80"/>
                <a:gd name="T14" fmla="*/ 70 w 81"/>
                <a:gd name="T15" fmla="*/ 59 h 80"/>
                <a:gd name="T16" fmla="*/ 28 w 81"/>
                <a:gd name="T17" fmla="*/ 16 h 80"/>
                <a:gd name="T18" fmla="*/ 16 w 81"/>
                <a:gd name="T19" fmla="*/ 16 h 80"/>
                <a:gd name="T20" fmla="*/ 16 w 81"/>
                <a:gd name="T21" fmla="*/ 28 h 80"/>
                <a:gd name="T22" fmla="*/ 57 w 81"/>
                <a:gd name="T23" fmla="*/ 69 h 80"/>
                <a:gd name="T24" fmla="*/ 57 w 81"/>
                <a:gd name="T25" fmla="*/ 78 h 80"/>
                <a:gd name="T26" fmla="*/ 53 w 81"/>
                <a:gd name="T2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0">
                  <a:moveTo>
                    <a:pt x="53" y="80"/>
                  </a:moveTo>
                  <a:cubicBezTo>
                    <a:pt x="52" y="80"/>
                    <a:pt x="50" y="79"/>
                    <a:pt x="49" y="78"/>
                  </a:cubicBezTo>
                  <a:cubicBezTo>
                    <a:pt x="8" y="37"/>
                    <a:pt x="8" y="37"/>
                    <a:pt x="8" y="37"/>
                  </a:cubicBezTo>
                  <a:cubicBezTo>
                    <a:pt x="0" y="29"/>
                    <a:pt x="0" y="16"/>
                    <a:pt x="8" y="8"/>
                  </a:cubicBezTo>
                  <a:cubicBezTo>
                    <a:pt x="16" y="0"/>
                    <a:pt x="29" y="0"/>
                    <a:pt x="36" y="8"/>
                  </a:cubicBezTo>
                  <a:cubicBezTo>
                    <a:pt x="78" y="50"/>
                    <a:pt x="78" y="50"/>
                    <a:pt x="78" y="50"/>
                  </a:cubicBezTo>
                  <a:cubicBezTo>
                    <a:pt x="81" y="52"/>
                    <a:pt x="81" y="56"/>
                    <a:pt x="78" y="59"/>
                  </a:cubicBezTo>
                  <a:cubicBezTo>
                    <a:pt x="76" y="61"/>
                    <a:pt x="72" y="61"/>
                    <a:pt x="70" y="59"/>
                  </a:cubicBezTo>
                  <a:cubicBezTo>
                    <a:pt x="28" y="16"/>
                    <a:pt x="28" y="16"/>
                    <a:pt x="28" y="16"/>
                  </a:cubicBezTo>
                  <a:cubicBezTo>
                    <a:pt x="25" y="13"/>
                    <a:pt x="19" y="13"/>
                    <a:pt x="16" y="16"/>
                  </a:cubicBezTo>
                  <a:cubicBezTo>
                    <a:pt x="13" y="20"/>
                    <a:pt x="13" y="25"/>
                    <a:pt x="16" y="28"/>
                  </a:cubicBezTo>
                  <a:cubicBezTo>
                    <a:pt x="57" y="69"/>
                    <a:pt x="57" y="69"/>
                    <a:pt x="57" y="69"/>
                  </a:cubicBezTo>
                  <a:cubicBezTo>
                    <a:pt x="60" y="72"/>
                    <a:pt x="60" y="75"/>
                    <a:pt x="57" y="78"/>
                  </a:cubicBezTo>
                  <a:cubicBezTo>
                    <a:pt x="56" y="79"/>
                    <a:pt x="55" y="80"/>
                    <a:pt x="53"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A17C89CE-5599-70BC-349F-CD53F5BA5E3B}"/>
                </a:ext>
              </a:extLst>
            </p:cNvPr>
            <p:cNvSpPr>
              <a:spLocks/>
            </p:cNvSpPr>
            <p:nvPr/>
          </p:nvSpPr>
          <p:spPr bwMode="auto">
            <a:xfrm>
              <a:off x="2795" y="367"/>
              <a:ext cx="357" cy="301"/>
            </a:xfrm>
            <a:custGeom>
              <a:avLst/>
              <a:gdLst>
                <a:gd name="T0" fmla="*/ 179 w 259"/>
                <a:gd name="T1" fmla="*/ 218 h 218"/>
                <a:gd name="T2" fmla="*/ 174 w 259"/>
                <a:gd name="T3" fmla="*/ 216 h 218"/>
                <a:gd name="T4" fmla="*/ 174 w 259"/>
                <a:gd name="T5" fmla="*/ 216 h 218"/>
                <a:gd name="T6" fmla="*/ 154 w 259"/>
                <a:gd name="T7" fmla="*/ 206 h 218"/>
                <a:gd name="T8" fmla="*/ 83 w 259"/>
                <a:gd name="T9" fmla="*/ 170 h 218"/>
                <a:gd name="T10" fmla="*/ 39 w 259"/>
                <a:gd name="T11" fmla="*/ 144 h 218"/>
                <a:gd name="T12" fmla="*/ 38 w 259"/>
                <a:gd name="T13" fmla="*/ 143 h 218"/>
                <a:gd name="T14" fmla="*/ 34 w 259"/>
                <a:gd name="T15" fmla="*/ 120 h 218"/>
                <a:gd name="T16" fmla="*/ 73 w 259"/>
                <a:gd name="T17" fmla="*/ 118 h 218"/>
                <a:gd name="T18" fmla="*/ 73 w 259"/>
                <a:gd name="T19" fmla="*/ 118 h 218"/>
                <a:gd name="T20" fmla="*/ 91 w 259"/>
                <a:gd name="T21" fmla="*/ 124 h 218"/>
                <a:gd name="T22" fmla="*/ 8 w 259"/>
                <a:gd name="T23" fmla="*/ 37 h 218"/>
                <a:gd name="T24" fmla="*/ 8 w 259"/>
                <a:gd name="T25" fmla="*/ 8 h 218"/>
                <a:gd name="T26" fmla="*/ 37 w 259"/>
                <a:gd name="T27" fmla="*/ 8 h 218"/>
                <a:gd name="T28" fmla="*/ 134 w 259"/>
                <a:gd name="T29" fmla="*/ 105 h 218"/>
                <a:gd name="T30" fmla="*/ 134 w 259"/>
                <a:gd name="T31" fmla="*/ 113 h 218"/>
                <a:gd name="T32" fmla="*/ 125 w 259"/>
                <a:gd name="T33" fmla="*/ 113 h 218"/>
                <a:gd name="T34" fmla="*/ 29 w 259"/>
                <a:gd name="T35" fmla="*/ 17 h 218"/>
                <a:gd name="T36" fmla="*/ 17 w 259"/>
                <a:gd name="T37" fmla="*/ 17 h 218"/>
                <a:gd name="T38" fmla="*/ 14 w 259"/>
                <a:gd name="T39" fmla="*/ 22 h 218"/>
                <a:gd name="T40" fmla="*/ 17 w 259"/>
                <a:gd name="T41" fmla="*/ 28 h 218"/>
                <a:gd name="T42" fmla="*/ 105 w 259"/>
                <a:gd name="T43" fmla="*/ 122 h 218"/>
                <a:gd name="T44" fmla="*/ 107 w 259"/>
                <a:gd name="T45" fmla="*/ 132 h 218"/>
                <a:gd name="T46" fmla="*/ 97 w 259"/>
                <a:gd name="T47" fmla="*/ 137 h 218"/>
                <a:gd name="T48" fmla="*/ 69 w 259"/>
                <a:gd name="T49" fmla="*/ 129 h 218"/>
                <a:gd name="T50" fmla="*/ 44 w 259"/>
                <a:gd name="T51" fmla="*/ 127 h 218"/>
                <a:gd name="T52" fmla="*/ 45 w 259"/>
                <a:gd name="T53" fmla="*/ 133 h 218"/>
                <a:gd name="T54" fmla="*/ 93 w 259"/>
                <a:gd name="T55" fmla="*/ 163 h 218"/>
                <a:gd name="T56" fmla="*/ 156 w 259"/>
                <a:gd name="T57" fmla="*/ 194 h 218"/>
                <a:gd name="T58" fmla="*/ 178 w 259"/>
                <a:gd name="T59" fmla="*/ 203 h 218"/>
                <a:gd name="T60" fmla="*/ 244 w 259"/>
                <a:gd name="T61" fmla="*/ 137 h 218"/>
                <a:gd name="T62" fmla="*/ 237 w 259"/>
                <a:gd name="T63" fmla="*/ 131 h 218"/>
                <a:gd name="T64" fmla="*/ 227 w 259"/>
                <a:gd name="T65" fmla="*/ 111 h 218"/>
                <a:gd name="T66" fmla="*/ 216 w 259"/>
                <a:gd name="T67" fmla="*/ 82 h 218"/>
                <a:gd name="T68" fmla="*/ 154 w 259"/>
                <a:gd name="T69" fmla="*/ 21 h 218"/>
                <a:gd name="T70" fmla="*/ 145 w 259"/>
                <a:gd name="T71" fmla="*/ 19 h 218"/>
                <a:gd name="T72" fmla="*/ 143 w 259"/>
                <a:gd name="T73" fmla="*/ 21 h 218"/>
                <a:gd name="T74" fmla="*/ 143 w 259"/>
                <a:gd name="T75" fmla="*/ 33 h 218"/>
                <a:gd name="T76" fmla="*/ 174 w 259"/>
                <a:gd name="T77" fmla="*/ 64 h 218"/>
                <a:gd name="T78" fmla="*/ 174 w 259"/>
                <a:gd name="T79" fmla="*/ 73 h 218"/>
                <a:gd name="T80" fmla="*/ 166 w 259"/>
                <a:gd name="T81" fmla="*/ 73 h 218"/>
                <a:gd name="T82" fmla="*/ 134 w 259"/>
                <a:gd name="T83" fmla="*/ 41 h 218"/>
                <a:gd name="T84" fmla="*/ 134 w 259"/>
                <a:gd name="T85" fmla="*/ 12 h 218"/>
                <a:gd name="T86" fmla="*/ 140 w 259"/>
                <a:gd name="T87" fmla="*/ 8 h 218"/>
                <a:gd name="T88" fmla="*/ 163 w 259"/>
                <a:gd name="T89" fmla="*/ 12 h 218"/>
                <a:gd name="T90" fmla="*/ 224 w 259"/>
                <a:gd name="T91" fmla="*/ 73 h 218"/>
                <a:gd name="T92" fmla="*/ 239 w 259"/>
                <a:gd name="T93" fmla="*/ 109 h 218"/>
                <a:gd name="T94" fmla="*/ 246 w 259"/>
                <a:gd name="T95" fmla="*/ 122 h 218"/>
                <a:gd name="T96" fmla="*/ 257 w 259"/>
                <a:gd name="T97" fmla="*/ 133 h 218"/>
                <a:gd name="T98" fmla="*/ 259 w 259"/>
                <a:gd name="T99" fmla="*/ 137 h 218"/>
                <a:gd name="T100" fmla="*/ 257 w 259"/>
                <a:gd name="T101" fmla="*/ 142 h 218"/>
                <a:gd name="T102" fmla="*/ 183 w 259"/>
                <a:gd name="T103" fmla="*/ 216 h 218"/>
                <a:gd name="T104" fmla="*/ 179 w 259"/>
                <a:gd name="T105"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9" h="218">
                  <a:moveTo>
                    <a:pt x="179" y="218"/>
                  </a:moveTo>
                  <a:cubicBezTo>
                    <a:pt x="177" y="218"/>
                    <a:pt x="176" y="217"/>
                    <a:pt x="174" y="216"/>
                  </a:cubicBezTo>
                  <a:cubicBezTo>
                    <a:pt x="174" y="216"/>
                    <a:pt x="174" y="216"/>
                    <a:pt x="174" y="216"/>
                  </a:cubicBezTo>
                  <a:cubicBezTo>
                    <a:pt x="169" y="210"/>
                    <a:pt x="162" y="207"/>
                    <a:pt x="154" y="206"/>
                  </a:cubicBezTo>
                  <a:cubicBezTo>
                    <a:pt x="136" y="204"/>
                    <a:pt x="102" y="196"/>
                    <a:pt x="83" y="170"/>
                  </a:cubicBezTo>
                  <a:cubicBezTo>
                    <a:pt x="80" y="165"/>
                    <a:pt x="58" y="153"/>
                    <a:pt x="39" y="144"/>
                  </a:cubicBezTo>
                  <a:cubicBezTo>
                    <a:pt x="39" y="144"/>
                    <a:pt x="38" y="143"/>
                    <a:pt x="38" y="143"/>
                  </a:cubicBezTo>
                  <a:cubicBezTo>
                    <a:pt x="31" y="138"/>
                    <a:pt x="29" y="127"/>
                    <a:pt x="34" y="120"/>
                  </a:cubicBezTo>
                  <a:cubicBezTo>
                    <a:pt x="45" y="106"/>
                    <a:pt x="63" y="114"/>
                    <a:pt x="73" y="118"/>
                  </a:cubicBezTo>
                  <a:cubicBezTo>
                    <a:pt x="73" y="118"/>
                    <a:pt x="73" y="118"/>
                    <a:pt x="73" y="118"/>
                  </a:cubicBezTo>
                  <a:cubicBezTo>
                    <a:pt x="74" y="118"/>
                    <a:pt x="82" y="121"/>
                    <a:pt x="91" y="124"/>
                  </a:cubicBezTo>
                  <a:cubicBezTo>
                    <a:pt x="8" y="37"/>
                    <a:pt x="8" y="37"/>
                    <a:pt x="8" y="37"/>
                  </a:cubicBezTo>
                  <a:cubicBezTo>
                    <a:pt x="0" y="29"/>
                    <a:pt x="0" y="16"/>
                    <a:pt x="8" y="8"/>
                  </a:cubicBezTo>
                  <a:cubicBezTo>
                    <a:pt x="16" y="0"/>
                    <a:pt x="29" y="0"/>
                    <a:pt x="37" y="8"/>
                  </a:cubicBezTo>
                  <a:cubicBezTo>
                    <a:pt x="134" y="105"/>
                    <a:pt x="134" y="105"/>
                    <a:pt x="134" y="105"/>
                  </a:cubicBezTo>
                  <a:cubicBezTo>
                    <a:pt x="136" y="107"/>
                    <a:pt x="136" y="111"/>
                    <a:pt x="134" y="113"/>
                  </a:cubicBezTo>
                  <a:cubicBezTo>
                    <a:pt x="132" y="115"/>
                    <a:pt x="128" y="115"/>
                    <a:pt x="125" y="113"/>
                  </a:cubicBezTo>
                  <a:cubicBezTo>
                    <a:pt x="29" y="17"/>
                    <a:pt x="29" y="17"/>
                    <a:pt x="29" y="17"/>
                  </a:cubicBezTo>
                  <a:cubicBezTo>
                    <a:pt x="26" y="13"/>
                    <a:pt x="20" y="13"/>
                    <a:pt x="17" y="17"/>
                  </a:cubicBezTo>
                  <a:cubicBezTo>
                    <a:pt x="15" y="18"/>
                    <a:pt x="14" y="20"/>
                    <a:pt x="14" y="22"/>
                  </a:cubicBezTo>
                  <a:cubicBezTo>
                    <a:pt x="14" y="25"/>
                    <a:pt x="15" y="27"/>
                    <a:pt x="17" y="28"/>
                  </a:cubicBezTo>
                  <a:cubicBezTo>
                    <a:pt x="105" y="122"/>
                    <a:pt x="105" y="122"/>
                    <a:pt x="105" y="122"/>
                  </a:cubicBezTo>
                  <a:cubicBezTo>
                    <a:pt x="108" y="124"/>
                    <a:pt x="109" y="129"/>
                    <a:pt x="107" y="132"/>
                  </a:cubicBezTo>
                  <a:cubicBezTo>
                    <a:pt x="105" y="136"/>
                    <a:pt x="101" y="138"/>
                    <a:pt x="97" y="137"/>
                  </a:cubicBezTo>
                  <a:cubicBezTo>
                    <a:pt x="85" y="135"/>
                    <a:pt x="70" y="130"/>
                    <a:pt x="69" y="129"/>
                  </a:cubicBezTo>
                  <a:cubicBezTo>
                    <a:pt x="52" y="122"/>
                    <a:pt x="47" y="123"/>
                    <a:pt x="44" y="127"/>
                  </a:cubicBezTo>
                  <a:cubicBezTo>
                    <a:pt x="43" y="129"/>
                    <a:pt x="43" y="132"/>
                    <a:pt x="45" y="133"/>
                  </a:cubicBezTo>
                  <a:cubicBezTo>
                    <a:pt x="53" y="137"/>
                    <a:pt x="86" y="154"/>
                    <a:pt x="93" y="163"/>
                  </a:cubicBezTo>
                  <a:cubicBezTo>
                    <a:pt x="109" y="186"/>
                    <a:pt x="139" y="192"/>
                    <a:pt x="156" y="194"/>
                  </a:cubicBezTo>
                  <a:cubicBezTo>
                    <a:pt x="164" y="195"/>
                    <a:pt x="172" y="198"/>
                    <a:pt x="178" y="203"/>
                  </a:cubicBezTo>
                  <a:cubicBezTo>
                    <a:pt x="244" y="137"/>
                    <a:pt x="244" y="137"/>
                    <a:pt x="244" y="137"/>
                  </a:cubicBezTo>
                  <a:cubicBezTo>
                    <a:pt x="237" y="131"/>
                    <a:pt x="237" y="131"/>
                    <a:pt x="237" y="131"/>
                  </a:cubicBezTo>
                  <a:cubicBezTo>
                    <a:pt x="232" y="125"/>
                    <a:pt x="229" y="119"/>
                    <a:pt x="227" y="111"/>
                  </a:cubicBezTo>
                  <a:cubicBezTo>
                    <a:pt x="224" y="97"/>
                    <a:pt x="220" y="87"/>
                    <a:pt x="216" y="82"/>
                  </a:cubicBezTo>
                  <a:cubicBezTo>
                    <a:pt x="154" y="21"/>
                    <a:pt x="154" y="21"/>
                    <a:pt x="154" y="21"/>
                  </a:cubicBezTo>
                  <a:cubicBezTo>
                    <a:pt x="152" y="18"/>
                    <a:pt x="148" y="18"/>
                    <a:pt x="145" y="19"/>
                  </a:cubicBezTo>
                  <a:cubicBezTo>
                    <a:pt x="144" y="20"/>
                    <a:pt x="143" y="20"/>
                    <a:pt x="143" y="21"/>
                  </a:cubicBezTo>
                  <a:cubicBezTo>
                    <a:pt x="139" y="24"/>
                    <a:pt x="139" y="29"/>
                    <a:pt x="143" y="33"/>
                  </a:cubicBezTo>
                  <a:cubicBezTo>
                    <a:pt x="174" y="64"/>
                    <a:pt x="174" y="64"/>
                    <a:pt x="174" y="64"/>
                  </a:cubicBezTo>
                  <a:cubicBezTo>
                    <a:pt x="177" y="66"/>
                    <a:pt x="177" y="70"/>
                    <a:pt x="174" y="73"/>
                  </a:cubicBezTo>
                  <a:cubicBezTo>
                    <a:pt x="172" y="75"/>
                    <a:pt x="168" y="75"/>
                    <a:pt x="166" y="73"/>
                  </a:cubicBezTo>
                  <a:cubicBezTo>
                    <a:pt x="134" y="41"/>
                    <a:pt x="134" y="41"/>
                    <a:pt x="134" y="41"/>
                  </a:cubicBezTo>
                  <a:cubicBezTo>
                    <a:pt x="126" y="33"/>
                    <a:pt x="126" y="20"/>
                    <a:pt x="134" y="12"/>
                  </a:cubicBezTo>
                  <a:cubicBezTo>
                    <a:pt x="136" y="11"/>
                    <a:pt x="138" y="9"/>
                    <a:pt x="140" y="8"/>
                  </a:cubicBezTo>
                  <a:cubicBezTo>
                    <a:pt x="147" y="5"/>
                    <a:pt x="157" y="6"/>
                    <a:pt x="163" y="12"/>
                  </a:cubicBezTo>
                  <a:cubicBezTo>
                    <a:pt x="224" y="73"/>
                    <a:pt x="224" y="73"/>
                    <a:pt x="224" y="73"/>
                  </a:cubicBezTo>
                  <a:cubicBezTo>
                    <a:pt x="232" y="82"/>
                    <a:pt x="237" y="97"/>
                    <a:pt x="239" y="109"/>
                  </a:cubicBezTo>
                  <a:cubicBezTo>
                    <a:pt x="240" y="114"/>
                    <a:pt x="242" y="118"/>
                    <a:pt x="246" y="122"/>
                  </a:cubicBezTo>
                  <a:cubicBezTo>
                    <a:pt x="257" y="133"/>
                    <a:pt x="257" y="133"/>
                    <a:pt x="257" y="133"/>
                  </a:cubicBezTo>
                  <a:cubicBezTo>
                    <a:pt x="258" y="134"/>
                    <a:pt x="259" y="136"/>
                    <a:pt x="259" y="137"/>
                  </a:cubicBezTo>
                  <a:cubicBezTo>
                    <a:pt x="259" y="139"/>
                    <a:pt x="258" y="141"/>
                    <a:pt x="257" y="142"/>
                  </a:cubicBezTo>
                  <a:cubicBezTo>
                    <a:pt x="183" y="216"/>
                    <a:pt x="183" y="216"/>
                    <a:pt x="183" y="216"/>
                  </a:cubicBezTo>
                  <a:cubicBezTo>
                    <a:pt x="182" y="217"/>
                    <a:pt x="180" y="218"/>
                    <a:pt x="17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9E5CB112-FF28-7847-747F-0BCE48FD7D28}"/>
                </a:ext>
              </a:extLst>
            </p:cNvPr>
            <p:cNvSpPr>
              <a:spLocks noEditPoints="1"/>
            </p:cNvSpPr>
            <p:nvPr/>
          </p:nvSpPr>
          <p:spPr bwMode="auto">
            <a:xfrm>
              <a:off x="3020" y="534"/>
              <a:ext cx="184" cy="186"/>
            </a:xfrm>
            <a:custGeom>
              <a:avLst/>
              <a:gdLst>
                <a:gd name="T0" fmla="*/ 34 w 134"/>
                <a:gd name="T1" fmla="*/ 135 h 135"/>
                <a:gd name="T2" fmla="*/ 30 w 134"/>
                <a:gd name="T3" fmla="*/ 133 h 135"/>
                <a:gd name="T4" fmla="*/ 1 w 134"/>
                <a:gd name="T5" fmla="*/ 105 h 135"/>
                <a:gd name="T6" fmla="*/ 0 w 134"/>
                <a:gd name="T7" fmla="*/ 101 h 135"/>
                <a:gd name="T8" fmla="*/ 1 w 134"/>
                <a:gd name="T9" fmla="*/ 96 h 135"/>
                <a:gd name="T10" fmla="*/ 95 w 134"/>
                <a:gd name="T11" fmla="*/ 2 h 135"/>
                <a:gd name="T12" fmla="*/ 104 w 134"/>
                <a:gd name="T13" fmla="*/ 2 h 135"/>
                <a:gd name="T14" fmla="*/ 133 w 134"/>
                <a:gd name="T15" fmla="*/ 31 h 135"/>
                <a:gd name="T16" fmla="*/ 134 w 134"/>
                <a:gd name="T17" fmla="*/ 35 h 135"/>
                <a:gd name="T18" fmla="*/ 133 w 134"/>
                <a:gd name="T19" fmla="*/ 39 h 135"/>
                <a:gd name="T20" fmla="*/ 38 w 134"/>
                <a:gd name="T21" fmla="*/ 133 h 135"/>
                <a:gd name="T22" fmla="*/ 34 w 134"/>
                <a:gd name="T23" fmla="*/ 135 h 135"/>
                <a:gd name="T24" fmla="*/ 14 w 134"/>
                <a:gd name="T25" fmla="*/ 101 h 135"/>
                <a:gd name="T26" fmla="*/ 34 w 134"/>
                <a:gd name="T27" fmla="*/ 121 h 135"/>
                <a:gd name="T28" fmla="*/ 120 w 134"/>
                <a:gd name="T29" fmla="*/ 35 h 135"/>
                <a:gd name="T30" fmla="*/ 100 w 134"/>
                <a:gd name="T31" fmla="*/ 15 h 135"/>
                <a:gd name="T32" fmla="*/ 14 w 134"/>
                <a:gd name="T33"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34" y="135"/>
                  </a:moveTo>
                  <a:cubicBezTo>
                    <a:pt x="33" y="135"/>
                    <a:pt x="31" y="135"/>
                    <a:pt x="30" y="133"/>
                  </a:cubicBezTo>
                  <a:cubicBezTo>
                    <a:pt x="1" y="105"/>
                    <a:pt x="1" y="105"/>
                    <a:pt x="1" y="105"/>
                  </a:cubicBezTo>
                  <a:cubicBezTo>
                    <a:pt x="0" y="104"/>
                    <a:pt x="0" y="102"/>
                    <a:pt x="0" y="101"/>
                  </a:cubicBezTo>
                  <a:cubicBezTo>
                    <a:pt x="0" y="99"/>
                    <a:pt x="0" y="98"/>
                    <a:pt x="1" y="96"/>
                  </a:cubicBezTo>
                  <a:cubicBezTo>
                    <a:pt x="95" y="2"/>
                    <a:pt x="95" y="2"/>
                    <a:pt x="95" y="2"/>
                  </a:cubicBezTo>
                  <a:cubicBezTo>
                    <a:pt x="98" y="0"/>
                    <a:pt x="102" y="0"/>
                    <a:pt x="104" y="2"/>
                  </a:cubicBezTo>
                  <a:cubicBezTo>
                    <a:pt x="133" y="31"/>
                    <a:pt x="133" y="31"/>
                    <a:pt x="133" y="31"/>
                  </a:cubicBezTo>
                  <a:cubicBezTo>
                    <a:pt x="134" y="32"/>
                    <a:pt x="134" y="33"/>
                    <a:pt x="134" y="35"/>
                  </a:cubicBezTo>
                  <a:cubicBezTo>
                    <a:pt x="134" y="37"/>
                    <a:pt x="134" y="38"/>
                    <a:pt x="133" y="39"/>
                  </a:cubicBezTo>
                  <a:cubicBezTo>
                    <a:pt x="38" y="133"/>
                    <a:pt x="38" y="133"/>
                    <a:pt x="38" y="133"/>
                  </a:cubicBezTo>
                  <a:cubicBezTo>
                    <a:pt x="37" y="135"/>
                    <a:pt x="36" y="135"/>
                    <a:pt x="34" y="135"/>
                  </a:cubicBezTo>
                  <a:close/>
                  <a:moveTo>
                    <a:pt x="14" y="101"/>
                  </a:moveTo>
                  <a:cubicBezTo>
                    <a:pt x="34" y="121"/>
                    <a:pt x="34" y="121"/>
                    <a:pt x="34" y="121"/>
                  </a:cubicBezTo>
                  <a:cubicBezTo>
                    <a:pt x="120" y="35"/>
                    <a:pt x="120" y="35"/>
                    <a:pt x="120" y="35"/>
                  </a:cubicBezTo>
                  <a:cubicBezTo>
                    <a:pt x="100" y="15"/>
                    <a:pt x="100" y="15"/>
                    <a:pt x="100" y="15"/>
                  </a:cubicBezTo>
                  <a:lnTo>
                    <a:pt x="1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a:extLst>
                <a:ext uri="{FF2B5EF4-FFF2-40B4-BE49-F238E27FC236}">
                  <a16:creationId xmlns:a16="http://schemas.microsoft.com/office/drawing/2014/main" id="{6C9FE9BA-D903-5F9B-C7FD-4C483C5FC372}"/>
                </a:ext>
              </a:extLst>
            </p:cNvPr>
            <p:cNvSpPr>
              <a:spLocks/>
            </p:cNvSpPr>
            <p:nvPr/>
          </p:nvSpPr>
          <p:spPr bwMode="auto">
            <a:xfrm>
              <a:off x="2651" y="222"/>
              <a:ext cx="283" cy="424"/>
            </a:xfrm>
            <a:custGeom>
              <a:avLst/>
              <a:gdLst>
                <a:gd name="T0" fmla="*/ 200 w 206"/>
                <a:gd name="T1" fmla="*/ 308 h 308"/>
                <a:gd name="T2" fmla="*/ 6 w 206"/>
                <a:gd name="T3" fmla="*/ 308 h 308"/>
                <a:gd name="T4" fmla="*/ 0 w 206"/>
                <a:gd name="T5" fmla="*/ 302 h 308"/>
                <a:gd name="T6" fmla="*/ 0 w 206"/>
                <a:gd name="T7" fmla="*/ 6 h 308"/>
                <a:gd name="T8" fmla="*/ 6 w 206"/>
                <a:gd name="T9" fmla="*/ 0 h 308"/>
                <a:gd name="T10" fmla="*/ 200 w 206"/>
                <a:gd name="T11" fmla="*/ 0 h 308"/>
                <a:gd name="T12" fmla="*/ 206 w 206"/>
                <a:gd name="T13" fmla="*/ 6 h 308"/>
                <a:gd name="T14" fmla="*/ 206 w 206"/>
                <a:gd name="T15" fmla="*/ 139 h 308"/>
                <a:gd name="T16" fmla="*/ 200 w 206"/>
                <a:gd name="T17" fmla="*/ 145 h 308"/>
                <a:gd name="T18" fmla="*/ 194 w 206"/>
                <a:gd name="T19" fmla="*/ 139 h 308"/>
                <a:gd name="T20" fmla="*/ 194 w 206"/>
                <a:gd name="T21" fmla="*/ 12 h 308"/>
                <a:gd name="T22" fmla="*/ 12 w 206"/>
                <a:gd name="T23" fmla="*/ 12 h 308"/>
                <a:gd name="T24" fmla="*/ 12 w 206"/>
                <a:gd name="T25" fmla="*/ 296 h 308"/>
                <a:gd name="T26" fmla="*/ 194 w 206"/>
                <a:gd name="T27" fmla="*/ 296 h 308"/>
                <a:gd name="T28" fmla="*/ 194 w 206"/>
                <a:gd name="T29" fmla="*/ 281 h 308"/>
                <a:gd name="T30" fmla="*/ 200 w 206"/>
                <a:gd name="T31" fmla="*/ 275 h 308"/>
                <a:gd name="T32" fmla="*/ 206 w 206"/>
                <a:gd name="T33" fmla="*/ 281 h 308"/>
                <a:gd name="T34" fmla="*/ 206 w 206"/>
                <a:gd name="T35" fmla="*/ 302 h 308"/>
                <a:gd name="T36" fmla="*/ 200 w 206"/>
                <a:gd name="T3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308">
                  <a:moveTo>
                    <a:pt x="200" y="308"/>
                  </a:moveTo>
                  <a:cubicBezTo>
                    <a:pt x="6" y="308"/>
                    <a:pt x="6" y="308"/>
                    <a:pt x="6" y="308"/>
                  </a:cubicBezTo>
                  <a:cubicBezTo>
                    <a:pt x="2" y="308"/>
                    <a:pt x="0" y="305"/>
                    <a:pt x="0" y="302"/>
                  </a:cubicBezTo>
                  <a:cubicBezTo>
                    <a:pt x="0" y="6"/>
                    <a:pt x="0" y="6"/>
                    <a:pt x="0" y="6"/>
                  </a:cubicBezTo>
                  <a:cubicBezTo>
                    <a:pt x="0" y="3"/>
                    <a:pt x="2" y="0"/>
                    <a:pt x="6" y="0"/>
                  </a:cubicBezTo>
                  <a:cubicBezTo>
                    <a:pt x="200" y="0"/>
                    <a:pt x="200" y="0"/>
                    <a:pt x="200" y="0"/>
                  </a:cubicBezTo>
                  <a:cubicBezTo>
                    <a:pt x="204" y="0"/>
                    <a:pt x="206" y="3"/>
                    <a:pt x="206" y="6"/>
                  </a:cubicBezTo>
                  <a:cubicBezTo>
                    <a:pt x="206" y="139"/>
                    <a:pt x="206" y="139"/>
                    <a:pt x="206" y="139"/>
                  </a:cubicBezTo>
                  <a:cubicBezTo>
                    <a:pt x="206" y="143"/>
                    <a:pt x="204" y="145"/>
                    <a:pt x="200" y="145"/>
                  </a:cubicBezTo>
                  <a:cubicBezTo>
                    <a:pt x="197" y="145"/>
                    <a:pt x="194" y="143"/>
                    <a:pt x="194" y="139"/>
                  </a:cubicBezTo>
                  <a:cubicBezTo>
                    <a:pt x="194" y="12"/>
                    <a:pt x="194" y="12"/>
                    <a:pt x="194" y="12"/>
                  </a:cubicBezTo>
                  <a:cubicBezTo>
                    <a:pt x="12" y="12"/>
                    <a:pt x="12" y="12"/>
                    <a:pt x="12" y="12"/>
                  </a:cubicBezTo>
                  <a:cubicBezTo>
                    <a:pt x="12" y="296"/>
                    <a:pt x="12" y="296"/>
                    <a:pt x="12" y="296"/>
                  </a:cubicBezTo>
                  <a:cubicBezTo>
                    <a:pt x="194" y="296"/>
                    <a:pt x="194" y="296"/>
                    <a:pt x="194" y="296"/>
                  </a:cubicBezTo>
                  <a:cubicBezTo>
                    <a:pt x="194" y="281"/>
                    <a:pt x="194" y="281"/>
                    <a:pt x="194" y="281"/>
                  </a:cubicBezTo>
                  <a:cubicBezTo>
                    <a:pt x="194" y="278"/>
                    <a:pt x="197" y="275"/>
                    <a:pt x="200" y="275"/>
                  </a:cubicBezTo>
                  <a:cubicBezTo>
                    <a:pt x="204" y="275"/>
                    <a:pt x="206" y="278"/>
                    <a:pt x="206" y="281"/>
                  </a:cubicBezTo>
                  <a:cubicBezTo>
                    <a:pt x="206" y="302"/>
                    <a:pt x="206" y="302"/>
                    <a:pt x="206" y="302"/>
                  </a:cubicBezTo>
                  <a:cubicBezTo>
                    <a:pt x="206" y="305"/>
                    <a:pt x="204" y="308"/>
                    <a:pt x="200"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6ECE3FCD-1324-B319-88DD-7EBCFF81E9CE}"/>
                </a:ext>
              </a:extLst>
            </p:cNvPr>
            <p:cNvSpPr>
              <a:spLocks noEditPoints="1"/>
            </p:cNvSpPr>
            <p:nvPr/>
          </p:nvSpPr>
          <p:spPr bwMode="auto">
            <a:xfrm>
              <a:off x="2651" y="150"/>
              <a:ext cx="283" cy="88"/>
            </a:xfrm>
            <a:custGeom>
              <a:avLst/>
              <a:gdLst>
                <a:gd name="T0" fmla="*/ 200 w 206"/>
                <a:gd name="T1" fmla="*/ 64 h 64"/>
                <a:gd name="T2" fmla="*/ 6 w 206"/>
                <a:gd name="T3" fmla="*/ 64 h 64"/>
                <a:gd name="T4" fmla="*/ 0 w 206"/>
                <a:gd name="T5" fmla="*/ 58 h 64"/>
                <a:gd name="T6" fmla="*/ 0 w 206"/>
                <a:gd name="T7" fmla="*/ 31 h 64"/>
                <a:gd name="T8" fmla="*/ 30 w 206"/>
                <a:gd name="T9" fmla="*/ 0 h 64"/>
                <a:gd name="T10" fmla="*/ 176 w 206"/>
                <a:gd name="T11" fmla="*/ 0 h 64"/>
                <a:gd name="T12" fmla="*/ 206 w 206"/>
                <a:gd name="T13" fmla="*/ 31 h 64"/>
                <a:gd name="T14" fmla="*/ 206 w 206"/>
                <a:gd name="T15" fmla="*/ 58 h 64"/>
                <a:gd name="T16" fmla="*/ 200 w 206"/>
                <a:gd name="T17" fmla="*/ 64 h 64"/>
                <a:gd name="T18" fmla="*/ 12 w 206"/>
                <a:gd name="T19" fmla="*/ 52 h 64"/>
                <a:gd name="T20" fmla="*/ 194 w 206"/>
                <a:gd name="T21" fmla="*/ 52 h 64"/>
                <a:gd name="T22" fmla="*/ 194 w 206"/>
                <a:gd name="T23" fmla="*/ 31 h 64"/>
                <a:gd name="T24" fmla="*/ 176 w 206"/>
                <a:gd name="T25" fmla="*/ 12 h 64"/>
                <a:gd name="T26" fmla="*/ 30 w 206"/>
                <a:gd name="T27" fmla="*/ 12 h 64"/>
                <a:gd name="T28" fmla="*/ 12 w 206"/>
                <a:gd name="T29" fmla="*/ 31 h 64"/>
                <a:gd name="T30" fmla="*/ 12 w 206"/>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4">
                  <a:moveTo>
                    <a:pt x="200" y="64"/>
                  </a:moveTo>
                  <a:cubicBezTo>
                    <a:pt x="6" y="64"/>
                    <a:pt x="6" y="64"/>
                    <a:pt x="6" y="64"/>
                  </a:cubicBezTo>
                  <a:cubicBezTo>
                    <a:pt x="2" y="64"/>
                    <a:pt x="0" y="62"/>
                    <a:pt x="0" y="58"/>
                  </a:cubicBezTo>
                  <a:cubicBezTo>
                    <a:pt x="0" y="31"/>
                    <a:pt x="0" y="31"/>
                    <a:pt x="0" y="31"/>
                  </a:cubicBezTo>
                  <a:cubicBezTo>
                    <a:pt x="0" y="14"/>
                    <a:pt x="13" y="0"/>
                    <a:pt x="30" y="0"/>
                  </a:cubicBezTo>
                  <a:cubicBezTo>
                    <a:pt x="176" y="0"/>
                    <a:pt x="176" y="0"/>
                    <a:pt x="176" y="0"/>
                  </a:cubicBezTo>
                  <a:cubicBezTo>
                    <a:pt x="193" y="0"/>
                    <a:pt x="206" y="14"/>
                    <a:pt x="206" y="31"/>
                  </a:cubicBezTo>
                  <a:cubicBezTo>
                    <a:pt x="206" y="58"/>
                    <a:pt x="206" y="58"/>
                    <a:pt x="206" y="58"/>
                  </a:cubicBezTo>
                  <a:cubicBezTo>
                    <a:pt x="206" y="62"/>
                    <a:pt x="204" y="64"/>
                    <a:pt x="200" y="64"/>
                  </a:cubicBezTo>
                  <a:close/>
                  <a:moveTo>
                    <a:pt x="12" y="52"/>
                  </a:moveTo>
                  <a:cubicBezTo>
                    <a:pt x="194" y="52"/>
                    <a:pt x="194" y="52"/>
                    <a:pt x="194" y="52"/>
                  </a:cubicBezTo>
                  <a:cubicBezTo>
                    <a:pt x="194" y="31"/>
                    <a:pt x="194" y="31"/>
                    <a:pt x="194" y="31"/>
                  </a:cubicBezTo>
                  <a:cubicBezTo>
                    <a:pt x="194" y="21"/>
                    <a:pt x="186" y="12"/>
                    <a:pt x="176" y="12"/>
                  </a:cubicBezTo>
                  <a:cubicBezTo>
                    <a:pt x="30" y="12"/>
                    <a:pt x="30" y="12"/>
                    <a:pt x="30" y="12"/>
                  </a:cubicBezTo>
                  <a:cubicBezTo>
                    <a:pt x="20" y="12"/>
                    <a:pt x="12" y="21"/>
                    <a:pt x="12" y="31"/>
                  </a:cubicBezTo>
                  <a:lnTo>
                    <a:pt x="1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a:extLst>
                <a:ext uri="{FF2B5EF4-FFF2-40B4-BE49-F238E27FC236}">
                  <a16:creationId xmlns:a16="http://schemas.microsoft.com/office/drawing/2014/main" id="{F0F96AB5-81DC-549A-EC85-8F07A6755CAE}"/>
                </a:ext>
              </a:extLst>
            </p:cNvPr>
            <p:cNvSpPr>
              <a:spLocks noEditPoints="1"/>
            </p:cNvSpPr>
            <p:nvPr/>
          </p:nvSpPr>
          <p:spPr bwMode="auto">
            <a:xfrm>
              <a:off x="2651" y="629"/>
              <a:ext cx="283" cy="87"/>
            </a:xfrm>
            <a:custGeom>
              <a:avLst/>
              <a:gdLst>
                <a:gd name="T0" fmla="*/ 176 w 206"/>
                <a:gd name="T1" fmla="*/ 63 h 63"/>
                <a:gd name="T2" fmla="*/ 30 w 206"/>
                <a:gd name="T3" fmla="*/ 63 h 63"/>
                <a:gd name="T4" fmla="*/ 0 w 206"/>
                <a:gd name="T5" fmla="*/ 32 h 63"/>
                <a:gd name="T6" fmla="*/ 0 w 206"/>
                <a:gd name="T7" fmla="*/ 6 h 63"/>
                <a:gd name="T8" fmla="*/ 6 w 206"/>
                <a:gd name="T9" fmla="*/ 0 h 63"/>
                <a:gd name="T10" fmla="*/ 200 w 206"/>
                <a:gd name="T11" fmla="*/ 0 h 63"/>
                <a:gd name="T12" fmla="*/ 206 w 206"/>
                <a:gd name="T13" fmla="*/ 6 h 63"/>
                <a:gd name="T14" fmla="*/ 206 w 206"/>
                <a:gd name="T15" fmla="*/ 32 h 63"/>
                <a:gd name="T16" fmla="*/ 176 w 206"/>
                <a:gd name="T17" fmla="*/ 63 h 63"/>
                <a:gd name="T18" fmla="*/ 12 w 206"/>
                <a:gd name="T19" fmla="*/ 12 h 63"/>
                <a:gd name="T20" fmla="*/ 12 w 206"/>
                <a:gd name="T21" fmla="*/ 32 h 63"/>
                <a:gd name="T22" fmla="*/ 30 w 206"/>
                <a:gd name="T23" fmla="*/ 51 h 63"/>
                <a:gd name="T24" fmla="*/ 176 w 206"/>
                <a:gd name="T25" fmla="*/ 51 h 63"/>
                <a:gd name="T26" fmla="*/ 194 w 206"/>
                <a:gd name="T27" fmla="*/ 32 h 63"/>
                <a:gd name="T28" fmla="*/ 194 w 206"/>
                <a:gd name="T29" fmla="*/ 12 h 63"/>
                <a:gd name="T30" fmla="*/ 12 w 206"/>
                <a:gd name="T31"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63">
                  <a:moveTo>
                    <a:pt x="176" y="63"/>
                  </a:moveTo>
                  <a:cubicBezTo>
                    <a:pt x="30" y="63"/>
                    <a:pt x="30" y="63"/>
                    <a:pt x="30" y="63"/>
                  </a:cubicBezTo>
                  <a:cubicBezTo>
                    <a:pt x="13" y="63"/>
                    <a:pt x="0" y="49"/>
                    <a:pt x="0" y="32"/>
                  </a:cubicBezTo>
                  <a:cubicBezTo>
                    <a:pt x="0" y="6"/>
                    <a:pt x="0" y="6"/>
                    <a:pt x="0" y="6"/>
                  </a:cubicBezTo>
                  <a:cubicBezTo>
                    <a:pt x="0" y="2"/>
                    <a:pt x="2" y="0"/>
                    <a:pt x="6" y="0"/>
                  </a:cubicBezTo>
                  <a:cubicBezTo>
                    <a:pt x="200" y="0"/>
                    <a:pt x="200" y="0"/>
                    <a:pt x="200" y="0"/>
                  </a:cubicBezTo>
                  <a:cubicBezTo>
                    <a:pt x="204" y="0"/>
                    <a:pt x="206" y="2"/>
                    <a:pt x="206" y="6"/>
                  </a:cubicBezTo>
                  <a:cubicBezTo>
                    <a:pt x="206" y="32"/>
                    <a:pt x="206" y="32"/>
                    <a:pt x="206" y="32"/>
                  </a:cubicBezTo>
                  <a:cubicBezTo>
                    <a:pt x="206" y="49"/>
                    <a:pt x="193" y="63"/>
                    <a:pt x="176" y="63"/>
                  </a:cubicBezTo>
                  <a:close/>
                  <a:moveTo>
                    <a:pt x="12" y="12"/>
                  </a:moveTo>
                  <a:cubicBezTo>
                    <a:pt x="12" y="32"/>
                    <a:pt x="12" y="32"/>
                    <a:pt x="12" y="32"/>
                  </a:cubicBezTo>
                  <a:cubicBezTo>
                    <a:pt x="12" y="42"/>
                    <a:pt x="20" y="51"/>
                    <a:pt x="30" y="51"/>
                  </a:cubicBezTo>
                  <a:cubicBezTo>
                    <a:pt x="176" y="51"/>
                    <a:pt x="176" y="51"/>
                    <a:pt x="176" y="51"/>
                  </a:cubicBezTo>
                  <a:cubicBezTo>
                    <a:pt x="186" y="51"/>
                    <a:pt x="194" y="42"/>
                    <a:pt x="194" y="32"/>
                  </a:cubicBezTo>
                  <a:cubicBezTo>
                    <a:pt x="194" y="12"/>
                    <a:pt x="194" y="12"/>
                    <a:pt x="194"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38A55EA4-B4F7-5964-5FB6-FD7DDFB1E54B}"/>
                </a:ext>
              </a:extLst>
            </p:cNvPr>
            <p:cNvSpPr>
              <a:spLocks/>
            </p:cNvSpPr>
            <p:nvPr/>
          </p:nvSpPr>
          <p:spPr bwMode="auto">
            <a:xfrm>
              <a:off x="2764" y="186"/>
              <a:ext cx="59" cy="16"/>
            </a:xfrm>
            <a:custGeom>
              <a:avLst/>
              <a:gdLst>
                <a:gd name="T0" fmla="*/ 37 w 43"/>
                <a:gd name="T1" fmla="*/ 12 h 12"/>
                <a:gd name="T2" fmla="*/ 6 w 43"/>
                <a:gd name="T3" fmla="*/ 12 h 12"/>
                <a:gd name="T4" fmla="*/ 0 w 43"/>
                <a:gd name="T5" fmla="*/ 6 h 12"/>
                <a:gd name="T6" fmla="*/ 6 w 43"/>
                <a:gd name="T7" fmla="*/ 0 h 12"/>
                <a:gd name="T8" fmla="*/ 37 w 43"/>
                <a:gd name="T9" fmla="*/ 0 h 12"/>
                <a:gd name="T10" fmla="*/ 43 w 43"/>
                <a:gd name="T11" fmla="*/ 6 h 12"/>
                <a:gd name="T12" fmla="*/ 37 w 4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37" y="12"/>
                  </a:moveTo>
                  <a:cubicBezTo>
                    <a:pt x="6" y="12"/>
                    <a:pt x="6" y="12"/>
                    <a:pt x="6" y="12"/>
                  </a:cubicBezTo>
                  <a:cubicBezTo>
                    <a:pt x="2" y="12"/>
                    <a:pt x="0" y="10"/>
                    <a:pt x="0" y="6"/>
                  </a:cubicBezTo>
                  <a:cubicBezTo>
                    <a:pt x="0" y="3"/>
                    <a:pt x="2" y="0"/>
                    <a:pt x="6" y="0"/>
                  </a:cubicBezTo>
                  <a:cubicBezTo>
                    <a:pt x="37" y="0"/>
                    <a:pt x="37" y="0"/>
                    <a:pt x="37" y="0"/>
                  </a:cubicBezTo>
                  <a:cubicBezTo>
                    <a:pt x="40" y="0"/>
                    <a:pt x="43" y="3"/>
                    <a:pt x="43" y="6"/>
                  </a:cubicBezTo>
                  <a:cubicBezTo>
                    <a:pt x="43" y="10"/>
                    <a:pt x="40" y="12"/>
                    <a:pt x="3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a:extLst>
                <a:ext uri="{FF2B5EF4-FFF2-40B4-BE49-F238E27FC236}">
                  <a16:creationId xmlns:a16="http://schemas.microsoft.com/office/drawing/2014/main" id="{AF50475F-E22C-0F85-25E0-3C03E5A4CF3E}"/>
                </a:ext>
              </a:extLst>
            </p:cNvPr>
            <p:cNvSpPr>
              <a:spLocks noEditPoints="1"/>
            </p:cNvSpPr>
            <p:nvPr/>
          </p:nvSpPr>
          <p:spPr bwMode="auto">
            <a:xfrm>
              <a:off x="2691" y="267"/>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a:extLst>
                <a:ext uri="{FF2B5EF4-FFF2-40B4-BE49-F238E27FC236}">
                  <a16:creationId xmlns:a16="http://schemas.microsoft.com/office/drawing/2014/main" id="{49CDF1D5-246A-9C32-802A-A989DC5E5CE9}"/>
                </a:ext>
              </a:extLst>
            </p:cNvPr>
            <p:cNvSpPr>
              <a:spLocks noEditPoints="1"/>
            </p:cNvSpPr>
            <p:nvPr/>
          </p:nvSpPr>
          <p:spPr bwMode="auto">
            <a:xfrm>
              <a:off x="2691" y="384"/>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69"/>
                    <a:pt x="0" y="66"/>
                  </a:cubicBezTo>
                  <a:cubicBezTo>
                    <a:pt x="0" y="6"/>
                    <a:pt x="0" y="6"/>
                    <a:pt x="0" y="6"/>
                  </a:cubicBezTo>
                  <a:cubicBezTo>
                    <a:pt x="0" y="2"/>
                    <a:pt x="3" y="0"/>
                    <a:pt x="6" y="0"/>
                  </a:cubicBezTo>
                  <a:cubicBezTo>
                    <a:pt x="66" y="0"/>
                    <a:pt x="66" y="0"/>
                    <a:pt x="66" y="0"/>
                  </a:cubicBezTo>
                  <a:cubicBezTo>
                    <a:pt x="69" y="0"/>
                    <a:pt x="72" y="2"/>
                    <a:pt x="72" y="6"/>
                  </a:cubicBezTo>
                  <a:cubicBezTo>
                    <a:pt x="72" y="66"/>
                    <a:pt x="72" y="66"/>
                    <a:pt x="72" y="66"/>
                  </a:cubicBezTo>
                  <a:cubicBezTo>
                    <a:pt x="72" y="69"/>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a:extLst>
                <a:ext uri="{FF2B5EF4-FFF2-40B4-BE49-F238E27FC236}">
                  <a16:creationId xmlns:a16="http://schemas.microsoft.com/office/drawing/2014/main" id="{9EFE7762-18BD-C832-E745-A0C0693C6EBD}"/>
                </a:ext>
              </a:extLst>
            </p:cNvPr>
            <p:cNvSpPr>
              <a:spLocks noEditPoints="1"/>
            </p:cNvSpPr>
            <p:nvPr/>
          </p:nvSpPr>
          <p:spPr bwMode="auto">
            <a:xfrm>
              <a:off x="2691" y="500"/>
              <a:ext cx="99" cy="99"/>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66 w 72"/>
                <a:gd name="T11" fmla="*/ 0 h 72"/>
                <a:gd name="T12" fmla="*/ 72 w 72"/>
                <a:gd name="T13" fmla="*/ 6 h 72"/>
                <a:gd name="T14" fmla="*/ 72 w 72"/>
                <a:gd name="T15" fmla="*/ 66 h 72"/>
                <a:gd name="T16" fmla="*/ 66 w 72"/>
                <a:gd name="T17" fmla="*/ 72 h 72"/>
                <a:gd name="T18" fmla="*/ 12 w 72"/>
                <a:gd name="T19" fmla="*/ 60 h 72"/>
                <a:gd name="T20" fmla="*/ 60 w 72"/>
                <a:gd name="T21" fmla="*/ 60 h 72"/>
                <a:gd name="T22" fmla="*/ 60 w 72"/>
                <a:gd name="T23" fmla="*/ 12 h 72"/>
                <a:gd name="T24" fmla="*/ 12 w 72"/>
                <a:gd name="T25" fmla="*/ 12 h 72"/>
                <a:gd name="T26" fmla="*/ 12 w 72"/>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66" y="0"/>
                    <a:pt x="66" y="0"/>
                    <a:pt x="66" y="0"/>
                  </a:cubicBezTo>
                  <a:cubicBezTo>
                    <a:pt x="69" y="0"/>
                    <a:pt x="72" y="3"/>
                    <a:pt x="72" y="6"/>
                  </a:cubicBezTo>
                  <a:cubicBezTo>
                    <a:pt x="72" y="66"/>
                    <a:pt x="72" y="66"/>
                    <a:pt x="72" y="66"/>
                  </a:cubicBezTo>
                  <a:cubicBezTo>
                    <a:pt x="72" y="70"/>
                    <a:pt x="69" y="72"/>
                    <a:pt x="66" y="72"/>
                  </a:cubicBezTo>
                  <a:close/>
                  <a:moveTo>
                    <a:pt x="12" y="60"/>
                  </a:moveTo>
                  <a:cubicBezTo>
                    <a:pt x="60" y="60"/>
                    <a:pt x="60" y="60"/>
                    <a:pt x="60" y="60"/>
                  </a:cubicBezTo>
                  <a:cubicBezTo>
                    <a:pt x="60" y="12"/>
                    <a:pt x="60" y="12"/>
                    <a:pt x="60"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43">
            <a:extLst>
              <a:ext uri="{FF2B5EF4-FFF2-40B4-BE49-F238E27FC236}">
                <a16:creationId xmlns:a16="http://schemas.microsoft.com/office/drawing/2014/main" id="{5DF5A5C1-A532-F05A-7C7C-6F017189B8C0}"/>
              </a:ext>
            </a:extLst>
          </p:cNvPr>
          <p:cNvGrpSpPr>
            <a:grpSpLocks noChangeAspect="1"/>
          </p:cNvGrpSpPr>
          <p:nvPr/>
        </p:nvGrpSpPr>
        <p:grpSpPr bwMode="auto">
          <a:xfrm>
            <a:off x="7209255" y="501383"/>
            <a:ext cx="821485" cy="814860"/>
            <a:chOff x="4152" y="58"/>
            <a:chExt cx="992" cy="984"/>
          </a:xfrm>
          <a:solidFill>
            <a:schemeClr val="tx1"/>
          </a:solidFill>
        </p:grpSpPr>
        <p:sp>
          <p:nvSpPr>
            <p:cNvPr id="59" name="Freeform 44">
              <a:extLst>
                <a:ext uri="{FF2B5EF4-FFF2-40B4-BE49-F238E27FC236}">
                  <a16:creationId xmlns:a16="http://schemas.microsoft.com/office/drawing/2014/main" id="{251C4EFC-19B9-B411-8F21-337B5ED4962B}"/>
                </a:ext>
              </a:extLst>
            </p:cNvPr>
            <p:cNvSpPr>
              <a:spLocks noEditPoints="1"/>
            </p:cNvSpPr>
            <p:nvPr/>
          </p:nvSpPr>
          <p:spPr bwMode="auto">
            <a:xfrm>
              <a:off x="4187" y="58"/>
              <a:ext cx="607" cy="394"/>
            </a:xfrm>
            <a:custGeom>
              <a:avLst/>
              <a:gdLst>
                <a:gd name="T0" fmla="*/ 248 w 254"/>
                <a:gd name="T1" fmla="*/ 165 h 165"/>
                <a:gd name="T2" fmla="*/ 228 w 254"/>
                <a:gd name="T3" fmla="*/ 165 h 165"/>
                <a:gd name="T4" fmla="*/ 222 w 254"/>
                <a:gd name="T5" fmla="*/ 159 h 165"/>
                <a:gd name="T6" fmla="*/ 222 w 254"/>
                <a:gd name="T7" fmla="*/ 32 h 165"/>
                <a:gd name="T8" fmla="*/ 32 w 254"/>
                <a:gd name="T9" fmla="*/ 32 h 165"/>
                <a:gd name="T10" fmla="*/ 32 w 254"/>
                <a:gd name="T11" fmla="*/ 159 h 165"/>
                <a:gd name="T12" fmla="*/ 26 w 254"/>
                <a:gd name="T13" fmla="*/ 165 h 165"/>
                <a:gd name="T14" fmla="*/ 6 w 254"/>
                <a:gd name="T15" fmla="*/ 165 h 165"/>
                <a:gd name="T16" fmla="*/ 0 w 254"/>
                <a:gd name="T17" fmla="*/ 159 h 165"/>
                <a:gd name="T18" fmla="*/ 0 w 254"/>
                <a:gd name="T19" fmla="*/ 16 h 165"/>
                <a:gd name="T20" fmla="*/ 16 w 254"/>
                <a:gd name="T21" fmla="*/ 0 h 165"/>
                <a:gd name="T22" fmla="*/ 238 w 254"/>
                <a:gd name="T23" fmla="*/ 0 h 165"/>
                <a:gd name="T24" fmla="*/ 254 w 254"/>
                <a:gd name="T25" fmla="*/ 16 h 165"/>
                <a:gd name="T26" fmla="*/ 254 w 254"/>
                <a:gd name="T27" fmla="*/ 159 h 165"/>
                <a:gd name="T28" fmla="*/ 248 w 254"/>
                <a:gd name="T29" fmla="*/ 165 h 165"/>
                <a:gd name="T30" fmla="*/ 234 w 254"/>
                <a:gd name="T31" fmla="*/ 153 h 165"/>
                <a:gd name="T32" fmla="*/ 242 w 254"/>
                <a:gd name="T33" fmla="*/ 153 h 165"/>
                <a:gd name="T34" fmla="*/ 242 w 254"/>
                <a:gd name="T35" fmla="*/ 16 h 165"/>
                <a:gd name="T36" fmla="*/ 238 w 254"/>
                <a:gd name="T37" fmla="*/ 12 h 165"/>
                <a:gd name="T38" fmla="*/ 16 w 254"/>
                <a:gd name="T39" fmla="*/ 12 h 165"/>
                <a:gd name="T40" fmla="*/ 12 w 254"/>
                <a:gd name="T41" fmla="*/ 16 h 165"/>
                <a:gd name="T42" fmla="*/ 12 w 254"/>
                <a:gd name="T43" fmla="*/ 153 h 165"/>
                <a:gd name="T44" fmla="*/ 20 w 254"/>
                <a:gd name="T45" fmla="*/ 153 h 165"/>
                <a:gd name="T46" fmla="*/ 20 w 254"/>
                <a:gd name="T47" fmla="*/ 26 h 165"/>
                <a:gd name="T48" fmla="*/ 26 w 254"/>
                <a:gd name="T49" fmla="*/ 20 h 165"/>
                <a:gd name="T50" fmla="*/ 228 w 254"/>
                <a:gd name="T51" fmla="*/ 20 h 165"/>
                <a:gd name="T52" fmla="*/ 234 w 254"/>
                <a:gd name="T53" fmla="*/ 26 h 165"/>
                <a:gd name="T54" fmla="*/ 234 w 254"/>
                <a:gd name="T55" fmla="*/ 1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165">
                  <a:moveTo>
                    <a:pt x="248" y="165"/>
                  </a:moveTo>
                  <a:cubicBezTo>
                    <a:pt x="228" y="165"/>
                    <a:pt x="228" y="165"/>
                    <a:pt x="228" y="165"/>
                  </a:cubicBezTo>
                  <a:cubicBezTo>
                    <a:pt x="225" y="165"/>
                    <a:pt x="222" y="162"/>
                    <a:pt x="222" y="159"/>
                  </a:cubicBezTo>
                  <a:cubicBezTo>
                    <a:pt x="222" y="32"/>
                    <a:pt x="222" y="32"/>
                    <a:pt x="222" y="32"/>
                  </a:cubicBezTo>
                  <a:cubicBezTo>
                    <a:pt x="32" y="32"/>
                    <a:pt x="32" y="32"/>
                    <a:pt x="32" y="32"/>
                  </a:cubicBezTo>
                  <a:cubicBezTo>
                    <a:pt x="32" y="159"/>
                    <a:pt x="32" y="159"/>
                    <a:pt x="32" y="159"/>
                  </a:cubicBezTo>
                  <a:cubicBezTo>
                    <a:pt x="32" y="162"/>
                    <a:pt x="30" y="165"/>
                    <a:pt x="26" y="165"/>
                  </a:cubicBezTo>
                  <a:cubicBezTo>
                    <a:pt x="6" y="165"/>
                    <a:pt x="6" y="165"/>
                    <a:pt x="6" y="165"/>
                  </a:cubicBezTo>
                  <a:cubicBezTo>
                    <a:pt x="3" y="165"/>
                    <a:pt x="0" y="162"/>
                    <a:pt x="0" y="159"/>
                  </a:cubicBezTo>
                  <a:cubicBezTo>
                    <a:pt x="0" y="16"/>
                    <a:pt x="0" y="16"/>
                    <a:pt x="0" y="16"/>
                  </a:cubicBezTo>
                  <a:cubicBezTo>
                    <a:pt x="0" y="7"/>
                    <a:pt x="8" y="0"/>
                    <a:pt x="16" y="0"/>
                  </a:cubicBezTo>
                  <a:cubicBezTo>
                    <a:pt x="238" y="0"/>
                    <a:pt x="238" y="0"/>
                    <a:pt x="238" y="0"/>
                  </a:cubicBezTo>
                  <a:cubicBezTo>
                    <a:pt x="247" y="0"/>
                    <a:pt x="254" y="7"/>
                    <a:pt x="254" y="16"/>
                  </a:cubicBezTo>
                  <a:cubicBezTo>
                    <a:pt x="254" y="159"/>
                    <a:pt x="254" y="159"/>
                    <a:pt x="254" y="159"/>
                  </a:cubicBezTo>
                  <a:cubicBezTo>
                    <a:pt x="254" y="162"/>
                    <a:pt x="251" y="165"/>
                    <a:pt x="248" y="165"/>
                  </a:cubicBezTo>
                  <a:close/>
                  <a:moveTo>
                    <a:pt x="234" y="153"/>
                  </a:moveTo>
                  <a:cubicBezTo>
                    <a:pt x="242" y="153"/>
                    <a:pt x="242" y="153"/>
                    <a:pt x="242" y="153"/>
                  </a:cubicBezTo>
                  <a:cubicBezTo>
                    <a:pt x="242" y="16"/>
                    <a:pt x="242" y="16"/>
                    <a:pt x="242" y="16"/>
                  </a:cubicBezTo>
                  <a:cubicBezTo>
                    <a:pt x="242" y="14"/>
                    <a:pt x="240" y="12"/>
                    <a:pt x="238" y="12"/>
                  </a:cubicBezTo>
                  <a:cubicBezTo>
                    <a:pt x="16" y="12"/>
                    <a:pt x="16" y="12"/>
                    <a:pt x="16" y="12"/>
                  </a:cubicBezTo>
                  <a:cubicBezTo>
                    <a:pt x="14" y="12"/>
                    <a:pt x="12" y="14"/>
                    <a:pt x="12" y="16"/>
                  </a:cubicBezTo>
                  <a:cubicBezTo>
                    <a:pt x="12" y="153"/>
                    <a:pt x="12" y="153"/>
                    <a:pt x="12" y="153"/>
                  </a:cubicBezTo>
                  <a:cubicBezTo>
                    <a:pt x="20" y="153"/>
                    <a:pt x="20" y="153"/>
                    <a:pt x="20" y="153"/>
                  </a:cubicBezTo>
                  <a:cubicBezTo>
                    <a:pt x="20" y="26"/>
                    <a:pt x="20" y="26"/>
                    <a:pt x="20" y="26"/>
                  </a:cubicBezTo>
                  <a:cubicBezTo>
                    <a:pt x="20" y="23"/>
                    <a:pt x="23" y="20"/>
                    <a:pt x="26" y="20"/>
                  </a:cubicBezTo>
                  <a:cubicBezTo>
                    <a:pt x="228" y="20"/>
                    <a:pt x="228" y="20"/>
                    <a:pt x="228" y="20"/>
                  </a:cubicBezTo>
                  <a:cubicBezTo>
                    <a:pt x="231" y="20"/>
                    <a:pt x="234" y="23"/>
                    <a:pt x="234" y="26"/>
                  </a:cubicBezTo>
                  <a:lnTo>
                    <a:pt x="234"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5">
              <a:extLst>
                <a:ext uri="{FF2B5EF4-FFF2-40B4-BE49-F238E27FC236}">
                  <a16:creationId xmlns:a16="http://schemas.microsoft.com/office/drawing/2014/main" id="{06CA3BC3-4971-568D-5B8E-90F53E0820F3}"/>
                </a:ext>
              </a:extLst>
            </p:cNvPr>
            <p:cNvSpPr>
              <a:spLocks noEditPoints="1"/>
            </p:cNvSpPr>
            <p:nvPr/>
          </p:nvSpPr>
          <p:spPr bwMode="auto">
            <a:xfrm>
              <a:off x="4152" y="424"/>
              <a:ext cx="677" cy="95"/>
            </a:xfrm>
            <a:custGeom>
              <a:avLst/>
              <a:gdLst>
                <a:gd name="T0" fmla="*/ 250 w 284"/>
                <a:gd name="T1" fmla="*/ 40 h 40"/>
                <a:gd name="T2" fmla="*/ 34 w 284"/>
                <a:gd name="T3" fmla="*/ 40 h 40"/>
                <a:gd name="T4" fmla="*/ 0 w 284"/>
                <a:gd name="T5" fmla="*/ 6 h 40"/>
                <a:gd name="T6" fmla="*/ 6 w 284"/>
                <a:gd name="T7" fmla="*/ 0 h 40"/>
                <a:gd name="T8" fmla="*/ 278 w 284"/>
                <a:gd name="T9" fmla="*/ 0 h 40"/>
                <a:gd name="T10" fmla="*/ 284 w 284"/>
                <a:gd name="T11" fmla="*/ 6 h 40"/>
                <a:gd name="T12" fmla="*/ 250 w 284"/>
                <a:gd name="T13" fmla="*/ 40 h 40"/>
                <a:gd name="T14" fmla="*/ 13 w 284"/>
                <a:gd name="T15" fmla="*/ 12 h 40"/>
                <a:gd name="T16" fmla="*/ 34 w 284"/>
                <a:gd name="T17" fmla="*/ 28 h 40"/>
                <a:gd name="T18" fmla="*/ 250 w 284"/>
                <a:gd name="T19" fmla="*/ 28 h 40"/>
                <a:gd name="T20" fmla="*/ 272 w 284"/>
                <a:gd name="T21" fmla="*/ 12 h 40"/>
                <a:gd name="T22" fmla="*/ 13 w 284"/>
                <a:gd name="T23"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40">
                  <a:moveTo>
                    <a:pt x="250" y="40"/>
                  </a:moveTo>
                  <a:cubicBezTo>
                    <a:pt x="34" y="40"/>
                    <a:pt x="34" y="40"/>
                    <a:pt x="34" y="40"/>
                  </a:cubicBezTo>
                  <a:cubicBezTo>
                    <a:pt x="15" y="40"/>
                    <a:pt x="0" y="25"/>
                    <a:pt x="0" y="6"/>
                  </a:cubicBezTo>
                  <a:cubicBezTo>
                    <a:pt x="0" y="3"/>
                    <a:pt x="3" y="0"/>
                    <a:pt x="6" y="0"/>
                  </a:cubicBezTo>
                  <a:cubicBezTo>
                    <a:pt x="278" y="0"/>
                    <a:pt x="278" y="0"/>
                    <a:pt x="278" y="0"/>
                  </a:cubicBezTo>
                  <a:cubicBezTo>
                    <a:pt x="282" y="0"/>
                    <a:pt x="284" y="3"/>
                    <a:pt x="284" y="6"/>
                  </a:cubicBezTo>
                  <a:cubicBezTo>
                    <a:pt x="284" y="25"/>
                    <a:pt x="269" y="40"/>
                    <a:pt x="250" y="40"/>
                  </a:cubicBezTo>
                  <a:close/>
                  <a:moveTo>
                    <a:pt x="13" y="12"/>
                  </a:moveTo>
                  <a:cubicBezTo>
                    <a:pt x="15" y="21"/>
                    <a:pt x="24" y="28"/>
                    <a:pt x="34" y="28"/>
                  </a:cubicBezTo>
                  <a:cubicBezTo>
                    <a:pt x="250" y="28"/>
                    <a:pt x="250" y="28"/>
                    <a:pt x="250" y="28"/>
                  </a:cubicBezTo>
                  <a:cubicBezTo>
                    <a:pt x="260" y="28"/>
                    <a:pt x="269" y="21"/>
                    <a:pt x="27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6">
              <a:extLst>
                <a:ext uri="{FF2B5EF4-FFF2-40B4-BE49-F238E27FC236}">
                  <a16:creationId xmlns:a16="http://schemas.microsoft.com/office/drawing/2014/main" id="{2559DF51-B33E-F0CF-B7FC-A41F806F7FE1}"/>
                </a:ext>
              </a:extLst>
            </p:cNvPr>
            <p:cNvSpPr>
              <a:spLocks noEditPoints="1"/>
            </p:cNvSpPr>
            <p:nvPr/>
          </p:nvSpPr>
          <p:spPr bwMode="auto">
            <a:xfrm>
              <a:off x="4476" y="569"/>
              <a:ext cx="668" cy="473"/>
            </a:xfrm>
            <a:custGeom>
              <a:avLst/>
              <a:gdLst>
                <a:gd name="T0" fmla="*/ 257 w 280"/>
                <a:gd name="T1" fmla="*/ 198 h 198"/>
                <a:gd name="T2" fmla="*/ 23 w 280"/>
                <a:gd name="T3" fmla="*/ 198 h 198"/>
                <a:gd name="T4" fmla="*/ 0 w 280"/>
                <a:gd name="T5" fmla="*/ 175 h 198"/>
                <a:gd name="T6" fmla="*/ 0 w 280"/>
                <a:gd name="T7" fmla="*/ 23 h 198"/>
                <a:gd name="T8" fmla="*/ 23 w 280"/>
                <a:gd name="T9" fmla="*/ 0 h 198"/>
                <a:gd name="T10" fmla="*/ 257 w 280"/>
                <a:gd name="T11" fmla="*/ 0 h 198"/>
                <a:gd name="T12" fmla="*/ 280 w 280"/>
                <a:gd name="T13" fmla="*/ 23 h 198"/>
                <a:gd name="T14" fmla="*/ 280 w 280"/>
                <a:gd name="T15" fmla="*/ 175 h 198"/>
                <a:gd name="T16" fmla="*/ 257 w 280"/>
                <a:gd name="T17" fmla="*/ 198 h 198"/>
                <a:gd name="T18" fmla="*/ 23 w 280"/>
                <a:gd name="T19" fmla="*/ 12 h 198"/>
                <a:gd name="T20" fmla="*/ 12 w 280"/>
                <a:gd name="T21" fmla="*/ 23 h 198"/>
                <a:gd name="T22" fmla="*/ 12 w 280"/>
                <a:gd name="T23" fmla="*/ 175 h 198"/>
                <a:gd name="T24" fmla="*/ 23 w 280"/>
                <a:gd name="T25" fmla="*/ 186 h 198"/>
                <a:gd name="T26" fmla="*/ 257 w 280"/>
                <a:gd name="T27" fmla="*/ 186 h 198"/>
                <a:gd name="T28" fmla="*/ 268 w 280"/>
                <a:gd name="T29" fmla="*/ 175 h 198"/>
                <a:gd name="T30" fmla="*/ 268 w 280"/>
                <a:gd name="T31" fmla="*/ 23 h 198"/>
                <a:gd name="T32" fmla="*/ 257 w 280"/>
                <a:gd name="T33" fmla="*/ 12 h 198"/>
                <a:gd name="T34" fmla="*/ 23 w 280"/>
                <a:gd name="T35" fmla="*/ 1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98">
                  <a:moveTo>
                    <a:pt x="257" y="198"/>
                  </a:moveTo>
                  <a:cubicBezTo>
                    <a:pt x="23" y="198"/>
                    <a:pt x="23" y="198"/>
                    <a:pt x="23" y="198"/>
                  </a:cubicBezTo>
                  <a:cubicBezTo>
                    <a:pt x="11" y="198"/>
                    <a:pt x="0" y="188"/>
                    <a:pt x="0" y="175"/>
                  </a:cubicBezTo>
                  <a:cubicBezTo>
                    <a:pt x="0" y="23"/>
                    <a:pt x="0" y="23"/>
                    <a:pt x="0" y="23"/>
                  </a:cubicBezTo>
                  <a:cubicBezTo>
                    <a:pt x="0" y="10"/>
                    <a:pt x="11" y="0"/>
                    <a:pt x="23" y="0"/>
                  </a:cubicBezTo>
                  <a:cubicBezTo>
                    <a:pt x="257" y="0"/>
                    <a:pt x="257" y="0"/>
                    <a:pt x="257" y="0"/>
                  </a:cubicBezTo>
                  <a:cubicBezTo>
                    <a:pt x="270" y="0"/>
                    <a:pt x="280" y="10"/>
                    <a:pt x="280" y="23"/>
                  </a:cubicBezTo>
                  <a:cubicBezTo>
                    <a:pt x="280" y="175"/>
                    <a:pt x="280" y="175"/>
                    <a:pt x="280" y="175"/>
                  </a:cubicBezTo>
                  <a:cubicBezTo>
                    <a:pt x="280" y="188"/>
                    <a:pt x="270" y="198"/>
                    <a:pt x="257" y="198"/>
                  </a:cubicBezTo>
                  <a:close/>
                  <a:moveTo>
                    <a:pt x="23" y="12"/>
                  </a:moveTo>
                  <a:cubicBezTo>
                    <a:pt x="17" y="12"/>
                    <a:pt x="12" y="17"/>
                    <a:pt x="12" y="23"/>
                  </a:cubicBezTo>
                  <a:cubicBezTo>
                    <a:pt x="12" y="175"/>
                    <a:pt x="12" y="175"/>
                    <a:pt x="12" y="175"/>
                  </a:cubicBezTo>
                  <a:cubicBezTo>
                    <a:pt x="12" y="181"/>
                    <a:pt x="17" y="186"/>
                    <a:pt x="23" y="186"/>
                  </a:cubicBezTo>
                  <a:cubicBezTo>
                    <a:pt x="257" y="186"/>
                    <a:pt x="257" y="186"/>
                    <a:pt x="257" y="186"/>
                  </a:cubicBezTo>
                  <a:cubicBezTo>
                    <a:pt x="263" y="186"/>
                    <a:pt x="268" y="181"/>
                    <a:pt x="268" y="175"/>
                  </a:cubicBezTo>
                  <a:cubicBezTo>
                    <a:pt x="268" y="23"/>
                    <a:pt x="268" y="23"/>
                    <a:pt x="268" y="23"/>
                  </a:cubicBezTo>
                  <a:cubicBezTo>
                    <a:pt x="268" y="17"/>
                    <a:pt x="263" y="12"/>
                    <a:pt x="257" y="12"/>
                  </a:cubicBezTo>
                  <a:lnTo>
                    <a:pt x="2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7">
              <a:extLst>
                <a:ext uri="{FF2B5EF4-FFF2-40B4-BE49-F238E27FC236}">
                  <a16:creationId xmlns:a16="http://schemas.microsoft.com/office/drawing/2014/main" id="{FCEBECFD-34D2-F469-45C8-EC17F7583ED0}"/>
                </a:ext>
              </a:extLst>
            </p:cNvPr>
            <p:cNvSpPr>
              <a:spLocks/>
            </p:cNvSpPr>
            <p:nvPr/>
          </p:nvSpPr>
          <p:spPr bwMode="auto">
            <a:xfrm>
              <a:off x="4555" y="567"/>
              <a:ext cx="29" cy="471"/>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9" y="0"/>
                    <a:pt x="12" y="3"/>
                    <a:pt x="12" y="6"/>
                  </a:cubicBezTo>
                  <a:cubicBezTo>
                    <a:pt x="12" y="191"/>
                    <a:pt x="12" y="191"/>
                    <a:pt x="12" y="191"/>
                  </a:cubicBezTo>
                  <a:cubicBezTo>
                    <a:pt x="12" y="195"/>
                    <a:pt x="9"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8">
              <a:extLst>
                <a:ext uri="{FF2B5EF4-FFF2-40B4-BE49-F238E27FC236}">
                  <a16:creationId xmlns:a16="http://schemas.microsoft.com/office/drawing/2014/main" id="{D60B12C8-E074-5304-2BED-B87F612C6893}"/>
                </a:ext>
              </a:extLst>
            </p:cNvPr>
            <p:cNvSpPr>
              <a:spLocks/>
            </p:cNvSpPr>
            <p:nvPr/>
          </p:nvSpPr>
          <p:spPr bwMode="auto">
            <a:xfrm>
              <a:off x="5037" y="572"/>
              <a:ext cx="29" cy="470"/>
            </a:xfrm>
            <a:custGeom>
              <a:avLst/>
              <a:gdLst>
                <a:gd name="T0" fmla="*/ 6 w 12"/>
                <a:gd name="T1" fmla="*/ 197 h 197"/>
                <a:gd name="T2" fmla="*/ 0 w 12"/>
                <a:gd name="T3" fmla="*/ 191 h 197"/>
                <a:gd name="T4" fmla="*/ 0 w 12"/>
                <a:gd name="T5" fmla="*/ 6 h 197"/>
                <a:gd name="T6" fmla="*/ 6 w 12"/>
                <a:gd name="T7" fmla="*/ 0 h 197"/>
                <a:gd name="T8" fmla="*/ 12 w 12"/>
                <a:gd name="T9" fmla="*/ 6 h 197"/>
                <a:gd name="T10" fmla="*/ 12 w 12"/>
                <a:gd name="T11" fmla="*/ 191 h 197"/>
                <a:gd name="T12" fmla="*/ 6 w 1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2" h="197">
                  <a:moveTo>
                    <a:pt x="6" y="197"/>
                  </a:moveTo>
                  <a:cubicBezTo>
                    <a:pt x="3" y="197"/>
                    <a:pt x="0" y="195"/>
                    <a:pt x="0" y="191"/>
                  </a:cubicBezTo>
                  <a:cubicBezTo>
                    <a:pt x="0" y="6"/>
                    <a:pt x="0" y="6"/>
                    <a:pt x="0" y="6"/>
                  </a:cubicBezTo>
                  <a:cubicBezTo>
                    <a:pt x="0" y="3"/>
                    <a:pt x="3" y="0"/>
                    <a:pt x="6" y="0"/>
                  </a:cubicBezTo>
                  <a:cubicBezTo>
                    <a:pt x="10" y="0"/>
                    <a:pt x="12" y="3"/>
                    <a:pt x="12" y="6"/>
                  </a:cubicBezTo>
                  <a:cubicBezTo>
                    <a:pt x="12" y="191"/>
                    <a:pt x="12" y="191"/>
                    <a:pt x="12" y="191"/>
                  </a:cubicBezTo>
                  <a:cubicBezTo>
                    <a:pt x="12" y="195"/>
                    <a:pt x="10" y="197"/>
                    <a:pt x="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9">
              <a:extLst>
                <a:ext uri="{FF2B5EF4-FFF2-40B4-BE49-F238E27FC236}">
                  <a16:creationId xmlns:a16="http://schemas.microsoft.com/office/drawing/2014/main" id="{763ECEBB-B550-9009-C3AA-3A9FC243590C}"/>
                </a:ext>
              </a:extLst>
            </p:cNvPr>
            <p:cNvSpPr>
              <a:spLocks/>
            </p:cNvSpPr>
            <p:nvPr/>
          </p:nvSpPr>
          <p:spPr bwMode="auto">
            <a:xfrm>
              <a:off x="5078" y="763"/>
              <a:ext cx="28" cy="81"/>
            </a:xfrm>
            <a:custGeom>
              <a:avLst/>
              <a:gdLst>
                <a:gd name="T0" fmla="*/ 6 w 12"/>
                <a:gd name="T1" fmla="*/ 34 h 34"/>
                <a:gd name="T2" fmla="*/ 0 w 12"/>
                <a:gd name="T3" fmla="*/ 28 h 34"/>
                <a:gd name="T4" fmla="*/ 0 w 12"/>
                <a:gd name="T5" fmla="*/ 6 h 34"/>
                <a:gd name="T6" fmla="*/ 6 w 12"/>
                <a:gd name="T7" fmla="*/ 0 h 34"/>
                <a:gd name="T8" fmla="*/ 12 w 12"/>
                <a:gd name="T9" fmla="*/ 6 h 34"/>
                <a:gd name="T10" fmla="*/ 12 w 12"/>
                <a:gd name="T11" fmla="*/ 28 h 34"/>
                <a:gd name="T12" fmla="*/ 6 w 1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 h="34">
                  <a:moveTo>
                    <a:pt x="6" y="34"/>
                  </a:moveTo>
                  <a:cubicBezTo>
                    <a:pt x="2" y="34"/>
                    <a:pt x="0" y="31"/>
                    <a:pt x="0" y="28"/>
                  </a:cubicBezTo>
                  <a:cubicBezTo>
                    <a:pt x="0" y="6"/>
                    <a:pt x="0" y="6"/>
                    <a:pt x="0" y="6"/>
                  </a:cubicBezTo>
                  <a:cubicBezTo>
                    <a:pt x="0" y="3"/>
                    <a:pt x="2" y="0"/>
                    <a:pt x="6" y="0"/>
                  </a:cubicBezTo>
                  <a:cubicBezTo>
                    <a:pt x="9" y="0"/>
                    <a:pt x="12" y="3"/>
                    <a:pt x="12" y="6"/>
                  </a:cubicBezTo>
                  <a:cubicBezTo>
                    <a:pt x="12" y="28"/>
                    <a:pt x="12" y="28"/>
                    <a:pt x="12" y="28"/>
                  </a:cubicBezTo>
                  <a:cubicBezTo>
                    <a:pt x="12" y="31"/>
                    <a:pt x="9" y="34"/>
                    <a:pt x="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0">
              <a:extLst>
                <a:ext uri="{FF2B5EF4-FFF2-40B4-BE49-F238E27FC236}">
                  <a16:creationId xmlns:a16="http://schemas.microsoft.com/office/drawing/2014/main" id="{7BA269D9-4F30-AF37-39DD-38A60746C21E}"/>
                </a:ext>
              </a:extLst>
            </p:cNvPr>
            <p:cNvSpPr>
              <a:spLocks/>
            </p:cNvSpPr>
            <p:nvPr/>
          </p:nvSpPr>
          <p:spPr bwMode="auto">
            <a:xfrm>
              <a:off x="4238" y="500"/>
              <a:ext cx="257" cy="301"/>
            </a:xfrm>
            <a:custGeom>
              <a:avLst/>
              <a:gdLst>
                <a:gd name="T0" fmla="*/ 102 w 108"/>
                <a:gd name="T1" fmla="*/ 126 h 126"/>
                <a:gd name="T2" fmla="*/ 6 w 108"/>
                <a:gd name="T3" fmla="*/ 126 h 126"/>
                <a:gd name="T4" fmla="*/ 0 w 108"/>
                <a:gd name="T5" fmla="*/ 120 h 126"/>
                <a:gd name="T6" fmla="*/ 0 w 108"/>
                <a:gd name="T7" fmla="*/ 6 h 126"/>
                <a:gd name="T8" fmla="*/ 6 w 108"/>
                <a:gd name="T9" fmla="*/ 0 h 126"/>
                <a:gd name="T10" fmla="*/ 12 w 108"/>
                <a:gd name="T11" fmla="*/ 6 h 126"/>
                <a:gd name="T12" fmla="*/ 12 w 108"/>
                <a:gd name="T13" fmla="*/ 114 h 126"/>
                <a:gd name="T14" fmla="*/ 102 w 108"/>
                <a:gd name="T15" fmla="*/ 114 h 126"/>
                <a:gd name="T16" fmla="*/ 108 w 108"/>
                <a:gd name="T17" fmla="*/ 120 h 126"/>
                <a:gd name="T18" fmla="*/ 102 w 108"/>
                <a:gd name="T1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26">
                  <a:moveTo>
                    <a:pt x="102" y="126"/>
                  </a:moveTo>
                  <a:cubicBezTo>
                    <a:pt x="6" y="126"/>
                    <a:pt x="6" y="126"/>
                    <a:pt x="6" y="126"/>
                  </a:cubicBezTo>
                  <a:cubicBezTo>
                    <a:pt x="2" y="126"/>
                    <a:pt x="0" y="123"/>
                    <a:pt x="0" y="120"/>
                  </a:cubicBezTo>
                  <a:cubicBezTo>
                    <a:pt x="0" y="6"/>
                    <a:pt x="0" y="6"/>
                    <a:pt x="0" y="6"/>
                  </a:cubicBezTo>
                  <a:cubicBezTo>
                    <a:pt x="0" y="3"/>
                    <a:pt x="2" y="0"/>
                    <a:pt x="6" y="0"/>
                  </a:cubicBezTo>
                  <a:cubicBezTo>
                    <a:pt x="9" y="0"/>
                    <a:pt x="12" y="3"/>
                    <a:pt x="12" y="6"/>
                  </a:cubicBezTo>
                  <a:cubicBezTo>
                    <a:pt x="12" y="114"/>
                    <a:pt x="12" y="114"/>
                    <a:pt x="12" y="114"/>
                  </a:cubicBezTo>
                  <a:cubicBezTo>
                    <a:pt x="102" y="114"/>
                    <a:pt x="102" y="114"/>
                    <a:pt x="102" y="114"/>
                  </a:cubicBezTo>
                  <a:cubicBezTo>
                    <a:pt x="106" y="114"/>
                    <a:pt x="108" y="117"/>
                    <a:pt x="108" y="120"/>
                  </a:cubicBezTo>
                  <a:cubicBezTo>
                    <a:pt x="108" y="123"/>
                    <a:pt x="106" y="126"/>
                    <a:pt x="102"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93E9489-390B-3141-0649-5ADC3B8DACB2}"/>
                </a:ext>
              </a:extLst>
            </p:cNvPr>
            <p:cNvSpPr>
              <a:spLocks/>
            </p:cNvSpPr>
            <p:nvPr/>
          </p:nvSpPr>
          <p:spPr bwMode="auto">
            <a:xfrm>
              <a:off x="4187" y="500"/>
              <a:ext cx="127" cy="79"/>
            </a:xfrm>
            <a:custGeom>
              <a:avLst/>
              <a:gdLst>
                <a:gd name="T0" fmla="*/ 47 w 53"/>
                <a:gd name="T1" fmla="*/ 32 h 33"/>
                <a:gd name="T2" fmla="*/ 42 w 53"/>
                <a:gd name="T3" fmla="*/ 30 h 33"/>
                <a:gd name="T4" fmla="*/ 27 w 53"/>
                <a:gd name="T5" fmla="*/ 15 h 33"/>
                <a:gd name="T6" fmla="*/ 11 w 53"/>
                <a:gd name="T7" fmla="*/ 30 h 33"/>
                <a:gd name="T8" fmla="*/ 3 w 53"/>
                <a:gd name="T9" fmla="*/ 30 h 33"/>
                <a:gd name="T10" fmla="*/ 3 w 53"/>
                <a:gd name="T11" fmla="*/ 22 h 33"/>
                <a:gd name="T12" fmla="*/ 23 w 53"/>
                <a:gd name="T13" fmla="*/ 2 h 33"/>
                <a:gd name="T14" fmla="*/ 31 w 53"/>
                <a:gd name="T15" fmla="*/ 2 h 33"/>
                <a:gd name="T16" fmla="*/ 51 w 53"/>
                <a:gd name="T17" fmla="*/ 22 h 33"/>
                <a:gd name="T18" fmla="*/ 51 w 53"/>
                <a:gd name="T19" fmla="*/ 30 h 33"/>
                <a:gd name="T20" fmla="*/ 47 w 53"/>
                <a:gd name="T21"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47" y="32"/>
                  </a:moveTo>
                  <a:cubicBezTo>
                    <a:pt x="45" y="32"/>
                    <a:pt x="44" y="31"/>
                    <a:pt x="42" y="30"/>
                  </a:cubicBezTo>
                  <a:cubicBezTo>
                    <a:pt x="27" y="15"/>
                    <a:pt x="27" y="15"/>
                    <a:pt x="27" y="15"/>
                  </a:cubicBezTo>
                  <a:cubicBezTo>
                    <a:pt x="11" y="30"/>
                    <a:pt x="11" y="30"/>
                    <a:pt x="11" y="30"/>
                  </a:cubicBezTo>
                  <a:cubicBezTo>
                    <a:pt x="9" y="33"/>
                    <a:pt x="5" y="33"/>
                    <a:pt x="3" y="30"/>
                  </a:cubicBezTo>
                  <a:cubicBezTo>
                    <a:pt x="0" y="28"/>
                    <a:pt x="0" y="24"/>
                    <a:pt x="3" y="22"/>
                  </a:cubicBezTo>
                  <a:cubicBezTo>
                    <a:pt x="23" y="2"/>
                    <a:pt x="23" y="2"/>
                    <a:pt x="23" y="2"/>
                  </a:cubicBezTo>
                  <a:cubicBezTo>
                    <a:pt x="25" y="0"/>
                    <a:pt x="29" y="0"/>
                    <a:pt x="31" y="2"/>
                  </a:cubicBezTo>
                  <a:cubicBezTo>
                    <a:pt x="51" y="22"/>
                    <a:pt x="51" y="22"/>
                    <a:pt x="51" y="22"/>
                  </a:cubicBezTo>
                  <a:cubicBezTo>
                    <a:pt x="53" y="24"/>
                    <a:pt x="53" y="28"/>
                    <a:pt x="51" y="30"/>
                  </a:cubicBezTo>
                  <a:cubicBezTo>
                    <a:pt x="50" y="31"/>
                    <a:pt x="48" y="32"/>
                    <a:pt x="4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2">
              <a:extLst>
                <a:ext uri="{FF2B5EF4-FFF2-40B4-BE49-F238E27FC236}">
                  <a16:creationId xmlns:a16="http://schemas.microsoft.com/office/drawing/2014/main" id="{B69BF61A-60BF-BC12-2812-49735CA7F1B9}"/>
                </a:ext>
              </a:extLst>
            </p:cNvPr>
            <p:cNvSpPr>
              <a:spLocks/>
            </p:cNvSpPr>
            <p:nvPr/>
          </p:nvSpPr>
          <p:spPr bwMode="auto">
            <a:xfrm>
              <a:off x="4419" y="725"/>
              <a:ext cx="79" cy="124"/>
            </a:xfrm>
            <a:custGeom>
              <a:avLst/>
              <a:gdLst>
                <a:gd name="T0" fmla="*/ 6 w 33"/>
                <a:gd name="T1" fmla="*/ 52 h 52"/>
                <a:gd name="T2" fmla="*/ 2 w 33"/>
                <a:gd name="T3" fmla="*/ 50 h 52"/>
                <a:gd name="T4" fmla="*/ 2 w 33"/>
                <a:gd name="T5" fmla="*/ 42 h 52"/>
                <a:gd name="T6" fmla="*/ 18 w 33"/>
                <a:gd name="T7" fmla="*/ 26 h 52"/>
                <a:gd name="T8" fmla="*/ 2 w 33"/>
                <a:gd name="T9" fmla="*/ 10 h 52"/>
                <a:gd name="T10" fmla="*/ 2 w 33"/>
                <a:gd name="T11" fmla="*/ 2 h 52"/>
                <a:gd name="T12" fmla="*/ 11 w 33"/>
                <a:gd name="T13" fmla="*/ 2 h 52"/>
                <a:gd name="T14" fmla="*/ 30 w 33"/>
                <a:gd name="T15" fmla="*/ 22 h 52"/>
                <a:gd name="T16" fmla="*/ 30 w 33"/>
                <a:gd name="T17" fmla="*/ 30 h 52"/>
                <a:gd name="T18" fmla="*/ 11 w 33"/>
                <a:gd name="T19" fmla="*/ 50 h 52"/>
                <a:gd name="T20" fmla="*/ 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6" y="52"/>
                  </a:moveTo>
                  <a:cubicBezTo>
                    <a:pt x="5" y="52"/>
                    <a:pt x="3" y="51"/>
                    <a:pt x="2" y="50"/>
                  </a:cubicBezTo>
                  <a:cubicBezTo>
                    <a:pt x="0" y="48"/>
                    <a:pt x="0" y="44"/>
                    <a:pt x="2" y="42"/>
                  </a:cubicBezTo>
                  <a:cubicBezTo>
                    <a:pt x="18" y="26"/>
                    <a:pt x="18" y="26"/>
                    <a:pt x="18" y="26"/>
                  </a:cubicBezTo>
                  <a:cubicBezTo>
                    <a:pt x="2" y="10"/>
                    <a:pt x="2" y="10"/>
                    <a:pt x="2" y="10"/>
                  </a:cubicBezTo>
                  <a:cubicBezTo>
                    <a:pt x="0" y="8"/>
                    <a:pt x="0" y="4"/>
                    <a:pt x="2" y="2"/>
                  </a:cubicBezTo>
                  <a:cubicBezTo>
                    <a:pt x="5" y="0"/>
                    <a:pt x="8" y="0"/>
                    <a:pt x="11" y="2"/>
                  </a:cubicBezTo>
                  <a:cubicBezTo>
                    <a:pt x="30" y="22"/>
                    <a:pt x="30" y="22"/>
                    <a:pt x="30" y="22"/>
                  </a:cubicBezTo>
                  <a:cubicBezTo>
                    <a:pt x="33" y="24"/>
                    <a:pt x="33" y="28"/>
                    <a:pt x="30" y="30"/>
                  </a:cubicBezTo>
                  <a:cubicBezTo>
                    <a:pt x="11" y="50"/>
                    <a:pt x="11" y="50"/>
                    <a:pt x="11" y="50"/>
                  </a:cubicBezTo>
                  <a:cubicBezTo>
                    <a:pt x="9" y="51"/>
                    <a:pt x="8"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3">
              <a:extLst>
                <a:ext uri="{FF2B5EF4-FFF2-40B4-BE49-F238E27FC236}">
                  <a16:creationId xmlns:a16="http://schemas.microsoft.com/office/drawing/2014/main" id="{9FCD2053-F136-903F-1329-00EA617E2450}"/>
                </a:ext>
              </a:extLst>
            </p:cNvPr>
            <p:cNvSpPr>
              <a:spLocks/>
            </p:cNvSpPr>
            <p:nvPr/>
          </p:nvSpPr>
          <p:spPr bwMode="auto">
            <a:xfrm>
              <a:off x="4782" y="206"/>
              <a:ext cx="281" cy="366"/>
            </a:xfrm>
            <a:custGeom>
              <a:avLst/>
              <a:gdLst>
                <a:gd name="T0" fmla="*/ 112 w 118"/>
                <a:gd name="T1" fmla="*/ 153 h 153"/>
                <a:gd name="T2" fmla="*/ 106 w 118"/>
                <a:gd name="T3" fmla="*/ 147 h 153"/>
                <a:gd name="T4" fmla="*/ 106 w 118"/>
                <a:gd name="T5" fmla="*/ 12 h 153"/>
                <a:gd name="T6" fmla="*/ 6 w 118"/>
                <a:gd name="T7" fmla="*/ 12 h 153"/>
                <a:gd name="T8" fmla="*/ 0 w 118"/>
                <a:gd name="T9" fmla="*/ 6 h 153"/>
                <a:gd name="T10" fmla="*/ 6 w 118"/>
                <a:gd name="T11" fmla="*/ 0 h 153"/>
                <a:gd name="T12" fmla="*/ 112 w 118"/>
                <a:gd name="T13" fmla="*/ 0 h 153"/>
                <a:gd name="T14" fmla="*/ 118 w 118"/>
                <a:gd name="T15" fmla="*/ 6 h 153"/>
                <a:gd name="T16" fmla="*/ 118 w 118"/>
                <a:gd name="T17" fmla="*/ 147 h 153"/>
                <a:gd name="T18" fmla="*/ 112 w 118"/>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53">
                  <a:moveTo>
                    <a:pt x="112" y="153"/>
                  </a:moveTo>
                  <a:cubicBezTo>
                    <a:pt x="109" y="153"/>
                    <a:pt x="106" y="150"/>
                    <a:pt x="106" y="147"/>
                  </a:cubicBezTo>
                  <a:cubicBezTo>
                    <a:pt x="106" y="12"/>
                    <a:pt x="106" y="12"/>
                    <a:pt x="106" y="12"/>
                  </a:cubicBezTo>
                  <a:cubicBezTo>
                    <a:pt x="6" y="12"/>
                    <a:pt x="6" y="12"/>
                    <a:pt x="6" y="12"/>
                  </a:cubicBezTo>
                  <a:cubicBezTo>
                    <a:pt x="3" y="12"/>
                    <a:pt x="0" y="10"/>
                    <a:pt x="0" y="6"/>
                  </a:cubicBezTo>
                  <a:cubicBezTo>
                    <a:pt x="0" y="3"/>
                    <a:pt x="3" y="0"/>
                    <a:pt x="6" y="0"/>
                  </a:cubicBezTo>
                  <a:cubicBezTo>
                    <a:pt x="112" y="0"/>
                    <a:pt x="112" y="0"/>
                    <a:pt x="112" y="0"/>
                  </a:cubicBezTo>
                  <a:cubicBezTo>
                    <a:pt x="115" y="0"/>
                    <a:pt x="118" y="3"/>
                    <a:pt x="118" y="6"/>
                  </a:cubicBezTo>
                  <a:cubicBezTo>
                    <a:pt x="118" y="147"/>
                    <a:pt x="118" y="147"/>
                    <a:pt x="118" y="147"/>
                  </a:cubicBezTo>
                  <a:cubicBezTo>
                    <a:pt x="118" y="150"/>
                    <a:pt x="115" y="153"/>
                    <a:pt x="112"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4">
              <a:extLst>
                <a:ext uri="{FF2B5EF4-FFF2-40B4-BE49-F238E27FC236}">
                  <a16:creationId xmlns:a16="http://schemas.microsoft.com/office/drawing/2014/main" id="{CB792C15-1A40-047D-DAA9-3A05CA6ADF55}"/>
                </a:ext>
              </a:extLst>
            </p:cNvPr>
            <p:cNvSpPr>
              <a:spLocks/>
            </p:cNvSpPr>
            <p:nvPr/>
          </p:nvSpPr>
          <p:spPr bwMode="auto">
            <a:xfrm>
              <a:off x="4782" y="158"/>
              <a:ext cx="78" cy="125"/>
            </a:xfrm>
            <a:custGeom>
              <a:avLst/>
              <a:gdLst>
                <a:gd name="T0" fmla="*/ 26 w 33"/>
                <a:gd name="T1" fmla="*/ 52 h 52"/>
                <a:gd name="T2" fmla="*/ 22 w 33"/>
                <a:gd name="T3" fmla="*/ 50 h 52"/>
                <a:gd name="T4" fmla="*/ 2 w 33"/>
                <a:gd name="T5" fmla="*/ 31 h 52"/>
                <a:gd name="T6" fmla="*/ 2 w 33"/>
                <a:gd name="T7" fmla="*/ 22 h 52"/>
                <a:gd name="T8" fmla="*/ 22 w 33"/>
                <a:gd name="T9" fmla="*/ 2 h 52"/>
                <a:gd name="T10" fmla="*/ 31 w 33"/>
                <a:gd name="T11" fmla="*/ 2 h 52"/>
                <a:gd name="T12" fmla="*/ 31 w 33"/>
                <a:gd name="T13" fmla="*/ 11 h 52"/>
                <a:gd name="T14" fmla="*/ 15 w 33"/>
                <a:gd name="T15" fmla="*/ 26 h 52"/>
                <a:gd name="T16" fmla="*/ 31 w 33"/>
                <a:gd name="T17" fmla="*/ 42 h 52"/>
                <a:gd name="T18" fmla="*/ 31 w 33"/>
                <a:gd name="T19" fmla="*/ 50 h 52"/>
                <a:gd name="T20" fmla="*/ 26 w 3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2">
                  <a:moveTo>
                    <a:pt x="26" y="52"/>
                  </a:moveTo>
                  <a:cubicBezTo>
                    <a:pt x="25" y="52"/>
                    <a:pt x="23" y="52"/>
                    <a:pt x="22" y="50"/>
                  </a:cubicBezTo>
                  <a:cubicBezTo>
                    <a:pt x="2" y="31"/>
                    <a:pt x="2" y="31"/>
                    <a:pt x="2" y="31"/>
                  </a:cubicBezTo>
                  <a:cubicBezTo>
                    <a:pt x="0" y="28"/>
                    <a:pt x="0" y="25"/>
                    <a:pt x="2" y="22"/>
                  </a:cubicBezTo>
                  <a:cubicBezTo>
                    <a:pt x="22" y="2"/>
                    <a:pt x="22" y="2"/>
                    <a:pt x="22" y="2"/>
                  </a:cubicBezTo>
                  <a:cubicBezTo>
                    <a:pt x="24" y="0"/>
                    <a:pt x="28" y="0"/>
                    <a:pt x="31" y="2"/>
                  </a:cubicBezTo>
                  <a:cubicBezTo>
                    <a:pt x="33" y="5"/>
                    <a:pt x="33" y="9"/>
                    <a:pt x="31" y="11"/>
                  </a:cubicBezTo>
                  <a:cubicBezTo>
                    <a:pt x="15" y="26"/>
                    <a:pt x="15" y="26"/>
                    <a:pt x="15" y="26"/>
                  </a:cubicBezTo>
                  <a:cubicBezTo>
                    <a:pt x="31" y="42"/>
                    <a:pt x="31" y="42"/>
                    <a:pt x="31" y="42"/>
                  </a:cubicBezTo>
                  <a:cubicBezTo>
                    <a:pt x="33" y="44"/>
                    <a:pt x="33" y="48"/>
                    <a:pt x="31" y="50"/>
                  </a:cubicBezTo>
                  <a:cubicBezTo>
                    <a:pt x="29" y="52"/>
                    <a:pt x="28"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5">
              <a:extLst>
                <a:ext uri="{FF2B5EF4-FFF2-40B4-BE49-F238E27FC236}">
                  <a16:creationId xmlns:a16="http://schemas.microsoft.com/office/drawing/2014/main" id="{05A1A94C-F5AE-F232-B532-C90BAA08CAC3}"/>
                </a:ext>
              </a:extLst>
            </p:cNvPr>
            <p:cNvSpPr>
              <a:spLocks/>
            </p:cNvSpPr>
            <p:nvPr/>
          </p:nvSpPr>
          <p:spPr bwMode="auto">
            <a:xfrm>
              <a:off x="4987" y="495"/>
              <a:ext cx="126" cy="77"/>
            </a:xfrm>
            <a:custGeom>
              <a:avLst/>
              <a:gdLst>
                <a:gd name="T0" fmla="*/ 26 w 53"/>
                <a:gd name="T1" fmla="*/ 32 h 32"/>
                <a:gd name="T2" fmla="*/ 22 w 53"/>
                <a:gd name="T3" fmla="*/ 30 h 32"/>
                <a:gd name="T4" fmla="*/ 2 w 53"/>
                <a:gd name="T5" fmla="*/ 10 h 32"/>
                <a:gd name="T6" fmla="*/ 2 w 53"/>
                <a:gd name="T7" fmla="*/ 2 h 32"/>
                <a:gd name="T8" fmla="*/ 11 w 53"/>
                <a:gd name="T9" fmla="*/ 2 h 32"/>
                <a:gd name="T10" fmla="*/ 26 w 53"/>
                <a:gd name="T11" fmla="*/ 17 h 32"/>
                <a:gd name="T12" fmla="*/ 42 w 53"/>
                <a:gd name="T13" fmla="*/ 2 h 32"/>
                <a:gd name="T14" fmla="*/ 50 w 53"/>
                <a:gd name="T15" fmla="*/ 2 h 32"/>
                <a:gd name="T16" fmla="*/ 50 w 53"/>
                <a:gd name="T17" fmla="*/ 10 h 32"/>
                <a:gd name="T18" fmla="*/ 30 w 53"/>
                <a:gd name="T19" fmla="*/ 30 h 32"/>
                <a:gd name="T20" fmla="*/ 26 w 53"/>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2">
                  <a:moveTo>
                    <a:pt x="26" y="32"/>
                  </a:moveTo>
                  <a:cubicBezTo>
                    <a:pt x="25" y="32"/>
                    <a:pt x="23" y="31"/>
                    <a:pt x="22" y="30"/>
                  </a:cubicBezTo>
                  <a:cubicBezTo>
                    <a:pt x="2" y="10"/>
                    <a:pt x="2" y="10"/>
                    <a:pt x="2" y="10"/>
                  </a:cubicBezTo>
                  <a:cubicBezTo>
                    <a:pt x="0" y="8"/>
                    <a:pt x="0" y="4"/>
                    <a:pt x="2" y="2"/>
                  </a:cubicBezTo>
                  <a:cubicBezTo>
                    <a:pt x="4" y="0"/>
                    <a:pt x="8" y="0"/>
                    <a:pt x="11" y="2"/>
                  </a:cubicBezTo>
                  <a:cubicBezTo>
                    <a:pt x="26" y="17"/>
                    <a:pt x="26" y="17"/>
                    <a:pt x="26" y="17"/>
                  </a:cubicBezTo>
                  <a:cubicBezTo>
                    <a:pt x="42" y="2"/>
                    <a:pt x="42" y="2"/>
                    <a:pt x="42" y="2"/>
                  </a:cubicBezTo>
                  <a:cubicBezTo>
                    <a:pt x="44" y="0"/>
                    <a:pt x="48" y="0"/>
                    <a:pt x="50" y="2"/>
                  </a:cubicBezTo>
                  <a:cubicBezTo>
                    <a:pt x="53" y="4"/>
                    <a:pt x="53" y="8"/>
                    <a:pt x="50" y="10"/>
                  </a:cubicBezTo>
                  <a:cubicBezTo>
                    <a:pt x="30" y="30"/>
                    <a:pt x="30" y="30"/>
                    <a:pt x="30" y="30"/>
                  </a:cubicBezTo>
                  <a:cubicBezTo>
                    <a:pt x="29" y="31"/>
                    <a:pt x="28" y="32"/>
                    <a:pt x="2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58">
            <a:extLst>
              <a:ext uri="{FF2B5EF4-FFF2-40B4-BE49-F238E27FC236}">
                <a16:creationId xmlns:a16="http://schemas.microsoft.com/office/drawing/2014/main" id="{D2416FE3-82D0-A049-9C26-DD6D956B2DF0}"/>
              </a:ext>
            </a:extLst>
          </p:cNvPr>
          <p:cNvGrpSpPr>
            <a:grpSpLocks noChangeAspect="1"/>
          </p:cNvGrpSpPr>
          <p:nvPr/>
        </p:nvGrpSpPr>
        <p:grpSpPr bwMode="auto">
          <a:xfrm>
            <a:off x="10346530" y="587037"/>
            <a:ext cx="706437" cy="696386"/>
            <a:chOff x="3" y="2"/>
            <a:chExt cx="984" cy="970"/>
          </a:xfrm>
          <a:solidFill>
            <a:schemeClr val="tx1"/>
          </a:solidFill>
        </p:grpSpPr>
        <p:sp>
          <p:nvSpPr>
            <p:cNvPr id="72" name="Freeform 59">
              <a:extLst>
                <a:ext uri="{FF2B5EF4-FFF2-40B4-BE49-F238E27FC236}">
                  <a16:creationId xmlns:a16="http://schemas.microsoft.com/office/drawing/2014/main" id="{58F0D72D-C21B-0EAD-4609-E2B2AD2147F8}"/>
                </a:ext>
              </a:extLst>
            </p:cNvPr>
            <p:cNvSpPr>
              <a:spLocks noEditPoints="1"/>
            </p:cNvSpPr>
            <p:nvPr/>
          </p:nvSpPr>
          <p:spPr bwMode="auto">
            <a:xfrm>
              <a:off x="3" y="2"/>
              <a:ext cx="717" cy="970"/>
            </a:xfrm>
            <a:custGeom>
              <a:avLst/>
              <a:gdLst>
                <a:gd name="T0" fmla="*/ 150 w 300"/>
                <a:gd name="T1" fmla="*/ 406 h 406"/>
                <a:gd name="T2" fmla="*/ 147 w 300"/>
                <a:gd name="T3" fmla="*/ 406 h 406"/>
                <a:gd name="T4" fmla="*/ 37 w 300"/>
                <a:gd name="T5" fmla="*/ 344 h 406"/>
                <a:gd name="T6" fmla="*/ 0 w 300"/>
                <a:gd name="T7" fmla="*/ 279 h 406"/>
                <a:gd name="T8" fmla="*/ 0 w 300"/>
                <a:gd name="T9" fmla="*/ 32 h 406"/>
                <a:gd name="T10" fmla="*/ 6 w 300"/>
                <a:gd name="T11" fmla="*/ 26 h 406"/>
                <a:gd name="T12" fmla="*/ 69 w 300"/>
                <a:gd name="T13" fmla="*/ 26 h 406"/>
                <a:gd name="T14" fmla="*/ 69 w 300"/>
                <a:gd name="T15" fmla="*/ 6 h 406"/>
                <a:gd name="T16" fmla="*/ 75 w 300"/>
                <a:gd name="T17" fmla="*/ 0 h 406"/>
                <a:gd name="T18" fmla="*/ 225 w 300"/>
                <a:gd name="T19" fmla="*/ 0 h 406"/>
                <a:gd name="T20" fmla="*/ 231 w 300"/>
                <a:gd name="T21" fmla="*/ 6 h 406"/>
                <a:gd name="T22" fmla="*/ 231 w 300"/>
                <a:gd name="T23" fmla="*/ 26 h 406"/>
                <a:gd name="T24" fmla="*/ 294 w 300"/>
                <a:gd name="T25" fmla="*/ 26 h 406"/>
                <a:gd name="T26" fmla="*/ 300 w 300"/>
                <a:gd name="T27" fmla="*/ 32 h 406"/>
                <a:gd name="T28" fmla="*/ 300 w 300"/>
                <a:gd name="T29" fmla="*/ 98 h 406"/>
                <a:gd name="T30" fmla="*/ 294 w 300"/>
                <a:gd name="T31" fmla="*/ 104 h 406"/>
                <a:gd name="T32" fmla="*/ 243 w 300"/>
                <a:gd name="T33" fmla="*/ 104 h 406"/>
                <a:gd name="T34" fmla="*/ 243 w 300"/>
                <a:gd name="T35" fmla="*/ 218 h 406"/>
                <a:gd name="T36" fmla="*/ 242 w 300"/>
                <a:gd name="T37" fmla="*/ 221 h 406"/>
                <a:gd name="T38" fmla="*/ 242 w 300"/>
                <a:gd name="T39" fmla="*/ 273 h 406"/>
                <a:gd name="T40" fmla="*/ 294 w 300"/>
                <a:gd name="T41" fmla="*/ 273 h 406"/>
                <a:gd name="T42" fmla="*/ 300 w 300"/>
                <a:gd name="T43" fmla="*/ 279 h 406"/>
                <a:gd name="T44" fmla="*/ 264 w 300"/>
                <a:gd name="T45" fmla="*/ 344 h 406"/>
                <a:gd name="T46" fmla="*/ 153 w 300"/>
                <a:gd name="T47" fmla="*/ 406 h 406"/>
                <a:gd name="T48" fmla="*/ 150 w 300"/>
                <a:gd name="T49" fmla="*/ 406 h 406"/>
                <a:gd name="T50" fmla="*/ 12 w 300"/>
                <a:gd name="T51" fmla="*/ 38 h 406"/>
                <a:gd name="T52" fmla="*/ 12 w 300"/>
                <a:gd name="T53" fmla="*/ 279 h 406"/>
                <a:gd name="T54" fmla="*/ 43 w 300"/>
                <a:gd name="T55" fmla="*/ 334 h 406"/>
                <a:gd name="T56" fmla="*/ 150 w 300"/>
                <a:gd name="T57" fmla="*/ 393 h 406"/>
                <a:gd name="T58" fmla="*/ 258 w 300"/>
                <a:gd name="T59" fmla="*/ 334 h 406"/>
                <a:gd name="T60" fmla="*/ 288 w 300"/>
                <a:gd name="T61" fmla="*/ 285 h 406"/>
                <a:gd name="T62" fmla="*/ 236 w 300"/>
                <a:gd name="T63" fmla="*/ 285 h 406"/>
                <a:gd name="T64" fmla="*/ 230 w 300"/>
                <a:gd name="T65" fmla="*/ 279 h 406"/>
                <a:gd name="T66" fmla="*/ 230 w 300"/>
                <a:gd name="T67" fmla="*/ 218 h 406"/>
                <a:gd name="T68" fmla="*/ 231 w 300"/>
                <a:gd name="T69" fmla="*/ 216 h 406"/>
                <a:gd name="T70" fmla="*/ 231 w 300"/>
                <a:gd name="T71" fmla="*/ 98 h 406"/>
                <a:gd name="T72" fmla="*/ 237 w 300"/>
                <a:gd name="T73" fmla="*/ 92 h 406"/>
                <a:gd name="T74" fmla="*/ 288 w 300"/>
                <a:gd name="T75" fmla="*/ 92 h 406"/>
                <a:gd name="T76" fmla="*/ 288 w 300"/>
                <a:gd name="T77" fmla="*/ 38 h 406"/>
                <a:gd name="T78" fmla="*/ 225 w 300"/>
                <a:gd name="T79" fmla="*/ 38 h 406"/>
                <a:gd name="T80" fmla="*/ 219 w 300"/>
                <a:gd name="T81" fmla="*/ 32 h 406"/>
                <a:gd name="T82" fmla="*/ 219 w 300"/>
                <a:gd name="T83" fmla="*/ 12 h 406"/>
                <a:gd name="T84" fmla="*/ 81 w 300"/>
                <a:gd name="T85" fmla="*/ 12 h 406"/>
                <a:gd name="T86" fmla="*/ 81 w 300"/>
                <a:gd name="T87" fmla="*/ 32 h 406"/>
                <a:gd name="T88" fmla="*/ 75 w 300"/>
                <a:gd name="T89" fmla="*/ 38 h 406"/>
                <a:gd name="T90" fmla="*/ 12 w 300"/>
                <a:gd name="T91" fmla="*/ 3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406">
                  <a:moveTo>
                    <a:pt x="150" y="406"/>
                  </a:moveTo>
                  <a:cubicBezTo>
                    <a:pt x="149" y="406"/>
                    <a:pt x="148" y="406"/>
                    <a:pt x="147" y="406"/>
                  </a:cubicBezTo>
                  <a:cubicBezTo>
                    <a:pt x="37" y="344"/>
                    <a:pt x="37" y="344"/>
                    <a:pt x="37" y="344"/>
                  </a:cubicBezTo>
                  <a:cubicBezTo>
                    <a:pt x="14" y="332"/>
                    <a:pt x="0" y="307"/>
                    <a:pt x="0" y="279"/>
                  </a:cubicBezTo>
                  <a:cubicBezTo>
                    <a:pt x="0" y="32"/>
                    <a:pt x="0" y="32"/>
                    <a:pt x="0" y="32"/>
                  </a:cubicBezTo>
                  <a:cubicBezTo>
                    <a:pt x="0" y="28"/>
                    <a:pt x="3" y="26"/>
                    <a:pt x="6" y="26"/>
                  </a:cubicBezTo>
                  <a:cubicBezTo>
                    <a:pt x="69" y="26"/>
                    <a:pt x="69" y="26"/>
                    <a:pt x="69" y="26"/>
                  </a:cubicBezTo>
                  <a:cubicBezTo>
                    <a:pt x="69" y="6"/>
                    <a:pt x="69" y="6"/>
                    <a:pt x="69" y="6"/>
                  </a:cubicBezTo>
                  <a:cubicBezTo>
                    <a:pt x="69" y="2"/>
                    <a:pt x="72" y="0"/>
                    <a:pt x="75" y="0"/>
                  </a:cubicBezTo>
                  <a:cubicBezTo>
                    <a:pt x="225" y="0"/>
                    <a:pt x="225" y="0"/>
                    <a:pt x="225" y="0"/>
                  </a:cubicBezTo>
                  <a:cubicBezTo>
                    <a:pt x="229" y="0"/>
                    <a:pt x="231" y="2"/>
                    <a:pt x="231" y="6"/>
                  </a:cubicBezTo>
                  <a:cubicBezTo>
                    <a:pt x="231" y="26"/>
                    <a:pt x="231" y="26"/>
                    <a:pt x="231" y="26"/>
                  </a:cubicBezTo>
                  <a:cubicBezTo>
                    <a:pt x="294" y="26"/>
                    <a:pt x="294" y="26"/>
                    <a:pt x="294" y="26"/>
                  </a:cubicBezTo>
                  <a:cubicBezTo>
                    <a:pt x="297" y="26"/>
                    <a:pt x="300" y="28"/>
                    <a:pt x="300" y="32"/>
                  </a:cubicBezTo>
                  <a:cubicBezTo>
                    <a:pt x="300" y="98"/>
                    <a:pt x="300" y="98"/>
                    <a:pt x="300" y="98"/>
                  </a:cubicBezTo>
                  <a:cubicBezTo>
                    <a:pt x="300" y="101"/>
                    <a:pt x="297" y="104"/>
                    <a:pt x="294" y="104"/>
                  </a:cubicBezTo>
                  <a:cubicBezTo>
                    <a:pt x="243" y="104"/>
                    <a:pt x="243" y="104"/>
                    <a:pt x="243" y="104"/>
                  </a:cubicBezTo>
                  <a:cubicBezTo>
                    <a:pt x="243" y="218"/>
                    <a:pt x="243" y="218"/>
                    <a:pt x="243" y="218"/>
                  </a:cubicBezTo>
                  <a:cubicBezTo>
                    <a:pt x="243" y="219"/>
                    <a:pt x="243" y="220"/>
                    <a:pt x="242" y="221"/>
                  </a:cubicBezTo>
                  <a:cubicBezTo>
                    <a:pt x="242" y="273"/>
                    <a:pt x="242" y="273"/>
                    <a:pt x="242" y="273"/>
                  </a:cubicBezTo>
                  <a:cubicBezTo>
                    <a:pt x="294" y="273"/>
                    <a:pt x="294" y="273"/>
                    <a:pt x="294" y="273"/>
                  </a:cubicBezTo>
                  <a:cubicBezTo>
                    <a:pt x="297" y="273"/>
                    <a:pt x="300" y="275"/>
                    <a:pt x="300" y="279"/>
                  </a:cubicBezTo>
                  <a:cubicBezTo>
                    <a:pt x="300" y="307"/>
                    <a:pt x="286" y="332"/>
                    <a:pt x="264" y="344"/>
                  </a:cubicBezTo>
                  <a:cubicBezTo>
                    <a:pt x="153" y="406"/>
                    <a:pt x="153" y="406"/>
                    <a:pt x="153" y="406"/>
                  </a:cubicBezTo>
                  <a:cubicBezTo>
                    <a:pt x="152" y="406"/>
                    <a:pt x="151" y="406"/>
                    <a:pt x="150" y="406"/>
                  </a:cubicBezTo>
                  <a:close/>
                  <a:moveTo>
                    <a:pt x="12" y="38"/>
                  </a:moveTo>
                  <a:cubicBezTo>
                    <a:pt x="12" y="279"/>
                    <a:pt x="12" y="279"/>
                    <a:pt x="12" y="279"/>
                  </a:cubicBezTo>
                  <a:cubicBezTo>
                    <a:pt x="12" y="302"/>
                    <a:pt x="24" y="324"/>
                    <a:pt x="43" y="334"/>
                  </a:cubicBezTo>
                  <a:cubicBezTo>
                    <a:pt x="150" y="393"/>
                    <a:pt x="150" y="393"/>
                    <a:pt x="150" y="393"/>
                  </a:cubicBezTo>
                  <a:cubicBezTo>
                    <a:pt x="258" y="334"/>
                    <a:pt x="258" y="334"/>
                    <a:pt x="258" y="334"/>
                  </a:cubicBezTo>
                  <a:cubicBezTo>
                    <a:pt x="275" y="325"/>
                    <a:pt x="286" y="306"/>
                    <a:pt x="288" y="285"/>
                  </a:cubicBezTo>
                  <a:cubicBezTo>
                    <a:pt x="236" y="285"/>
                    <a:pt x="236" y="285"/>
                    <a:pt x="236" y="285"/>
                  </a:cubicBezTo>
                  <a:cubicBezTo>
                    <a:pt x="233" y="285"/>
                    <a:pt x="230" y="282"/>
                    <a:pt x="230" y="279"/>
                  </a:cubicBezTo>
                  <a:cubicBezTo>
                    <a:pt x="230" y="218"/>
                    <a:pt x="230" y="218"/>
                    <a:pt x="230" y="218"/>
                  </a:cubicBezTo>
                  <a:cubicBezTo>
                    <a:pt x="230" y="218"/>
                    <a:pt x="231" y="217"/>
                    <a:pt x="231" y="216"/>
                  </a:cubicBezTo>
                  <a:cubicBezTo>
                    <a:pt x="231" y="98"/>
                    <a:pt x="231" y="98"/>
                    <a:pt x="231" y="98"/>
                  </a:cubicBezTo>
                  <a:cubicBezTo>
                    <a:pt x="231" y="94"/>
                    <a:pt x="234" y="92"/>
                    <a:pt x="237" y="92"/>
                  </a:cubicBezTo>
                  <a:cubicBezTo>
                    <a:pt x="288" y="92"/>
                    <a:pt x="288" y="92"/>
                    <a:pt x="288" y="92"/>
                  </a:cubicBezTo>
                  <a:cubicBezTo>
                    <a:pt x="288" y="38"/>
                    <a:pt x="288" y="38"/>
                    <a:pt x="288" y="38"/>
                  </a:cubicBezTo>
                  <a:cubicBezTo>
                    <a:pt x="225" y="38"/>
                    <a:pt x="225" y="38"/>
                    <a:pt x="225" y="38"/>
                  </a:cubicBezTo>
                  <a:cubicBezTo>
                    <a:pt x="222" y="38"/>
                    <a:pt x="219" y="35"/>
                    <a:pt x="219" y="32"/>
                  </a:cubicBezTo>
                  <a:cubicBezTo>
                    <a:pt x="219" y="12"/>
                    <a:pt x="219" y="12"/>
                    <a:pt x="219" y="12"/>
                  </a:cubicBezTo>
                  <a:cubicBezTo>
                    <a:pt x="81" y="12"/>
                    <a:pt x="81" y="12"/>
                    <a:pt x="81" y="12"/>
                  </a:cubicBezTo>
                  <a:cubicBezTo>
                    <a:pt x="81" y="32"/>
                    <a:pt x="81" y="32"/>
                    <a:pt x="81" y="32"/>
                  </a:cubicBezTo>
                  <a:cubicBezTo>
                    <a:pt x="81" y="35"/>
                    <a:pt x="78" y="38"/>
                    <a:pt x="75" y="38"/>
                  </a:cubicBezTo>
                  <a:lnTo>
                    <a:pt x="1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0">
              <a:extLst>
                <a:ext uri="{FF2B5EF4-FFF2-40B4-BE49-F238E27FC236}">
                  <a16:creationId xmlns:a16="http://schemas.microsoft.com/office/drawing/2014/main" id="{FCD16DE7-9581-BACD-6542-74F3D041BDF7}"/>
                </a:ext>
              </a:extLst>
            </p:cNvPr>
            <p:cNvSpPr>
              <a:spLocks noEditPoints="1"/>
            </p:cNvSpPr>
            <p:nvPr/>
          </p:nvSpPr>
          <p:spPr bwMode="auto">
            <a:xfrm>
              <a:off x="555" y="222"/>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69"/>
                    <a:pt x="0" y="66"/>
                  </a:cubicBezTo>
                  <a:cubicBezTo>
                    <a:pt x="0" y="6"/>
                    <a:pt x="0" y="6"/>
                    <a:pt x="0" y="6"/>
                  </a:cubicBezTo>
                  <a:cubicBezTo>
                    <a:pt x="0" y="2"/>
                    <a:pt x="3" y="0"/>
                    <a:pt x="6" y="0"/>
                  </a:cubicBezTo>
                  <a:cubicBezTo>
                    <a:pt x="175" y="0"/>
                    <a:pt x="175" y="0"/>
                    <a:pt x="175" y="0"/>
                  </a:cubicBezTo>
                  <a:cubicBezTo>
                    <a:pt x="178" y="0"/>
                    <a:pt x="181" y="2"/>
                    <a:pt x="181" y="6"/>
                  </a:cubicBezTo>
                  <a:cubicBezTo>
                    <a:pt x="181" y="66"/>
                    <a:pt x="181" y="66"/>
                    <a:pt x="181" y="66"/>
                  </a:cubicBezTo>
                  <a:cubicBezTo>
                    <a:pt x="181" y="69"/>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1">
              <a:extLst>
                <a:ext uri="{FF2B5EF4-FFF2-40B4-BE49-F238E27FC236}">
                  <a16:creationId xmlns:a16="http://schemas.microsoft.com/office/drawing/2014/main" id="{9EFB460C-678D-BD2E-33FB-0ED9FDAA45BB}"/>
                </a:ext>
              </a:extLst>
            </p:cNvPr>
            <p:cNvSpPr>
              <a:spLocks noEditPoints="1"/>
            </p:cNvSpPr>
            <p:nvPr/>
          </p:nvSpPr>
          <p:spPr bwMode="auto">
            <a:xfrm>
              <a:off x="555" y="365"/>
              <a:ext cx="432" cy="172"/>
            </a:xfrm>
            <a:custGeom>
              <a:avLst/>
              <a:gdLst>
                <a:gd name="T0" fmla="*/ 175 w 181"/>
                <a:gd name="T1" fmla="*/ 72 h 72"/>
                <a:gd name="T2" fmla="*/ 6 w 181"/>
                <a:gd name="T3" fmla="*/ 72 h 72"/>
                <a:gd name="T4" fmla="*/ 0 w 181"/>
                <a:gd name="T5" fmla="*/ 66 h 72"/>
                <a:gd name="T6" fmla="*/ 0 w 181"/>
                <a:gd name="T7" fmla="*/ 6 h 72"/>
                <a:gd name="T8" fmla="*/ 6 w 181"/>
                <a:gd name="T9" fmla="*/ 0 h 72"/>
                <a:gd name="T10" fmla="*/ 175 w 181"/>
                <a:gd name="T11" fmla="*/ 0 h 72"/>
                <a:gd name="T12" fmla="*/ 181 w 181"/>
                <a:gd name="T13" fmla="*/ 6 h 72"/>
                <a:gd name="T14" fmla="*/ 181 w 181"/>
                <a:gd name="T15" fmla="*/ 66 h 72"/>
                <a:gd name="T16" fmla="*/ 175 w 181"/>
                <a:gd name="T17" fmla="*/ 72 h 72"/>
                <a:gd name="T18" fmla="*/ 12 w 181"/>
                <a:gd name="T19" fmla="*/ 60 h 72"/>
                <a:gd name="T20" fmla="*/ 169 w 181"/>
                <a:gd name="T21" fmla="*/ 60 h 72"/>
                <a:gd name="T22" fmla="*/ 169 w 181"/>
                <a:gd name="T23" fmla="*/ 12 h 72"/>
                <a:gd name="T24" fmla="*/ 12 w 181"/>
                <a:gd name="T25" fmla="*/ 12 h 72"/>
                <a:gd name="T26" fmla="*/ 12 w 181"/>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2">
                  <a:moveTo>
                    <a:pt x="175" y="72"/>
                  </a:moveTo>
                  <a:cubicBezTo>
                    <a:pt x="6" y="72"/>
                    <a:pt x="6" y="72"/>
                    <a:pt x="6" y="72"/>
                  </a:cubicBezTo>
                  <a:cubicBezTo>
                    <a:pt x="3" y="72"/>
                    <a:pt x="0" y="70"/>
                    <a:pt x="0" y="66"/>
                  </a:cubicBezTo>
                  <a:cubicBezTo>
                    <a:pt x="0" y="6"/>
                    <a:pt x="0" y="6"/>
                    <a:pt x="0" y="6"/>
                  </a:cubicBezTo>
                  <a:cubicBezTo>
                    <a:pt x="0" y="3"/>
                    <a:pt x="3" y="0"/>
                    <a:pt x="6" y="0"/>
                  </a:cubicBezTo>
                  <a:cubicBezTo>
                    <a:pt x="175" y="0"/>
                    <a:pt x="175" y="0"/>
                    <a:pt x="175" y="0"/>
                  </a:cubicBezTo>
                  <a:cubicBezTo>
                    <a:pt x="178" y="0"/>
                    <a:pt x="181" y="3"/>
                    <a:pt x="181" y="6"/>
                  </a:cubicBezTo>
                  <a:cubicBezTo>
                    <a:pt x="181" y="66"/>
                    <a:pt x="181" y="66"/>
                    <a:pt x="181" y="66"/>
                  </a:cubicBezTo>
                  <a:cubicBezTo>
                    <a:pt x="181" y="70"/>
                    <a:pt x="178" y="72"/>
                    <a:pt x="175" y="72"/>
                  </a:cubicBezTo>
                  <a:close/>
                  <a:moveTo>
                    <a:pt x="12" y="60"/>
                  </a:moveTo>
                  <a:cubicBezTo>
                    <a:pt x="169" y="60"/>
                    <a:pt x="169" y="60"/>
                    <a:pt x="169" y="60"/>
                  </a:cubicBezTo>
                  <a:cubicBezTo>
                    <a:pt x="169" y="12"/>
                    <a:pt x="169" y="12"/>
                    <a:pt x="169"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2">
              <a:extLst>
                <a:ext uri="{FF2B5EF4-FFF2-40B4-BE49-F238E27FC236}">
                  <a16:creationId xmlns:a16="http://schemas.microsoft.com/office/drawing/2014/main" id="{E450DD11-6465-F5FB-511F-4B06ED9CE60F}"/>
                </a:ext>
              </a:extLst>
            </p:cNvPr>
            <p:cNvSpPr>
              <a:spLocks noEditPoints="1"/>
            </p:cNvSpPr>
            <p:nvPr/>
          </p:nvSpPr>
          <p:spPr bwMode="auto">
            <a:xfrm>
              <a:off x="553" y="508"/>
              <a:ext cx="432" cy="175"/>
            </a:xfrm>
            <a:custGeom>
              <a:avLst/>
              <a:gdLst>
                <a:gd name="T0" fmla="*/ 175 w 181"/>
                <a:gd name="T1" fmla="*/ 73 h 73"/>
                <a:gd name="T2" fmla="*/ 6 w 181"/>
                <a:gd name="T3" fmla="*/ 73 h 73"/>
                <a:gd name="T4" fmla="*/ 0 w 181"/>
                <a:gd name="T5" fmla="*/ 67 h 73"/>
                <a:gd name="T6" fmla="*/ 0 w 181"/>
                <a:gd name="T7" fmla="*/ 6 h 73"/>
                <a:gd name="T8" fmla="*/ 6 w 181"/>
                <a:gd name="T9" fmla="*/ 0 h 73"/>
                <a:gd name="T10" fmla="*/ 175 w 181"/>
                <a:gd name="T11" fmla="*/ 0 h 73"/>
                <a:gd name="T12" fmla="*/ 181 w 181"/>
                <a:gd name="T13" fmla="*/ 6 h 73"/>
                <a:gd name="T14" fmla="*/ 181 w 181"/>
                <a:gd name="T15" fmla="*/ 67 h 73"/>
                <a:gd name="T16" fmla="*/ 175 w 181"/>
                <a:gd name="T17" fmla="*/ 73 h 73"/>
                <a:gd name="T18" fmla="*/ 12 w 181"/>
                <a:gd name="T19" fmla="*/ 61 h 73"/>
                <a:gd name="T20" fmla="*/ 169 w 181"/>
                <a:gd name="T21" fmla="*/ 61 h 73"/>
                <a:gd name="T22" fmla="*/ 169 w 181"/>
                <a:gd name="T23" fmla="*/ 12 h 73"/>
                <a:gd name="T24" fmla="*/ 12 w 181"/>
                <a:gd name="T25" fmla="*/ 12 h 73"/>
                <a:gd name="T26" fmla="*/ 12 w 181"/>
                <a:gd name="T27" fmla="*/ 6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73">
                  <a:moveTo>
                    <a:pt x="175" y="73"/>
                  </a:moveTo>
                  <a:cubicBezTo>
                    <a:pt x="6" y="73"/>
                    <a:pt x="6" y="73"/>
                    <a:pt x="6" y="73"/>
                  </a:cubicBezTo>
                  <a:cubicBezTo>
                    <a:pt x="3" y="73"/>
                    <a:pt x="0" y="70"/>
                    <a:pt x="0" y="67"/>
                  </a:cubicBezTo>
                  <a:cubicBezTo>
                    <a:pt x="0" y="6"/>
                    <a:pt x="0" y="6"/>
                    <a:pt x="0" y="6"/>
                  </a:cubicBezTo>
                  <a:cubicBezTo>
                    <a:pt x="0" y="3"/>
                    <a:pt x="3" y="0"/>
                    <a:pt x="6" y="0"/>
                  </a:cubicBezTo>
                  <a:cubicBezTo>
                    <a:pt x="175" y="0"/>
                    <a:pt x="175" y="0"/>
                    <a:pt x="175" y="0"/>
                  </a:cubicBezTo>
                  <a:cubicBezTo>
                    <a:pt x="178" y="0"/>
                    <a:pt x="181" y="3"/>
                    <a:pt x="181" y="6"/>
                  </a:cubicBezTo>
                  <a:cubicBezTo>
                    <a:pt x="181" y="67"/>
                    <a:pt x="181" y="67"/>
                    <a:pt x="181" y="67"/>
                  </a:cubicBezTo>
                  <a:cubicBezTo>
                    <a:pt x="181" y="70"/>
                    <a:pt x="178" y="73"/>
                    <a:pt x="175" y="73"/>
                  </a:cubicBezTo>
                  <a:close/>
                  <a:moveTo>
                    <a:pt x="12" y="61"/>
                  </a:moveTo>
                  <a:cubicBezTo>
                    <a:pt x="169" y="61"/>
                    <a:pt x="169" y="61"/>
                    <a:pt x="169" y="61"/>
                  </a:cubicBezTo>
                  <a:cubicBezTo>
                    <a:pt x="169" y="12"/>
                    <a:pt x="169" y="12"/>
                    <a:pt x="169" y="12"/>
                  </a:cubicBezTo>
                  <a:cubicBezTo>
                    <a:pt x="12" y="12"/>
                    <a:pt x="12" y="12"/>
                    <a:pt x="12" y="12"/>
                  </a:cubicBezTo>
                  <a:lnTo>
                    <a:pt x="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3">
              <a:extLst>
                <a:ext uri="{FF2B5EF4-FFF2-40B4-BE49-F238E27FC236}">
                  <a16:creationId xmlns:a16="http://schemas.microsoft.com/office/drawing/2014/main" id="{5994EEAF-364A-A8C3-29E8-87A69B80FC59}"/>
                </a:ext>
              </a:extLst>
            </p:cNvPr>
            <p:cNvSpPr>
              <a:spLocks/>
            </p:cNvSpPr>
            <p:nvPr/>
          </p:nvSpPr>
          <p:spPr bwMode="auto">
            <a:xfrm>
              <a:off x="756" y="654"/>
              <a:ext cx="28" cy="108"/>
            </a:xfrm>
            <a:custGeom>
              <a:avLst/>
              <a:gdLst>
                <a:gd name="T0" fmla="*/ 6 w 12"/>
                <a:gd name="T1" fmla="*/ 45 h 45"/>
                <a:gd name="T2" fmla="*/ 0 w 12"/>
                <a:gd name="T3" fmla="*/ 39 h 45"/>
                <a:gd name="T4" fmla="*/ 0 w 12"/>
                <a:gd name="T5" fmla="*/ 6 h 45"/>
                <a:gd name="T6" fmla="*/ 6 w 12"/>
                <a:gd name="T7" fmla="*/ 0 h 45"/>
                <a:gd name="T8" fmla="*/ 12 w 12"/>
                <a:gd name="T9" fmla="*/ 6 h 45"/>
                <a:gd name="T10" fmla="*/ 12 w 12"/>
                <a:gd name="T11" fmla="*/ 39 h 45"/>
                <a:gd name="T12" fmla="*/ 6 w 12"/>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2" h="45">
                  <a:moveTo>
                    <a:pt x="6" y="45"/>
                  </a:moveTo>
                  <a:cubicBezTo>
                    <a:pt x="2" y="45"/>
                    <a:pt x="0" y="43"/>
                    <a:pt x="0" y="39"/>
                  </a:cubicBezTo>
                  <a:cubicBezTo>
                    <a:pt x="0" y="6"/>
                    <a:pt x="0" y="6"/>
                    <a:pt x="0" y="6"/>
                  </a:cubicBezTo>
                  <a:cubicBezTo>
                    <a:pt x="0" y="2"/>
                    <a:pt x="2" y="0"/>
                    <a:pt x="6" y="0"/>
                  </a:cubicBezTo>
                  <a:cubicBezTo>
                    <a:pt x="9" y="0"/>
                    <a:pt x="12" y="2"/>
                    <a:pt x="12" y="6"/>
                  </a:cubicBezTo>
                  <a:cubicBezTo>
                    <a:pt x="12" y="39"/>
                    <a:pt x="12" y="39"/>
                    <a:pt x="12" y="39"/>
                  </a:cubicBezTo>
                  <a:cubicBezTo>
                    <a:pt x="12" y="43"/>
                    <a:pt x="9" y="45"/>
                    <a:pt x="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4">
              <a:extLst>
                <a:ext uri="{FF2B5EF4-FFF2-40B4-BE49-F238E27FC236}">
                  <a16:creationId xmlns:a16="http://schemas.microsoft.com/office/drawing/2014/main" id="{0AD89664-8AB6-C8A5-DCEA-D3A53DE3B49B}"/>
                </a:ext>
              </a:extLst>
            </p:cNvPr>
            <p:cNvSpPr>
              <a:spLocks noEditPoints="1"/>
            </p:cNvSpPr>
            <p:nvPr/>
          </p:nvSpPr>
          <p:spPr bwMode="auto">
            <a:xfrm>
              <a:off x="701" y="742"/>
              <a:ext cx="138" cy="13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5">
              <a:extLst>
                <a:ext uri="{FF2B5EF4-FFF2-40B4-BE49-F238E27FC236}">
                  <a16:creationId xmlns:a16="http://schemas.microsoft.com/office/drawing/2014/main" id="{37892664-80F8-C208-B0FE-B1E656E8F71A}"/>
                </a:ext>
              </a:extLst>
            </p:cNvPr>
            <p:cNvSpPr>
              <a:spLocks/>
            </p:cNvSpPr>
            <p:nvPr/>
          </p:nvSpPr>
          <p:spPr bwMode="auto">
            <a:xfrm>
              <a:off x="247" y="227"/>
              <a:ext cx="110" cy="126"/>
            </a:xfrm>
            <a:custGeom>
              <a:avLst/>
              <a:gdLst>
                <a:gd name="T0" fmla="*/ 18 w 46"/>
                <a:gd name="T1" fmla="*/ 53 h 53"/>
                <a:gd name="T2" fmla="*/ 17 w 46"/>
                <a:gd name="T3" fmla="*/ 53 h 53"/>
                <a:gd name="T4" fmla="*/ 12 w 46"/>
                <a:gd name="T5" fmla="*/ 50 h 53"/>
                <a:gd name="T6" fmla="*/ 1 w 46"/>
                <a:gd name="T7" fmla="*/ 23 h 53"/>
                <a:gd name="T8" fmla="*/ 5 w 46"/>
                <a:gd name="T9" fmla="*/ 15 h 53"/>
                <a:gd name="T10" fmla="*/ 13 w 46"/>
                <a:gd name="T11" fmla="*/ 18 h 53"/>
                <a:gd name="T12" fmla="*/ 18 w 46"/>
                <a:gd name="T13" fmla="*/ 33 h 53"/>
                <a:gd name="T14" fmla="*/ 34 w 46"/>
                <a:gd name="T15" fmla="*/ 4 h 53"/>
                <a:gd name="T16" fmla="*/ 42 w 46"/>
                <a:gd name="T17" fmla="*/ 1 h 53"/>
                <a:gd name="T18" fmla="*/ 44 w 46"/>
                <a:gd name="T19" fmla="*/ 9 h 53"/>
                <a:gd name="T20" fmla="*/ 23 w 46"/>
                <a:gd name="T21" fmla="*/ 50 h 53"/>
                <a:gd name="T22" fmla="*/ 18 w 46"/>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3">
                  <a:moveTo>
                    <a:pt x="18" y="53"/>
                  </a:moveTo>
                  <a:cubicBezTo>
                    <a:pt x="18" y="53"/>
                    <a:pt x="18" y="53"/>
                    <a:pt x="17" y="53"/>
                  </a:cubicBezTo>
                  <a:cubicBezTo>
                    <a:pt x="15" y="53"/>
                    <a:pt x="13" y="52"/>
                    <a:pt x="12" y="50"/>
                  </a:cubicBezTo>
                  <a:cubicBezTo>
                    <a:pt x="1" y="23"/>
                    <a:pt x="1" y="23"/>
                    <a:pt x="1" y="23"/>
                  </a:cubicBezTo>
                  <a:cubicBezTo>
                    <a:pt x="0" y="20"/>
                    <a:pt x="2" y="16"/>
                    <a:pt x="5" y="15"/>
                  </a:cubicBezTo>
                  <a:cubicBezTo>
                    <a:pt x="8" y="14"/>
                    <a:pt x="11" y="15"/>
                    <a:pt x="13" y="18"/>
                  </a:cubicBezTo>
                  <a:cubicBezTo>
                    <a:pt x="18" y="33"/>
                    <a:pt x="18" y="33"/>
                    <a:pt x="18" y="33"/>
                  </a:cubicBezTo>
                  <a:cubicBezTo>
                    <a:pt x="34" y="4"/>
                    <a:pt x="34" y="4"/>
                    <a:pt x="34" y="4"/>
                  </a:cubicBezTo>
                  <a:cubicBezTo>
                    <a:pt x="35" y="1"/>
                    <a:pt x="39" y="0"/>
                    <a:pt x="42" y="1"/>
                  </a:cubicBezTo>
                  <a:cubicBezTo>
                    <a:pt x="45" y="3"/>
                    <a:pt x="46" y="6"/>
                    <a:pt x="44" y="9"/>
                  </a:cubicBezTo>
                  <a:cubicBezTo>
                    <a:pt x="23" y="50"/>
                    <a:pt x="23" y="50"/>
                    <a:pt x="23" y="50"/>
                  </a:cubicBezTo>
                  <a:cubicBezTo>
                    <a:pt x="22" y="52"/>
                    <a:pt x="20" y="53"/>
                    <a:pt x="1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6">
              <a:extLst>
                <a:ext uri="{FF2B5EF4-FFF2-40B4-BE49-F238E27FC236}">
                  <a16:creationId xmlns:a16="http://schemas.microsoft.com/office/drawing/2014/main" id="{82DF9058-6340-7867-3EAA-045A06910C93}"/>
                </a:ext>
              </a:extLst>
            </p:cNvPr>
            <p:cNvSpPr>
              <a:spLocks noEditPoints="1"/>
            </p:cNvSpPr>
            <p:nvPr/>
          </p:nvSpPr>
          <p:spPr bwMode="auto">
            <a:xfrm>
              <a:off x="178" y="16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1"/>
                    <a:pt x="3" y="70"/>
                  </a:cubicBezTo>
                  <a:cubicBezTo>
                    <a:pt x="1" y="64"/>
                    <a:pt x="0" y="58"/>
                    <a:pt x="0" y="52"/>
                  </a:cubicBezTo>
                  <a:cubicBezTo>
                    <a:pt x="0" y="24"/>
                    <a:pt x="23" y="0"/>
                    <a:pt x="52" y="0"/>
                  </a:cubicBezTo>
                  <a:cubicBezTo>
                    <a:pt x="52" y="0"/>
                    <a:pt x="52" y="0"/>
                    <a:pt x="52" y="0"/>
                  </a:cubicBezTo>
                  <a:cubicBezTo>
                    <a:pt x="81" y="0"/>
                    <a:pt x="104" y="24"/>
                    <a:pt x="104" y="52"/>
                  </a:cubicBezTo>
                  <a:cubicBezTo>
                    <a:pt x="104" y="81"/>
                    <a:pt x="81" y="104"/>
                    <a:pt x="52" y="104"/>
                  </a:cubicBezTo>
                  <a:close/>
                  <a:moveTo>
                    <a:pt x="52" y="12"/>
                  </a:moveTo>
                  <a:cubicBezTo>
                    <a:pt x="30" y="12"/>
                    <a:pt x="12" y="30"/>
                    <a:pt x="12" y="52"/>
                  </a:cubicBezTo>
                  <a:cubicBezTo>
                    <a:pt x="12" y="57"/>
                    <a:pt x="13" y="62"/>
                    <a:pt x="14" y="66"/>
                  </a:cubicBezTo>
                  <a:cubicBezTo>
                    <a:pt x="20" y="82"/>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7">
              <a:extLst>
                <a:ext uri="{FF2B5EF4-FFF2-40B4-BE49-F238E27FC236}">
                  <a16:creationId xmlns:a16="http://schemas.microsoft.com/office/drawing/2014/main" id="{A5819E2A-27E0-FB0C-E2EE-AF98C2616A8A}"/>
                </a:ext>
              </a:extLst>
            </p:cNvPr>
            <p:cNvSpPr>
              <a:spLocks/>
            </p:cNvSpPr>
            <p:nvPr/>
          </p:nvSpPr>
          <p:spPr bwMode="auto">
            <a:xfrm>
              <a:off x="247" y="544"/>
              <a:ext cx="110" cy="129"/>
            </a:xfrm>
            <a:custGeom>
              <a:avLst/>
              <a:gdLst>
                <a:gd name="T0" fmla="*/ 18 w 46"/>
                <a:gd name="T1" fmla="*/ 54 h 54"/>
                <a:gd name="T2" fmla="*/ 17 w 46"/>
                <a:gd name="T3" fmla="*/ 54 h 54"/>
                <a:gd name="T4" fmla="*/ 12 w 46"/>
                <a:gd name="T5" fmla="*/ 50 h 54"/>
                <a:gd name="T6" fmla="*/ 1 w 46"/>
                <a:gd name="T7" fmla="*/ 24 h 54"/>
                <a:gd name="T8" fmla="*/ 5 w 46"/>
                <a:gd name="T9" fmla="*/ 16 h 54"/>
                <a:gd name="T10" fmla="*/ 13 w 46"/>
                <a:gd name="T11" fmla="*/ 19 h 54"/>
                <a:gd name="T12" fmla="*/ 18 w 46"/>
                <a:gd name="T13" fmla="*/ 34 h 54"/>
                <a:gd name="T14" fmla="*/ 34 w 46"/>
                <a:gd name="T15" fmla="*/ 5 h 54"/>
                <a:gd name="T16" fmla="*/ 42 w 46"/>
                <a:gd name="T17" fmla="*/ 2 h 54"/>
                <a:gd name="T18" fmla="*/ 44 w 46"/>
                <a:gd name="T19" fmla="*/ 10 h 54"/>
                <a:gd name="T20" fmla="*/ 23 w 46"/>
                <a:gd name="T21" fmla="*/ 51 h 54"/>
                <a:gd name="T22" fmla="*/ 18 w 46"/>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4">
                  <a:moveTo>
                    <a:pt x="18" y="54"/>
                  </a:moveTo>
                  <a:cubicBezTo>
                    <a:pt x="18" y="54"/>
                    <a:pt x="18" y="54"/>
                    <a:pt x="17" y="54"/>
                  </a:cubicBezTo>
                  <a:cubicBezTo>
                    <a:pt x="15" y="54"/>
                    <a:pt x="13" y="53"/>
                    <a:pt x="12" y="50"/>
                  </a:cubicBezTo>
                  <a:cubicBezTo>
                    <a:pt x="1" y="24"/>
                    <a:pt x="1" y="24"/>
                    <a:pt x="1" y="24"/>
                  </a:cubicBezTo>
                  <a:cubicBezTo>
                    <a:pt x="0" y="21"/>
                    <a:pt x="2" y="17"/>
                    <a:pt x="5" y="16"/>
                  </a:cubicBezTo>
                  <a:cubicBezTo>
                    <a:pt x="8" y="15"/>
                    <a:pt x="11" y="16"/>
                    <a:pt x="13" y="19"/>
                  </a:cubicBezTo>
                  <a:cubicBezTo>
                    <a:pt x="18" y="34"/>
                    <a:pt x="18" y="34"/>
                    <a:pt x="18" y="34"/>
                  </a:cubicBezTo>
                  <a:cubicBezTo>
                    <a:pt x="34" y="5"/>
                    <a:pt x="34" y="5"/>
                    <a:pt x="34" y="5"/>
                  </a:cubicBezTo>
                  <a:cubicBezTo>
                    <a:pt x="35" y="2"/>
                    <a:pt x="39" y="0"/>
                    <a:pt x="42" y="2"/>
                  </a:cubicBezTo>
                  <a:cubicBezTo>
                    <a:pt x="45" y="3"/>
                    <a:pt x="46" y="7"/>
                    <a:pt x="44" y="10"/>
                  </a:cubicBezTo>
                  <a:cubicBezTo>
                    <a:pt x="23" y="51"/>
                    <a:pt x="23" y="51"/>
                    <a:pt x="23" y="51"/>
                  </a:cubicBezTo>
                  <a:cubicBezTo>
                    <a:pt x="22" y="53"/>
                    <a:pt x="20" y="54"/>
                    <a:pt x="1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8">
              <a:extLst>
                <a:ext uri="{FF2B5EF4-FFF2-40B4-BE49-F238E27FC236}">
                  <a16:creationId xmlns:a16="http://schemas.microsoft.com/office/drawing/2014/main" id="{9287F7F0-0FAB-FEC8-AF22-1EB5EA50A2D2}"/>
                </a:ext>
              </a:extLst>
            </p:cNvPr>
            <p:cNvSpPr>
              <a:spLocks noEditPoints="1"/>
            </p:cNvSpPr>
            <p:nvPr/>
          </p:nvSpPr>
          <p:spPr bwMode="auto">
            <a:xfrm>
              <a:off x="178" y="487"/>
              <a:ext cx="248" cy="248"/>
            </a:xfrm>
            <a:custGeom>
              <a:avLst/>
              <a:gdLst>
                <a:gd name="T0" fmla="*/ 52 w 104"/>
                <a:gd name="T1" fmla="*/ 104 h 104"/>
                <a:gd name="T2" fmla="*/ 3 w 104"/>
                <a:gd name="T3" fmla="*/ 70 h 104"/>
                <a:gd name="T4" fmla="*/ 0 w 104"/>
                <a:gd name="T5" fmla="*/ 52 h 104"/>
                <a:gd name="T6" fmla="*/ 52 w 104"/>
                <a:gd name="T7" fmla="*/ 0 h 104"/>
                <a:gd name="T8" fmla="*/ 52 w 104"/>
                <a:gd name="T9" fmla="*/ 0 h 104"/>
                <a:gd name="T10" fmla="*/ 104 w 104"/>
                <a:gd name="T11" fmla="*/ 52 h 104"/>
                <a:gd name="T12" fmla="*/ 52 w 104"/>
                <a:gd name="T13" fmla="*/ 104 h 104"/>
                <a:gd name="T14" fmla="*/ 52 w 104"/>
                <a:gd name="T15" fmla="*/ 12 h 104"/>
                <a:gd name="T16" fmla="*/ 12 w 104"/>
                <a:gd name="T17" fmla="*/ 52 h 104"/>
                <a:gd name="T18" fmla="*/ 14 w 104"/>
                <a:gd name="T19" fmla="*/ 66 h 104"/>
                <a:gd name="T20" fmla="*/ 52 w 104"/>
                <a:gd name="T21" fmla="*/ 92 h 104"/>
                <a:gd name="T22" fmla="*/ 92 w 104"/>
                <a:gd name="T23" fmla="*/ 52 h 104"/>
                <a:gd name="T24" fmla="*/ 52 w 104"/>
                <a:gd name="T25"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52" y="104"/>
                  </a:moveTo>
                  <a:cubicBezTo>
                    <a:pt x="30" y="104"/>
                    <a:pt x="11" y="90"/>
                    <a:pt x="3" y="70"/>
                  </a:cubicBezTo>
                  <a:cubicBezTo>
                    <a:pt x="1" y="64"/>
                    <a:pt x="0" y="58"/>
                    <a:pt x="0" y="52"/>
                  </a:cubicBezTo>
                  <a:cubicBezTo>
                    <a:pt x="0" y="23"/>
                    <a:pt x="23" y="0"/>
                    <a:pt x="52" y="0"/>
                  </a:cubicBezTo>
                  <a:cubicBezTo>
                    <a:pt x="52" y="0"/>
                    <a:pt x="52" y="0"/>
                    <a:pt x="52" y="0"/>
                  </a:cubicBezTo>
                  <a:cubicBezTo>
                    <a:pt x="81" y="0"/>
                    <a:pt x="104" y="23"/>
                    <a:pt x="104" y="52"/>
                  </a:cubicBezTo>
                  <a:cubicBezTo>
                    <a:pt x="104" y="81"/>
                    <a:pt x="81" y="104"/>
                    <a:pt x="52" y="104"/>
                  </a:cubicBezTo>
                  <a:close/>
                  <a:moveTo>
                    <a:pt x="52" y="12"/>
                  </a:moveTo>
                  <a:cubicBezTo>
                    <a:pt x="30" y="12"/>
                    <a:pt x="12" y="30"/>
                    <a:pt x="12" y="52"/>
                  </a:cubicBezTo>
                  <a:cubicBezTo>
                    <a:pt x="12" y="57"/>
                    <a:pt x="13" y="61"/>
                    <a:pt x="14" y="66"/>
                  </a:cubicBezTo>
                  <a:cubicBezTo>
                    <a:pt x="20" y="81"/>
                    <a:pt x="35" y="92"/>
                    <a:pt x="52" y="92"/>
                  </a:cubicBezTo>
                  <a:cubicBezTo>
                    <a:pt x="74" y="92"/>
                    <a:pt x="92" y="74"/>
                    <a:pt x="92" y="52"/>
                  </a:cubicBezTo>
                  <a:cubicBezTo>
                    <a:pt x="92" y="30"/>
                    <a:pt x="74"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2" name="TextBox 115">
            <a:extLst>
              <a:ext uri="{FF2B5EF4-FFF2-40B4-BE49-F238E27FC236}">
                <a16:creationId xmlns:a16="http://schemas.microsoft.com/office/drawing/2014/main" id="{55EC54D2-33C5-83C6-E530-7C3C5EC58A2B}"/>
              </a:ext>
            </a:extLst>
          </p:cNvPr>
          <p:cNvSpPr txBox="1">
            <a:spLocks noChangeArrowheads="1"/>
          </p:cNvSpPr>
          <p:nvPr/>
        </p:nvSpPr>
        <p:spPr bwMode="auto">
          <a:xfrm>
            <a:off x="814608" y="1291306"/>
            <a:ext cx="114438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Scalability</a:t>
            </a:r>
          </a:p>
        </p:txBody>
      </p:sp>
      <p:sp>
        <p:nvSpPr>
          <p:cNvPr id="83" name="TextBox 115">
            <a:extLst>
              <a:ext uri="{FF2B5EF4-FFF2-40B4-BE49-F238E27FC236}">
                <a16:creationId xmlns:a16="http://schemas.microsoft.com/office/drawing/2014/main" id="{B92B0680-2D95-31A4-4230-16A0640C0C78}"/>
              </a:ext>
            </a:extLst>
          </p:cNvPr>
          <p:cNvSpPr txBox="1">
            <a:spLocks noChangeArrowheads="1"/>
          </p:cNvSpPr>
          <p:nvPr/>
        </p:nvSpPr>
        <p:spPr bwMode="auto">
          <a:xfrm>
            <a:off x="3650544" y="1316658"/>
            <a:ext cx="1800008"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Work from phone </a:t>
            </a:r>
          </a:p>
        </p:txBody>
      </p:sp>
      <p:sp>
        <p:nvSpPr>
          <p:cNvPr id="84" name="TextBox 115">
            <a:extLst>
              <a:ext uri="{FF2B5EF4-FFF2-40B4-BE49-F238E27FC236}">
                <a16:creationId xmlns:a16="http://schemas.microsoft.com/office/drawing/2014/main" id="{71AAED80-8E56-330B-108B-8B1DB61A99EB}"/>
              </a:ext>
            </a:extLst>
          </p:cNvPr>
          <p:cNvSpPr txBox="1">
            <a:spLocks noChangeArrowheads="1"/>
          </p:cNvSpPr>
          <p:nvPr/>
        </p:nvSpPr>
        <p:spPr bwMode="auto">
          <a:xfrm>
            <a:off x="6811664" y="1355594"/>
            <a:ext cx="1775706"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Work everywhere</a:t>
            </a:r>
          </a:p>
        </p:txBody>
      </p:sp>
      <p:sp>
        <p:nvSpPr>
          <p:cNvPr id="85" name="TextBox 115">
            <a:extLst>
              <a:ext uri="{FF2B5EF4-FFF2-40B4-BE49-F238E27FC236}">
                <a16:creationId xmlns:a16="http://schemas.microsoft.com/office/drawing/2014/main" id="{98E40233-D4CC-BBB6-ED6A-FC0E23379770}"/>
              </a:ext>
            </a:extLst>
          </p:cNvPr>
          <p:cNvSpPr txBox="1">
            <a:spLocks noChangeArrowheads="1"/>
          </p:cNvSpPr>
          <p:nvPr/>
        </p:nvSpPr>
        <p:spPr bwMode="auto">
          <a:xfrm>
            <a:off x="10132839" y="1330573"/>
            <a:ext cx="1281726"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latin typeface="Source Sans Pro" panose="020B0503030403020204" pitchFamily="34" charset="0"/>
              </a:rPr>
              <a:t>Work Safety</a:t>
            </a:r>
          </a:p>
        </p:txBody>
      </p:sp>
      <p:sp>
        <p:nvSpPr>
          <p:cNvPr id="86" name="TextBox 85">
            <a:extLst>
              <a:ext uri="{FF2B5EF4-FFF2-40B4-BE49-F238E27FC236}">
                <a16:creationId xmlns:a16="http://schemas.microsoft.com/office/drawing/2014/main" id="{2244DE47-117F-6F3E-BA90-62E2E372924B}"/>
              </a:ext>
            </a:extLst>
          </p:cNvPr>
          <p:cNvSpPr txBox="1"/>
          <p:nvPr/>
        </p:nvSpPr>
        <p:spPr>
          <a:xfrm>
            <a:off x="505640" y="785093"/>
            <a:ext cx="11122900" cy="707886"/>
          </a:xfrm>
          <a:prstGeom prst="rect">
            <a:avLst/>
          </a:prstGeom>
          <a:noFill/>
        </p:spPr>
        <p:txBody>
          <a:bodyPr wrap="square" rtlCol="0">
            <a:spAutoFit/>
          </a:bodyPr>
          <a:lstStyle/>
          <a:p>
            <a:pPr algn="ctr"/>
            <a:r>
              <a:rPr lang="es-CO" sz="4000" dirty="0" err="1">
                <a:solidFill>
                  <a:srgbClr val="BA1C6C"/>
                </a:solidFill>
                <a:latin typeface="Montserrat ExtraBold" panose="00000900000000000000" pitchFamily="50" charset="0"/>
              </a:rPr>
              <a:t>Database</a:t>
            </a:r>
            <a:r>
              <a:rPr lang="es-CO" sz="4000" dirty="0">
                <a:solidFill>
                  <a:schemeClr val="bg1"/>
                </a:solidFill>
                <a:latin typeface="Montserrat ExtraBold" panose="00000900000000000000" pitchFamily="50" charset="0"/>
              </a:rPr>
              <a:t> </a:t>
            </a:r>
            <a:r>
              <a:rPr lang="es-CO" sz="4000" dirty="0" err="1">
                <a:solidFill>
                  <a:schemeClr val="bg1"/>
                </a:solidFill>
                <a:latin typeface="Montserrat ExtraBold" panose="00000900000000000000" pitchFamily="50" charset="0"/>
              </a:rPr>
              <a:t>Design</a:t>
            </a:r>
            <a:r>
              <a:rPr lang="es-CO" sz="4000" dirty="0">
                <a:solidFill>
                  <a:schemeClr val="bg1"/>
                </a:solidFill>
                <a:latin typeface="Montserrat ExtraBold" panose="00000900000000000000" pitchFamily="50" charset="0"/>
              </a:rPr>
              <a:t> </a:t>
            </a:r>
            <a:r>
              <a:rPr lang="es-CO" sz="4000" dirty="0" err="1">
                <a:solidFill>
                  <a:srgbClr val="BA1C6C"/>
                </a:solidFill>
                <a:latin typeface="Montserrat ExtraBold" panose="00000900000000000000" pitchFamily="50" charset="0"/>
              </a:rPr>
              <a:t>Benefits</a:t>
            </a:r>
            <a:endParaRPr lang="es-CO" sz="4000" dirty="0">
              <a:solidFill>
                <a:srgbClr val="BA1C6C"/>
              </a:solidFill>
              <a:latin typeface="Montserrat ExtraBold" panose="00000900000000000000" pitchFamily="50" charset="0"/>
            </a:endParaRPr>
          </a:p>
        </p:txBody>
      </p:sp>
      <p:sp>
        <p:nvSpPr>
          <p:cNvPr id="87" name="Rectangle 86">
            <a:extLst>
              <a:ext uri="{FF2B5EF4-FFF2-40B4-BE49-F238E27FC236}">
                <a16:creationId xmlns:a16="http://schemas.microsoft.com/office/drawing/2014/main" id="{468921EA-97F3-76A4-1756-2EDAF2668612}"/>
              </a:ext>
            </a:extLst>
          </p:cNvPr>
          <p:cNvSpPr/>
          <p:nvPr/>
        </p:nvSpPr>
        <p:spPr>
          <a:xfrm>
            <a:off x="-28910" y="5101036"/>
            <a:ext cx="12192000" cy="45719"/>
          </a:xfrm>
          <a:prstGeom prst="rect">
            <a:avLst/>
          </a:prstGeom>
          <a:solidFill>
            <a:srgbClr val="1DBA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8" name="Rectangle 87">
            <a:extLst>
              <a:ext uri="{FF2B5EF4-FFF2-40B4-BE49-F238E27FC236}">
                <a16:creationId xmlns:a16="http://schemas.microsoft.com/office/drawing/2014/main" id="{03F818F6-4282-D580-0612-EEB054B73A0F}"/>
              </a:ext>
            </a:extLst>
          </p:cNvPr>
          <p:cNvSpPr/>
          <p:nvPr/>
        </p:nvSpPr>
        <p:spPr>
          <a:xfrm>
            <a:off x="-28910" y="1461489"/>
            <a:ext cx="12192000" cy="45719"/>
          </a:xfrm>
          <a:prstGeom prst="rect">
            <a:avLst/>
          </a:prstGeom>
          <a:solidFill>
            <a:srgbClr val="BA1C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2" name="Straight Connector 91">
            <a:extLst>
              <a:ext uri="{FF2B5EF4-FFF2-40B4-BE49-F238E27FC236}">
                <a16:creationId xmlns:a16="http://schemas.microsoft.com/office/drawing/2014/main" id="{6E935DE8-5619-46F9-9CF3-0C10267C86F9}"/>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93" name="TextBox 116">
            <a:extLst>
              <a:ext uri="{FF2B5EF4-FFF2-40B4-BE49-F238E27FC236}">
                <a16:creationId xmlns:a16="http://schemas.microsoft.com/office/drawing/2014/main" id="{8AC6E77D-D4E2-4719-87FD-518F2D233E1A}"/>
              </a:ext>
            </a:extLst>
          </p:cNvPr>
          <p:cNvSpPr txBox="1">
            <a:spLocks noChangeArrowheads="1"/>
          </p:cNvSpPr>
          <p:nvPr/>
        </p:nvSpPr>
        <p:spPr bwMode="auto">
          <a:xfrm>
            <a:off x="189506" y="5389457"/>
            <a:ext cx="2791852" cy="3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10" tIns="54855" rIns="109710" bIns="54855">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lnSpc>
                <a:spcPct val="110000"/>
              </a:lnSpc>
            </a:pPr>
            <a:r>
              <a:rPr lang="es-CO" sz="1400" dirty="0" err="1"/>
              <a:t>Allows</a:t>
            </a:r>
            <a:r>
              <a:rPr lang="es-CO" sz="1400" dirty="0"/>
              <a:t> </a:t>
            </a:r>
            <a:r>
              <a:rPr lang="es-CO" sz="1400" dirty="0" err="1"/>
              <a:t>future</a:t>
            </a:r>
            <a:r>
              <a:rPr lang="es-CO" sz="1400" dirty="0"/>
              <a:t> </a:t>
            </a:r>
            <a:r>
              <a:rPr lang="es-CO" sz="1400" dirty="0" err="1"/>
              <a:t>expansion</a:t>
            </a:r>
            <a:r>
              <a:rPr lang="es-CO" sz="1400" dirty="0"/>
              <a:t>.</a:t>
            </a:r>
            <a:endParaRPr lang="en-US" altLang="es-MX" sz="1400" dirty="0">
              <a:latin typeface="Calibri Light" panose="020F0302020204030204" pitchFamily="34" charset="0"/>
              <a:cs typeface="Calibri Light" panose="020F0302020204030204" pitchFamily="34" charset="0"/>
            </a:endParaRPr>
          </a:p>
        </p:txBody>
      </p:sp>
      <p:pic>
        <p:nvPicPr>
          <p:cNvPr id="94" name="Picture Placeholder 41">
            <a:extLst>
              <a:ext uri="{FF2B5EF4-FFF2-40B4-BE49-F238E27FC236}">
                <a16:creationId xmlns:a16="http://schemas.microsoft.com/office/drawing/2014/main" id="{AD13F3D4-4F23-4471-BDA4-969A24700282}"/>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96000" y="1724611"/>
            <a:ext cx="3048000" cy="3047999"/>
          </a:xfrm>
          <a:prstGeom prst="rect">
            <a:avLst/>
          </a:prstGeom>
        </p:spPr>
      </p:pic>
      <p:sp>
        <p:nvSpPr>
          <p:cNvPr id="95" name="TextBox 94">
            <a:extLst>
              <a:ext uri="{FF2B5EF4-FFF2-40B4-BE49-F238E27FC236}">
                <a16:creationId xmlns:a16="http://schemas.microsoft.com/office/drawing/2014/main" id="{E91ECFBF-5B05-4930-95BC-601DF71B11E8}"/>
              </a:ext>
            </a:extLst>
          </p:cNvPr>
          <p:cNvSpPr txBox="1"/>
          <p:nvPr/>
        </p:nvSpPr>
        <p:spPr>
          <a:xfrm>
            <a:off x="220280" y="292313"/>
            <a:ext cx="5705540" cy="461665"/>
          </a:xfrm>
          <a:prstGeom prst="rect">
            <a:avLst/>
          </a:prstGeom>
          <a:noFill/>
        </p:spPr>
        <p:txBody>
          <a:bodyPr wrap="square" rtlCol="0">
            <a:spAutoFit/>
          </a:bodyPr>
          <a:lstStyle/>
          <a:p>
            <a:r>
              <a:rPr lang="en-US" sz="2400" b="1" dirty="0">
                <a:solidFill>
                  <a:schemeClr val="bg1"/>
                </a:solidFill>
              </a:rPr>
              <a:t>SYSTEM</a:t>
            </a:r>
            <a:r>
              <a:rPr lang="en-US" b="1" dirty="0">
                <a:solidFill>
                  <a:schemeClr val="bg1"/>
                </a:solidFill>
              </a:rPr>
              <a:t> </a:t>
            </a:r>
            <a:r>
              <a:rPr lang="en-US" sz="2400" b="1" dirty="0">
                <a:solidFill>
                  <a:schemeClr val="bg1"/>
                </a:solidFill>
              </a:rPr>
              <a:t>DESIGN</a:t>
            </a:r>
            <a:endParaRPr lang="en-US" b="1" dirty="0">
              <a:solidFill>
                <a:schemeClr val="bg1"/>
              </a:solidFill>
            </a:endParaRPr>
          </a:p>
        </p:txBody>
      </p:sp>
    </p:spTree>
    <p:extLst>
      <p:ext uri="{BB962C8B-B14F-4D97-AF65-F5344CB8AC3E}">
        <p14:creationId xmlns:p14="http://schemas.microsoft.com/office/powerpoint/2010/main" val="185319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0DE156-A32E-4D86-BBFE-CDA4427BC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676" y="7061477"/>
            <a:ext cx="2931199" cy="2604874"/>
          </a:xfrm>
          <a:prstGeom prst="rect">
            <a:avLst/>
          </a:prstGeom>
        </p:spPr>
      </p:pic>
      <p:pic>
        <p:nvPicPr>
          <p:cNvPr id="3" name="Picture 2">
            <a:extLst>
              <a:ext uri="{FF2B5EF4-FFF2-40B4-BE49-F238E27FC236}">
                <a16:creationId xmlns:a16="http://schemas.microsoft.com/office/drawing/2014/main" id="{BEA9FB26-AE01-464C-826C-3999BE17643F}"/>
              </a:ext>
            </a:extLst>
          </p:cNvPr>
          <p:cNvPicPr>
            <a:picLocks noChangeAspect="1"/>
          </p:cNvPicPr>
          <p:nvPr/>
        </p:nvPicPr>
        <p:blipFill>
          <a:blip r:embed="rId4"/>
          <a:stretch>
            <a:fillRect/>
          </a:stretch>
        </p:blipFill>
        <p:spPr>
          <a:xfrm>
            <a:off x="133013" y="-5158325"/>
            <a:ext cx="1823963" cy="940660"/>
          </a:xfrm>
          <a:prstGeom prst="rect">
            <a:avLst/>
          </a:prstGeom>
        </p:spPr>
      </p:pic>
      <p:sp>
        <p:nvSpPr>
          <p:cNvPr id="4" name="Rectangle 3">
            <a:extLst>
              <a:ext uri="{FF2B5EF4-FFF2-40B4-BE49-F238E27FC236}">
                <a16:creationId xmlns:a16="http://schemas.microsoft.com/office/drawing/2014/main" id="{336EE403-D467-4389-B798-25ECE2DC9040}"/>
              </a:ext>
            </a:extLst>
          </p:cNvPr>
          <p:cNvSpPr/>
          <p:nvPr/>
        </p:nvSpPr>
        <p:spPr>
          <a:xfrm>
            <a:off x="2100316" y="-5115528"/>
            <a:ext cx="45719" cy="79686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3ECB68-2B94-433A-BB2E-A60123DC767F}"/>
              </a:ext>
            </a:extLst>
          </p:cNvPr>
          <p:cNvSpPr txBox="1"/>
          <p:nvPr/>
        </p:nvSpPr>
        <p:spPr>
          <a:xfrm>
            <a:off x="2229293" y="-3373897"/>
            <a:ext cx="5181600" cy="369332"/>
          </a:xfrm>
          <a:prstGeom prst="rect">
            <a:avLst/>
          </a:prstGeom>
          <a:noFill/>
        </p:spPr>
        <p:txBody>
          <a:bodyPr wrap="square" rtlCol="0">
            <a:spAutoFit/>
          </a:bodyPr>
          <a:lstStyle/>
          <a:p>
            <a:r>
              <a:rPr lang="en-US" sz="1800" b="1" dirty="0">
                <a:solidFill>
                  <a:srgbClr val="243F88"/>
                </a:solidFill>
              </a:rPr>
              <a:t>Facility of Information Technology  </a:t>
            </a:r>
          </a:p>
        </p:txBody>
      </p:sp>
      <p:sp>
        <p:nvSpPr>
          <p:cNvPr id="9" name="Oval 8">
            <a:extLst>
              <a:ext uri="{FF2B5EF4-FFF2-40B4-BE49-F238E27FC236}">
                <a16:creationId xmlns:a16="http://schemas.microsoft.com/office/drawing/2014/main" id="{4939FE36-4AB0-4DCD-8A85-A97E1A67D941}"/>
              </a:ext>
            </a:extLst>
          </p:cNvPr>
          <p:cNvSpPr/>
          <p:nvPr/>
        </p:nvSpPr>
        <p:spPr>
          <a:xfrm>
            <a:off x="5092260" y="7657538"/>
            <a:ext cx="67311" cy="98818"/>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FFAB2F8-E7EA-44A4-98BF-D2AC2C166261}"/>
              </a:ext>
            </a:extLst>
          </p:cNvPr>
          <p:cNvSpPr/>
          <p:nvPr/>
        </p:nvSpPr>
        <p:spPr>
          <a:xfrm>
            <a:off x="5381449" y="7653606"/>
            <a:ext cx="67311" cy="98818"/>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0AB2319-A557-4B1D-B7CA-9B176EB6CDE2}"/>
              </a:ext>
            </a:extLst>
          </p:cNvPr>
          <p:cNvSpPr txBox="1"/>
          <p:nvPr/>
        </p:nvSpPr>
        <p:spPr>
          <a:xfrm>
            <a:off x="677400" y="-2742145"/>
            <a:ext cx="5732016"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RECIPLORE</a:t>
            </a:r>
          </a:p>
        </p:txBody>
      </p:sp>
      <p:sp>
        <p:nvSpPr>
          <p:cNvPr id="12" name="TextBox 11">
            <a:extLst>
              <a:ext uri="{FF2B5EF4-FFF2-40B4-BE49-F238E27FC236}">
                <a16:creationId xmlns:a16="http://schemas.microsoft.com/office/drawing/2014/main" id="{3C4E47D9-4DAB-46B2-A680-E0F0743642E1}"/>
              </a:ext>
            </a:extLst>
          </p:cNvPr>
          <p:cNvSpPr txBox="1"/>
          <p:nvPr/>
        </p:nvSpPr>
        <p:spPr>
          <a:xfrm>
            <a:off x="665825" y="-1582991"/>
            <a:ext cx="6409678" cy="369332"/>
          </a:xfrm>
          <a:prstGeom prst="rect">
            <a:avLst/>
          </a:prstGeom>
          <a:noFill/>
        </p:spPr>
        <p:txBody>
          <a:bodyPr wrap="square" rtlCol="0">
            <a:spAutoFit/>
          </a:bodyPr>
          <a:lstStyle/>
          <a:p>
            <a:r>
              <a:rPr lang="en-US" dirty="0"/>
              <a:t>Cook Smarter, Waste Less – Your AI-Powered Kitchen Companion</a:t>
            </a:r>
          </a:p>
        </p:txBody>
      </p:sp>
      <p:sp>
        <p:nvSpPr>
          <p:cNvPr id="13" name="TextBox 12">
            <a:extLst>
              <a:ext uri="{FF2B5EF4-FFF2-40B4-BE49-F238E27FC236}">
                <a16:creationId xmlns:a16="http://schemas.microsoft.com/office/drawing/2014/main" id="{FE8AB28A-B482-46D9-9D47-2DF124AA5214}"/>
              </a:ext>
            </a:extLst>
          </p:cNvPr>
          <p:cNvSpPr txBox="1"/>
          <p:nvPr/>
        </p:nvSpPr>
        <p:spPr>
          <a:xfrm>
            <a:off x="677400" y="-1188835"/>
            <a:ext cx="4012706" cy="1015663"/>
          </a:xfrm>
          <a:prstGeom prst="rect">
            <a:avLst/>
          </a:prstGeom>
          <a:noFill/>
        </p:spPr>
        <p:txBody>
          <a:bodyPr wrap="square" rtlCol="0">
            <a:spAutoFit/>
          </a:bodyPr>
          <a:lstStyle/>
          <a:p>
            <a:r>
              <a:rPr lang="en-US" sz="2400" b="1" dirty="0"/>
              <a:t>Under Supervision:</a:t>
            </a:r>
          </a:p>
          <a:p>
            <a:r>
              <a:rPr lang="en-US" b="1" dirty="0"/>
              <a:t>DR: </a:t>
            </a:r>
            <a:r>
              <a:rPr lang="en-US" dirty="0"/>
              <a:t>Yasser Abdel Hamid Abdel Fattah</a:t>
            </a:r>
          </a:p>
          <a:p>
            <a:r>
              <a:rPr lang="en-US" b="1" dirty="0"/>
              <a:t>TA: </a:t>
            </a:r>
            <a:r>
              <a:rPr lang="en-US" dirty="0"/>
              <a:t>Hayam Abdel Basset Mahmoud</a:t>
            </a:r>
          </a:p>
        </p:txBody>
      </p:sp>
      <p:pic>
        <p:nvPicPr>
          <p:cNvPr id="14" name="Picture 13">
            <a:extLst>
              <a:ext uri="{FF2B5EF4-FFF2-40B4-BE49-F238E27FC236}">
                <a16:creationId xmlns:a16="http://schemas.microsoft.com/office/drawing/2014/main" id="{01A10098-2D1E-43C9-8F46-8A3876309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221" y="7073669"/>
            <a:ext cx="484915" cy="462691"/>
          </a:xfrm>
          <a:prstGeom prst="rect">
            <a:avLst/>
          </a:prstGeom>
        </p:spPr>
      </p:pic>
      <p:cxnSp>
        <p:nvCxnSpPr>
          <p:cNvPr id="6" name="Straight Arrow Connector 5">
            <a:extLst>
              <a:ext uri="{FF2B5EF4-FFF2-40B4-BE49-F238E27FC236}">
                <a16:creationId xmlns:a16="http://schemas.microsoft.com/office/drawing/2014/main" id="{A57BD621-4D6A-4293-B99F-0BF4E9026624}"/>
              </a:ext>
            </a:extLst>
          </p:cNvPr>
          <p:cNvCxnSpPr>
            <a:cxnSpLocks/>
          </p:cNvCxnSpPr>
          <p:nvPr/>
        </p:nvCxnSpPr>
        <p:spPr>
          <a:xfrm flipV="1">
            <a:off x="7905509" y="-2869138"/>
            <a:ext cx="1280969" cy="918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516E0F-E141-4D22-A209-A51D4E67D66E}"/>
              </a:ext>
            </a:extLst>
          </p:cNvPr>
          <p:cNvCxnSpPr>
            <a:cxnSpLocks/>
          </p:cNvCxnSpPr>
          <p:nvPr/>
        </p:nvCxnSpPr>
        <p:spPr>
          <a:xfrm>
            <a:off x="7905509" y="-1950283"/>
            <a:ext cx="1606952" cy="640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A4306E14-0F5E-4D97-80F8-62D09B5B29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708985" y="-3496494"/>
            <a:ext cx="1707266" cy="1707266"/>
          </a:xfrm>
          <a:prstGeom prst="rect">
            <a:avLst/>
          </a:prstGeom>
        </p:spPr>
      </p:pic>
      <p:pic>
        <p:nvPicPr>
          <p:cNvPr id="24" name="Picture 23">
            <a:extLst>
              <a:ext uri="{FF2B5EF4-FFF2-40B4-BE49-F238E27FC236}">
                <a16:creationId xmlns:a16="http://schemas.microsoft.com/office/drawing/2014/main" id="{D9E0E108-66AC-442F-9D05-9235A564EB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7712" y="-1564042"/>
            <a:ext cx="1880561" cy="1550071"/>
          </a:xfrm>
          <a:prstGeom prst="rect">
            <a:avLst/>
          </a:prstGeom>
        </p:spPr>
      </p:pic>
      <p:sp>
        <p:nvSpPr>
          <p:cNvPr id="27" name="TextBox 26">
            <a:extLst>
              <a:ext uri="{FF2B5EF4-FFF2-40B4-BE49-F238E27FC236}">
                <a16:creationId xmlns:a16="http://schemas.microsoft.com/office/drawing/2014/main" id="{93C7188A-177E-46D8-A2AB-8A8830129AC4}"/>
              </a:ext>
            </a:extLst>
          </p:cNvPr>
          <p:cNvSpPr txBox="1"/>
          <p:nvPr/>
        </p:nvSpPr>
        <p:spPr>
          <a:xfrm>
            <a:off x="8577911" y="-3701383"/>
            <a:ext cx="2349635" cy="369332"/>
          </a:xfrm>
          <a:prstGeom prst="rect">
            <a:avLst/>
          </a:prstGeom>
          <a:noFill/>
        </p:spPr>
        <p:txBody>
          <a:bodyPr wrap="square" rtlCol="0">
            <a:spAutoFit/>
          </a:bodyPr>
          <a:lstStyle/>
          <a:p>
            <a:r>
              <a:rPr lang="en-US" dirty="0"/>
              <a:t>Mobile Application </a:t>
            </a:r>
          </a:p>
        </p:txBody>
      </p:sp>
      <p:sp>
        <p:nvSpPr>
          <p:cNvPr id="28" name="TextBox 27">
            <a:extLst>
              <a:ext uri="{FF2B5EF4-FFF2-40B4-BE49-F238E27FC236}">
                <a16:creationId xmlns:a16="http://schemas.microsoft.com/office/drawing/2014/main" id="{740FF95F-64DE-46EF-83D2-29560FEE190A}"/>
              </a:ext>
            </a:extLst>
          </p:cNvPr>
          <p:cNvSpPr txBox="1"/>
          <p:nvPr/>
        </p:nvSpPr>
        <p:spPr>
          <a:xfrm>
            <a:off x="9540134" y="-1865693"/>
            <a:ext cx="2349635" cy="369332"/>
          </a:xfrm>
          <a:prstGeom prst="rect">
            <a:avLst/>
          </a:prstGeom>
          <a:noFill/>
        </p:spPr>
        <p:txBody>
          <a:bodyPr wrap="square" rtlCol="0">
            <a:spAutoFit/>
          </a:bodyPr>
          <a:lstStyle/>
          <a:p>
            <a:r>
              <a:rPr lang="en-US" dirty="0"/>
              <a:t>Web Application </a:t>
            </a:r>
          </a:p>
        </p:txBody>
      </p:sp>
      <p:pic>
        <p:nvPicPr>
          <p:cNvPr id="30" name="Picture 29">
            <a:extLst>
              <a:ext uri="{FF2B5EF4-FFF2-40B4-BE49-F238E27FC236}">
                <a16:creationId xmlns:a16="http://schemas.microsoft.com/office/drawing/2014/main" id="{C9402DCD-10A7-4D32-9EE3-53D062BA74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9075" y="-3097073"/>
            <a:ext cx="825268" cy="825268"/>
          </a:xfrm>
          <a:prstGeom prst="rect">
            <a:avLst/>
          </a:prstGeom>
        </p:spPr>
      </p:pic>
      <p:pic>
        <p:nvPicPr>
          <p:cNvPr id="31" name="Picture 30">
            <a:extLst>
              <a:ext uri="{FF2B5EF4-FFF2-40B4-BE49-F238E27FC236}">
                <a16:creationId xmlns:a16="http://schemas.microsoft.com/office/drawing/2014/main" id="{58737CFD-B62E-4773-BDCA-F0849AD63F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6336" y="-1286952"/>
            <a:ext cx="1056679" cy="1056679"/>
          </a:xfrm>
          <a:prstGeom prst="rect">
            <a:avLst/>
          </a:prstGeom>
        </p:spPr>
      </p:pic>
      <p:sp>
        <p:nvSpPr>
          <p:cNvPr id="163" name="TextBox 162">
            <a:extLst>
              <a:ext uri="{FF2B5EF4-FFF2-40B4-BE49-F238E27FC236}">
                <a16:creationId xmlns:a16="http://schemas.microsoft.com/office/drawing/2014/main" id="{37535F8C-0170-4849-A9AF-0172FF56C973}"/>
              </a:ext>
            </a:extLst>
          </p:cNvPr>
          <p:cNvSpPr txBox="1"/>
          <p:nvPr/>
        </p:nvSpPr>
        <p:spPr>
          <a:xfrm>
            <a:off x="3605082" y="311453"/>
            <a:ext cx="4836697" cy="646331"/>
          </a:xfrm>
          <a:prstGeom prst="rect">
            <a:avLst/>
          </a:prstGeom>
          <a:noFill/>
        </p:spPr>
        <p:txBody>
          <a:bodyPr wrap="square" rtlCol="0">
            <a:spAutoFit/>
          </a:bodyPr>
          <a:lstStyle/>
          <a:p>
            <a:pPr algn="ctr"/>
            <a:r>
              <a:rPr lang="en-US" sz="3600" b="1" dirty="0">
                <a:solidFill>
                  <a:srgbClr val="5D7373"/>
                </a:solidFill>
                <a:latin typeface="Tw Cen MT" panose="020B0602020104020603" pitchFamily="34" charset="0"/>
              </a:rPr>
              <a:t>Team Members</a:t>
            </a:r>
          </a:p>
        </p:txBody>
      </p:sp>
      <p:grpSp>
        <p:nvGrpSpPr>
          <p:cNvPr id="165" name="Group 164">
            <a:extLst>
              <a:ext uri="{FF2B5EF4-FFF2-40B4-BE49-F238E27FC236}">
                <a16:creationId xmlns:a16="http://schemas.microsoft.com/office/drawing/2014/main" id="{CEE76D3B-BB8B-4467-8C4C-22BBB598616E}"/>
              </a:ext>
            </a:extLst>
          </p:cNvPr>
          <p:cNvGrpSpPr/>
          <p:nvPr/>
        </p:nvGrpSpPr>
        <p:grpSpPr>
          <a:xfrm>
            <a:off x="1980137" y="1684800"/>
            <a:ext cx="1082999" cy="1062559"/>
            <a:chOff x="1466851" y="1754971"/>
            <a:chExt cx="2362200" cy="2362200"/>
          </a:xfrm>
        </p:grpSpPr>
        <p:sp>
          <p:nvSpPr>
            <p:cNvPr id="166" name="Oval 165">
              <a:extLst>
                <a:ext uri="{FF2B5EF4-FFF2-40B4-BE49-F238E27FC236}">
                  <a16:creationId xmlns:a16="http://schemas.microsoft.com/office/drawing/2014/main" id="{37E26C21-0395-46BF-9EF6-5AB0C5340CD9}"/>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7" name="Picture 166">
              <a:extLst>
                <a:ext uri="{FF2B5EF4-FFF2-40B4-BE49-F238E27FC236}">
                  <a16:creationId xmlns:a16="http://schemas.microsoft.com/office/drawing/2014/main" id="{E792244E-A843-4A90-B884-70FEB46D04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168" name="Group 167">
            <a:extLst>
              <a:ext uri="{FF2B5EF4-FFF2-40B4-BE49-F238E27FC236}">
                <a16:creationId xmlns:a16="http://schemas.microsoft.com/office/drawing/2014/main" id="{FCE9A3FB-D7A4-4D97-B6E2-75C9F3C5168C}"/>
              </a:ext>
            </a:extLst>
          </p:cNvPr>
          <p:cNvGrpSpPr/>
          <p:nvPr/>
        </p:nvGrpSpPr>
        <p:grpSpPr>
          <a:xfrm>
            <a:off x="5560058" y="1648201"/>
            <a:ext cx="1129621" cy="1093989"/>
            <a:chOff x="4388156" y="1754971"/>
            <a:chExt cx="2362200" cy="2362200"/>
          </a:xfrm>
          <a:solidFill>
            <a:srgbClr val="03A1A4"/>
          </a:solidFill>
        </p:grpSpPr>
        <p:sp>
          <p:nvSpPr>
            <p:cNvPr id="169" name="Oval 168">
              <a:extLst>
                <a:ext uri="{FF2B5EF4-FFF2-40B4-BE49-F238E27FC236}">
                  <a16:creationId xmlns:a16="http://schemas.microsoft.com/office/drawing/2014/main" id="{3A3A7AE0-E2C3-41DA-BA30-B9F3CCFA1BAD}"/>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0" name="Picture 169">
              <a:extLst>
                <a:ext uri="{FF2B5EF4-FFF2-40B4-BE49-F238E27FC236}">
                  <a16:creationId xmlns:a16="http://schemas.microsoft.com/office/drawing/2014/main" id="{766B9467-C5D5-41A2-91E2-A74D23EBABC1}"/>
                </a:ext>
              </a:extLst>
            </p:cNvPr>
            <p:cNvPicPr>
              <a:picLocks noChangeAspect="1"/>
            </p:cNvPicPr>
            <p:nvPr/>
          </p:nvPicPr>
          <p:blipFill rotWithShape="1">
            <a:blip r:embed="rId10">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71" name="Group 170">
            <a:extLst>
              <a:ext uri="{FF2B5EF4-FFF2-40B4-BE49-F238E27FC236}">
                <a16:creationId xmlns:a16="http://schemas.microsoft.com/office/drawing/2014/main" id="{D7C154C0-6674-438D-96DC-A5376B772A2E}"/>
              </a:ext>
            </a:extLst>
          </p:cNvPr>
          <p:cNvGrpSpPr/>
          <p:nvPr/>
        </p:nvGrpSpPr>
        <p:grpSpPr>
          <a:xfrm>
            <a:off x="8743563" y="1629198"/>
            <a:ext cx="1061598" cy="1085184"/>
            <a:chOff x="7245656" y="1754971"/>
            <a:chExt cx="2362200" cy="2362200"/>
          </a:xfrm>
          <a:solidFill>
            <a:srgbClr val="EE9524"/>
          </a:solidFill>
        </p:grpSpPr>
        <p:sp>
          <p:nvSpPr>
            <p:cNvPr id="172" name="Oval 171">
              <a:extLst>
                <a:ext uri="{FF2B5EF4-FFF2-40B4-BE49-F238E27FC236}">
                  <a16:creationId xmlns:a16="http://schemas.microsoft.com/office/drawing/2014/main" id="{6683716E-0F83-4113-89B8-F3EE543EC645}"/>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3" name="Picture 172">
              <a:extLst>
                <a:ext uri="{FF2B5EF4-FFF2-40B4-BE49-F238E27FC236}">
                  <a16:creationId xmlns:a16="http://schemas.microsoft.com/office/drawing/2014/main" id="{89D01B25-65CF-4921-AF97-FA0CB6CE3E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74" name="Group 173">
            <a:extLst>
              <a:ext uri="{FF2B5EF4-FFF2-40B4-BE49-F238E27FC236}">
                <a16:creationId xmlns:a16="http://schemas.microsoft.com/office/drawing/2014/main" id="{9799354F-4317-4167-A172-BF53219AB2FD}"/>
              </a:ext>
            </a:extLst>
          </p:cNvPr>
          <p:cNvGrpSpPr/>
          <p:nvPr/>
        </p:nvGrpSpPr>
        <p:grpSpPr>
          <a:xfrm>
            <a:off x="1175899" y="2707279"/>
            <a:ext cx="3625959" cy="432592"/>
            <a:chOff x="-1391664" y="5222359"/>
            <a:chExt cx="4704386" cy="432592"/>
          </a:xfrm>
        </p:grpSpPr>
        <p:sp>
          <p:nvSpPr>
            <p:cNvPr id="175" name="TextBox 174">
              <a:extLst>
                <a:ext uri="{FF2B5EF4-FFF2-40B4-BE49-F238E27FC236}">
                  <a16:creationId xmlns:a16="http://schemas.microsoft.com/office/drawing/2014/main" id="{93118160-891D-4B74-A910-1FE5554AE365}"/>
                </a:ext>
              </a:extLst>
            </p:cNvPr>
            <p:cNvSpPr txBox="1"/>
            <p:nvPr/>
          </p:nvSpPr>
          <p:spPr>
            <a:xfrm>
              <a:off x="-1391664" y="5285619"/>
              <a:ext cx="3660474" cy="369332"/>
            </a:xfrm>
            <a:prstGeom prst="rect">
              <a:avLst/>
            </a:prstGeom>
            <a:noFill/>
          </p:spPr>
          <p:txBody>
            <a:bodyPr wrap="square" rtlCol="0">
              <a:spAutoFit/>
            </a:bodyPr>
            <a:lstStyle/>
            <a:p>
              <a:pPr algn="ctr"/>
              <a:r>
                <a:rPr lang="en-US" dirty="0">
                  <a:solidFill>
                    <a:srgbClr val="FF5969"/>
                  </a:solidFill>
                  <a:latin typeface="Tw Cen MT" panose="020B0602020104020603" pitchFamily="34" charset="0"/>
                </a:rPr>
                <a:t>Yousef Emad Mikhail</a:t>
              </a:r>
            </a:p>
          </p:txBody>
        </p:sp>
        <p:sp>
          <p:nvSpPr>
            <p:cNvPr id="177" name="TextBox 176">
              <a:extLst>
                <a:ext uri="{FF2B5EF4-FFF2-40B4-BE49-F238E27FC236}">
                  <a16:creationId xmlns:a16="http://schemas.microsoft.com/office/drawing/2014/main" id="{D517AD32-3ED8-4709-A2EC-DC9F115284C5}"/>
                </a:ext>
              </a:extLst>
            </p:cNvPr>
            <p:cNvSpPr txBox="1"/>
            <p:nvPr/>
          </p:nvSpPr>
          <p:spPr>
            <a:xfrm>
              <a:off x="264581" y="5222359"/>
              <a:ext cx="3048141" cy="369332"/>
            </a:xfrm>
            <a:prstGeom prst="rect">
              <a:avLst/>
            </a:prstGeom>
            <a:noFill/>
          </p:spPr>
          <p:txBody>
            <a:bodyPr wrap="square" rtlCol="0">
              <a:spAutoFit/>
            </a:bodyPr>
            <a:lstStyle/>
            <a:p>
              <a:pPr algn="ctr"/>
              <a:endParaRPr lang="en-US" dirty="0">
                <a:solidFill>
                  <a:schemeClr val="bg1">
                    <a:lumMod val="65000"/>
                  </a:schemeClr>
                </a:solidFill>
                <a:latin typeface="Tw Cen MT" panose="020B0602020104020603" pitchFamily="34" charset="0"/>
              </a:endParaRPr>
            </a:p>
          </p:txBody>
        </p:sp>
      </p:grpSp>
      <p:sp>
        <p:nvSpPr>
          <p:cNvPr id="179" name="TextBox 178">
            <a:extLst>
              <a:ext uri="{FF2B5EF4-FFF2-40B4-BE49-F238E27FC236}">
                <a16:creationId xmlns:a16="http://schemas.microsoft.com/office/drawing/2014/main" id="{479FCFD6-3301-4EAC-94C5-E4E8A769548D}"/>
              </a:ext>
            </a:extLst>
          </p:cNvPr>
          <p:cNvSpPr txBox="1"/>
          <p:nvPr/>
        </p:nvSpPr>
        <p:spPr>
          <a:xfrm>
            <a:off x="4468189" y="2738612"/>
            <a:ext cx="3532095" cy="369332"/>
          </a:xfrm>
          <a:prstGeom prst="rect">
            <a:avLst/>
          </a:prstGeom>
          <a:noFill/>
        </p:spPr>
        <p:txBody>
          <a:bodyPr wrap="square" rtlCol="0">
            <a:spAutoFit/>
          </a:bodyPr>
          <a:lstStyle/>
          <a:p>
            <a:pPr algn="ctr"/>
            <a:r>
              <a:rPr lang="en-US" dirty="0">
                <a:solidFill>
                  <a:srgbClr val="FEC630"/>
                </a:solidFill>
                <a:latin typeface="Tw Cen MT" panose="020B0602020104020603" pitchFamily="34" charset="0"/>
              </a:rPr>
              <a:t>Ahmed Refat Mohamed</a:t>
            </a:r>
          </a:p>
        </p:txBody>
      </p:sp>
      <p:sp>
        <p:nvSpPr>
          <p:cNvPr id="184" name="TextBox 183">
            <a:extLst>
              <a:ext uri="{FF2B5EF4-FFF2-40B4-BE49-F238E27FC236}">
                <a16:creationId xmlns:a16="http://schemas.microsoft.com/office/drawing/2014/main" id="{DC0004FF-44E9-4CB4-B5D6-4AB9E54C9A81}"/>
              </a:ext>
            </a:extLst>
          </p:cNvPr>
          <p:cNvSpPr txBox="1"/>
          <p:nvPr/>
        </p:nvSpPr>
        <p:spPr>
          <a:xfrm>
            <a:off x="7945949" y="3097821"/>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21-00347</a:t>
            </a:r>
          </a:p>
        </p:txBody>
      </p:sp>
      <p:grpSp>
        <p:nvGrpSpPr>
          <p:cNvPr id="186" name="Group 185">
            <a:extLst>
              <a:ext uri="{FF2B5EF4-FFF2-40B4-BE49-F238E27FC236}">
                <a16:creationId xmlns:a16="http://schemas.microsoft.com/office/drawing/2014/main" id="{A0026384-7373-4D29-81BD-71EB94122398}"/>
              </a:ext>
            </a:extLst>
          </p:cNvPr>
          <p:cNvGrpSpPr/>
          <p:nvPr/>
        </p:nvGrpSpPr>
        <p:grpSpPr>
          <a:xfrm>
            <a:off x="1930296" y="1563811"/>
            <a:ext cx="411603" cy="313917"/>
            <a:chOff x="672777" y="2120545"/>
            <a:chExt cx="662608" cy="526457"/>
          </a:xfrm>
        </p:grpSpPr>
        <p:sp>
          <p:nvSpPr>
            <p:cNvPr id="187" name="Oval 186">
              <a:extLst>
                <a:ext uri="{FF2B5EF4-FFF2-40B4-BE49-F238E27FC236}">
                  <a16:creationId xmlns:a16="http://schemas.microsoft.com/office/drawing/2014/main" id="{B0A5A7BE-818E-4ECB-ACA8-D23ED8FCF7C7}"/>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82F5BE01-BE28-48F0-8C70-1610451E26B1}"/>
                </a:ext>
              </a:extLst>
            </p:cNvPr>
            <p:cNvSpPr txBox="1"/>
            <p:nvPr/>
          </p:nvSpPr>
          <p:spPr>
            <a:xfrm>
              <a:off x="672777" y="2120545"/>
              <a:ext cx="662608" cy="437930"/>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01</a:t>
              </a:r>
              <a:endParaRPr lang="en-US" sz="2400" b="1" dirty="0">
                <a:solidFill>
                  <a:srgbClr val="E6E7E9"/>
                </a:solidFill>
                <a:latin typeface="Tw Cen MT" panose="020B0602020104020603" pitchFamily="34" charset="0"/>
              </a:endParaRPr>
            </a:p>
          </p:txBody>
        </p:sp>
      </p:grpSp>
      <p:grpSp>
        <p:nvGrpSpPr>
          <p:cNvPr id="189" name="Group 188">
            <a:extLst>
              <a:ext uri="{FF2B5EF4-FFF2-40B4-BE49-F238E27FC236}">
                <a16:creationId xmlns:a16="http://schemas.microsoft.com/office/drawing/2014/main" id="{01A010C5-E710-43B7-9B17-7A1F6305CDEF}"/>
              </a:ext>
            </a:extLst>
          </p:cNvPr>
          <p:cNvGrpSpPr/>
          <p:nvPr/>
        </p:nvGrpSpPr>
        <p:grpSpPr>
          <a:xfrm>
            <a:off x="5434335" y="1592128"/>
            <a:ext cx="411603" cy="331422"/>
            <a:chOff x="662610" y="2123782"/>
            <a:chExt cx="662608" cy="523220"/>
          </a:xfrm>
        </p:grpSpPr>
        <p:sp>
          <p:nvSpPr>
            <p:cNvPr id="190" name="Oval 189">
              <a:extLst>
                <a:ext uri="{FF2B5EF4-FFF2-40B4-BE49-F238E27FC236}">
                  <a16:creationId xmlns:a16="http://schemas.microsoft.com/office/drawing/2014/main" id="{673B1B96-DEF7-4D55-A4A4-D48390C718A9}"/>
                </a:ext>
              </a:extLst>
            </p:cNvPr>
            <p:cNvSpPr/>
            <p:nvPr/>
          </p:nvSpPr>
          <p:spPr>
            <a:xfrm>
              <a:off x="732304" y="2123782"/>
              <a:ext cx="523220" cy="52322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extBox 190">
              <a:extLst>
                <a:ext uri="{FF2B5EF4-FFF2-40B4-BE49-F238E27FC236}">
                  <a16:creationId xmlns:a16="http://schemas.microsoft.com/office/drawing/2014/main" id="{E31D82BA-C970-4976-A7AC-CCC9114389B0}"/>
                </a:ext>
              </a:extLst>
            </p:cNvPr>
            <p:cNvSpPr txBox="1"/>
            <p:nvPr/>
          </p:nvSpPr>
          <p:spPr>
            <a:xfrm>
              <a:off x="662610" y="2154559"/>
              <a:ext cx="662608" cy="307777"/>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02</a:t>
              </a:r>
              <a:endParaRPr lang="en-US" sz="2400" b="1" dirty="0">
                <a:solidFill>
                  <a:srgbClr val="E6E7E9"/>
                </a:solidFill>
                <a:latin typeface="Tw Cen MT" panose="020B0602020104020603" pitchFamily="34" charset="0"/>
              </a:endParaRPr>
            </a:p>
          </p:txBody>
        </p:sp>
      </p:grpSp>
      <p:grpSp>
        <p:nvGrpSpPr>
          <p:cNvPr id="192" name="Group 191">
            <a:extLst>
              <a:ext uri="{FF2B5EF4-FFF2-40B4-BE49-F238E27FC236}">
                <a16:creationId xmlns:a16="http://schemas.microsoft.com/office/drawing/2014/main" id="{D266C22F-58F1-49AA-9B91-57EC86C665B0}"/>
              </a:ext>
            </a:extLst>
          </p:cNvPr>
          <p:cNvGrpSpPr/>
          <p:nvPr/>
        </p:nvGrpSpPr>
        <p:grpSpPr>
          <a:xfrm>
            <a:off x="8604962" y="1587642"/>
            <a:ext cx="411603" cy="331422"/>
            <a:chOff x="662610" y="2131356"/>
            <a:chExt cx="662608" cy="508072"/>
          </a:xfrm>
        </p:grpSpPr>
        <p:sp>
          <p:nvSpPr>
            <p:cNvPr id="193" name="Oval 192">
              <a:extLst>
                <a:ext uri="{FF2B5EF4-FFF2-40B4-BE49-F238E27FC236}">
                  <a16:creationId xmlns:a16="http://schemas.microsoft.com/office/drawing/2014/main" id="{FE183FA9-1EFF-4571-B066-C88501907B6A}"/>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A97AE703-D8B9-43D3-AA09-988C0B179F10}"/>
                </a:ext>
              </a:extLst>
            </p:cNvPr>
            <p:cNvSpPr txBox="1"/>
            <p:nvPr/>
          </p:nvSpPr>
          <p:spPr>
            <a:xfrm>
              <a:off x="662610" y="2154558"/>
              <a:ext cx="662608" cy="307777"/>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03</a:t>
              </a:r>
              <a:endParaRPr lang="en-US" sz="2400" b="1" dirty="0">
                <a:solidFill>
                  <a:srgbClr val="E6E7E9"/>
                </a:solidFill>
                <a:latin typeface="Tw Cen MT" panose="020B0602020104020603" pitchFamily="34" charset="0"/>
              </a:endParaRPr>
            </a:p>
          </p:txBody>
        </p:sp>
      </p:grpSp>
      <p:sp>
        <p:nvSpPr>
          <p:cNvPr id="195" name="TextBox 194">
            <a:extLst>
              <a:ext uri="{FF2B5EF4-FFF2-40B4-BE49-F238E27FC236}">
                <a16:creationId xmlns:a16="http://schemas.microsoft.com/office/drawing/2014/main" id="{9EF50ED0-50CE-4307-8E30-64091E187EDD}"/>
              </a:ext>
            </a:extLst>
          </p:cNvPr>
          <p:cNvSpPr txBox="1"/>
          <p:nvPr/>
        </p:nvSpPr>
        <p:spPr>
          <a:xfrm>
            <a:off x="4854799" y="3098740"/>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21-01827</a:t>
            </a:r>
          </a:p>
        </p:txBody>
      </p:sp>
      <p:grpSp>
        <p:nvGrpSpPr>
          <p:cNvPr id="196" name="Group 195">
            <a:extLst>
              <a:ext uri="{FF2B5EF4-FFF2-40B4-BE49-F238E27FC236}">
                <a16:creationId xmlns:a16="http://schemas.microsoft.com/office/drawing/2014/main" id="{34D0E87A-B9F4-4B5B-AEF4-2EBF8C127523}"/>
              </a:ext>
            </a:extLst>
          </p:cNvPr>
          <p:cNvGrpSpPr/>
          <p:nvPr/>
        </p:nvGrpSpPr>
        <p:grpSpPr>
          <a:xfrm>
            <a:off x="683340" y="3744479"/>
            <a:ext cx="1082999" cy="1062559"/>
            <a:chOff x="1466851" y="1754971"/>
            <a:chExt cx="2362200" cy="2362200"/>
          </a:xfrm>
          <a:solidFill>
            <a:schemeClr val="accent6">
              <a:lumMod val="75000"/>
            </a:schemeClr>
          </a:solidFill>
        </p:grpSpPr>
        <p:sp>
          <p:nvSpPr>
            <p:cNvPr id="197" name="Oval 196">
              <a:extLst>
                <a:ext uri="{FF2B5EF4-FFF2-40B4-BE49-F238E27FC236}">
                  <a16:creationId xmlns:a16="http://schemas.microsoft.com/office/drawing/2014/main" id="{9A9EF235-8B3D-4211-9ED6-C2389D7815AB}"/>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Picture 197">
              <a:extLst>
                <a:ext uri="{FF2B5EF4-FFF2-40B4-BE49-F238E27FC236}">
                  <a16:creationId xmlns:a16="http://schemas.microsoft.com/office/drawing/2014/main" id="{931C88C4-8B3A-4766-8ACA-65DF2312A4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99" name="Group 198">
            <a:extLst>
              <a:ext uri="{FF2B5EF4-FFF2-40B4-BE49-F238E27FC236}">
                <a16:creationId xmlns:a16="http://schemas.microsoft.com/office/drawing/2014/main" id="{ACA025DE-0FEE-428A-9AD5-71C90329A67B}"/>
              </a:ext>
            </a:extLst>
          </p:cNvPr>
          <p:cNvGrpSpPr/>
          <p:nvPr/>
        </p:nvGrpSpPr>
        <p:grpSpPr>
          <a:xfrm>
            <a:off x="3719254" y="3707880"/>
            <a:ext cx="1129621" cy="1093989"/>
            <a:chOff x="4388156" y="1754971"/>
            <a:chExt cx="2362200" cy="2362200"/>
          </a:xfrm>
          <a:solidFill>
            <a:schemeClr val="accent1">
              <a:lumMod val="75000"/>
            </a:schemeClr>
          </a:solidFill>
        </p:grpSpPr>
        <p:sp>
          <p:nvSpPr>
            <p:cNvPr id="200" name="Oval 199">
              <a:extLst>
                <a:ext uri="{FF2B5EF4-FFF2-40B4-BE49-F238E27FC236}">
                  <a16:creationId xmlns:a16="http://schemas.microsoft.com/office/drawing/2014/main" id="{603F5976-634F-4ED4-ACF5-1AC31AAE0695}"/>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1" name="Picture 200">
              <a:extLst>
                <a:ext uri="{FF2B5EF4-FFF2-40B4-BE49-F238E27FC236}">
                  <a16:creationId xmlns:a16="http://schemas.microsoft.com/office/drawing/2014/main" id="{8AAFB23A-1659-42EA-86AF-BEAF42C1822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208" name="Group 207">
            <a:extLst>
              <a:ext uri="{FF2B5EF4-FFF2-40B4-BE49-F238E27FC236}">
                <a16:creationId xmlns:a16="http://schemas.microsoft.com/office/drawing/2014/main" id="{90509544-721E-46BF-B332-98C9431ECFB0}"/>
              </a:ext>
            </a:extLst>
          </p:cNvPr>
          <p:cNvGrpSpPr/>
          <p:nvPr/>
        </p:nvGrpSpPr>
        <p:grpSpPr>
          <a:xfrm>
            <a:off x="596282" y="3666941"/>
            <a:ext cx="411603" cy="307777"/>
            <a:chOff x="662608" y="2118812"/>
            <a:chExt cx="662608" cy="561693"/>
          </a:xfrm>
          <a:solidFill>
            <a:schemeClr val="accent6">
              <a:lumMod val="75000"/>
            </a:schemeClr>
          </a:solidFill>
        </p:grpSpPr>
        <p:sp>
          <p:nvSpPr>
            <p:cNvPr id="209" name="Oval 208">
              <a:extLst>
                <a:ext uri="{FF2B5EF4-FFF2-40B4-BE49-F238E27FC236}">
                  <a16:creationId xmlns:a16="http://schemas.microsoft.com/office/drawing/2014/main" id="{001B87A7-BB69-48B3-83F9-144496B3F9C9}"/>
                </a:ext>
              </a:extLst>
            </p:cNvPr>
            <p:cNvSpPr/>
            <p:nvPr/>
          </p:nvSpPr>
          <p:spPr>
            <a:xfrm>
              <a:off x="732304" y="2123782"/>
              <a:ext cx="523220" cy="5232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TextBox 209">
              <a:extLst>
                <a:ext uri="{FF2B5EF4-FFF2-40B4-BE49-F238E27FC236}">
                  <a16:creationId xmlns:a16="http://schemas.microsoft.com/office/drawing/2014/main" id="{B2D35D38-D0C7-4AB3-A547-D357D62E9A6D}"/>
                </a:ext>
              </a:extLst>
            </p:cNvPr>
            <p:cNvSpPr txBox="1"/>
            <p:nvPr/>
          </p:nvSpPr>
          <p:spPr>
            <a:xfrm>
              <a:off x="662608" y="2118812"/>
              <a:ext cx="662608" cy="561693"/>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04</a:t>
              </a:r>
              <a:endParaRPr lang="en-US" sz="2400" b="1" dirty="0">
                <a:solidFill>
                  <a:srgbClr val="E6E7E9"/>
                </a:solidFill>
                <a:latin typeface="Tw Cen MT" panose="020B0602020104020603" pitchFamily="34" charset="0"/>
              </a:endParaRPr>
            </a:p>
          </p:txBody>
        </p:sp>
      </p:grpSp>
      <p:grpSp>
        <p:nvGrpSpPr>
          <p:cNvPr id="211" name="Group 210">
            <a:extLst>
              <a:ext uri="{FF2B5EF4-FFF2-40B4-BE49-F238E27FC236}">
                <a16:creationId xmlns:a16="http://schemas.microsoft.com/office/drawing/2014/main" id="{EFADA313-1B90-4C28-AF8C-62918FBDD583}"/>
              </a:ext>
            </a:extLst>
          </p:cNvPr>
          <p:cNvGrpSpPr/>
          <p:nvPr/>
        </p:nvGrpSpPr>
        <p:grpSpPr>
          <a:xfrm>
            <a:off x="3591737" y="3651807"/>
            <a:ext cx="411603" cy="331422"/>
            <a:chOff x="683839" y="2123782"/>
            <a:chExt cx="662608" cy="523220"/>
          </a:xfrm>
          <a:solidFill>
            <a:schemeClr val="accent1">
              <a:lumMod val="75000"/>
            </a:schemeClr>
          </a:solidFill>
        </p:grpSpPr>
        <p:sp>
          <p:nvSpPr>
            <p:cNvPr id="212" name="Oval 211">
              <a:extLst>
                <a:ext uri="{FF2B5EF4-FFF2-40B4-BE49-F238E27FC236}">
                  <a16:creationId xmlns:a16="http://schemas.microsoft.com/office/drawing/2014/main" id="{2624682B-A22E-4AA9-B9FF-D26077BC78BA}"/>
                </a:ext>
              </a:extLst>
            </p:cNvPr>
            <p:cNvSpPr/>
            <p:nvPr/>
          </p:nvSpPr>
          <p:spPr>
            <a:xfrm>
              <a:off x="732304" y="2123782"/>
              <a:ext cx="523220" cy="5232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ACF7DE21-CDE4-4155-A929-5AED839BCF11}"/>
                </a:ext>
              </a:extLst>
            </p:cNvPr>
            <p:cNvSpPr txBox="1"/>
            <p:nvPr/>
          </p:nvSpPr>
          <p:spPr>
            <a:xfrm>
              <a:off x="683839" y="2151963"/>
              <a:ext cx="662608" cy="485891"/>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05</a:t>
              </a:r>
              <a:endParaRPr lang="en-US" sz="2400" b="1" dirty="0">
                <a:solidFill>
                  <a:srgbClr val="E6E7E9"/>
                </a:solidFill>
                <a:latin typeface="Tw Cen MT" panose="020B0602020104020603" pitchFamily="34" charset="0"/>
              </a:endParaRPr>
            </a:p>
          </p:txBody>
        </p:sp>
      </p:grpSp>
      <p:sp>
        <p:nvSpPr>
          <p:cNvPr id="217" name="TextBox 216">
            <a:extLst>
              <a:ext uri="{FF2B5EF4-FFF2-40B4-BE49-F238E27FC236}">
                <a16:creationId xmlns:a16="http://schemas.microsoft.com/office/drawing/2014/main" id="{0701CC90-19BA-403E-BF01-74F0F16AD89B}"/>
              </a:ext>
            </a:extLst>
          </p:cNvPr>
          <p:cNvSpPr txBox="1"/>
          <p:nvPr/>
        </p:nvSpPr>
        <p:spPr>
          <a:xfrm>
            <a:off x="3080786" y="5161508"/>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21-00303</a:t>
            </a:r>
          </a:p>
        </p:txBody>
      </p:sp>
      <p:grpSp>
        <p:nvGrpSpPr>
          <p:cNvPr id="218" name="Group 217">
            <a:extLst>
              <a:ext uri="{FF2B5EF4-FFF2-40B4-BE49-F238E27FC236}">
                <a16:creationId xmlns:a16="http://schemas.microsoft.com/office/drawing/2014/main" id="{3663E101-36F5-4CD0-BCEA-16D8ECEAC048}"/>
              </a:ext>
            </a:extLst>
          </p:cNvPr>
          <p:cNvGrpSpPr/>
          <p:nvPr/>
        </p:nvGrpSpPr>
        <p:grpSpPr>
          <a:xfrm>
            <a:off x="-90204" y="4794292"/>
            <a:ext cx="3625959" cy="432592"/>
            <a:chOff x="-1391664" y="5222359"/>
            <a:chExt cx="4704386" cy="432592"/>
          </a:xfrm>
        </p:grpSpPr>
        <p:sp>
          <p:nvSpPr>
            <p:cNvPr id="219" name="TextBox 218">
              <a:extLst>
                <a:ext uri="{FF2B5EF4-FFF2-40B4-BE49-F238E27FC236}">
                  <a16:creationId xmlns:a16="http://schemas.microsoft.com/office/drawing/2014/main" id="{788DCCF8-450B-416D-AE2F-26F2AFB87C14}"/>
                </a:ext>
              </a:extLst>
            </p:cNvPr>
            <p:cNvSpPr txBox="1"/>
            <p:nvPr/>
          </p:nvSpPr>
          <p:spPr>
            <a:xfrm>
              <a:off x="-1391664" y="5285619"/>
              <a:ext cx="3660474" cy="369332"/>
            </a:xfrm>
            <a:prstGeom prst="rect">
              <a:avLst/>
            </a:prstGeom>
            <a:noFill/>
          </p:spPr>
          <p:txBody>
            <a:bodyPr wrap="square" rtlCol="0">
              <a:spAutoFit/>
            </a:bodyPr>
            <a:lstStyle/>
            <a:p>
              <a:pPr algn="ctr"/>
              <a:r>
                <a:rPr lang="en-US" dirty="0" err="1">
                  <a:solidFill>
                    <a:schemeClr val="accent6">
                      <a:lumMod val="75000"/>
                    </a:schemeClr>
                  </a:solidFill>
                  <a:latin typeface="Tw Cen MT" panose="020B0602020104020603" pitchFamily="34" charset="0"/>
                </a:rPr>
                <a:t>Waseam</a:t>
              </a:r>
              <a:r>
                <a:rPr lang="en-US" dirty="0">
                  <a:solidFill>
                    <a:schemeClr val="accent6">
                      <a:lumMod val="75000"/>
                    </a:schemeClr>
                  </a:solidFill>
                  <a:latin typeface="Tw Cen MT" panose="020B0602020104020603" pitchFamily="34" charset="0"/>
                </a:rPr>
                <a:t> Nashat Samir</a:t>
              </a:r>
            </a:p>
          </p:txBody>
        </p:sp>
        <p:sp>
          <p:nvSpPr>
            <p:cNvPr id="220" name="TextBox 219">
              <a:extLst>
                <a:ext uri="{FF2B5EF4-FFF2-40B4-BE49-F238E27FC236}">
                  <a16:creationId xmlns:a16="http://schemas.microsoft.com/office/drawing/2014/main" id="{610C443E-2C0C-4142-83B8-A25C56CFA224}"/>
                </a:ext>
              </a:extLst>
            </p:cNvPr>
            <p:cNvSpPr txBox="1"/>
            <p:nvPr/>
          </p:nvSpPr>
          <p:spPr>
            <a:xfrm>
              <a:off x="264581" y="5222359"/>
              <a:ext cx="3048141" cy="369332"/>
            </a:xfrm>
            <a:prstGeom prst="rect">
              <a:avLst/>
            </a:prstGeom>
            <a:noFill/>
          </p:spPr>
          <p:txBody>
            <a:bodyPr wrap="square" rtlCol="0">
              <a:spAutoFit/>
            </a:bodyPr>
            <a:lstStyle/>
            <a:p>
              <a:pPr algn="ctr"/>
              <a:endParaRPr lang="en-US" dirty="0">
                <a:solidFill>
                  <a:schemeClr val="bg1">
                    <a:lumMod val="65000"/>
                  </a:schemeClr>
                </a:solidFill>
                <a:latin typeface="Tw Cen MT" panose="020B0602020104020603" pitchFamily="34" charset="0"/>
              </a:endParaRPr>
            </a:p>
          </p:txBody>
        </p:sp>
      </p:grpSp>
      <p:sp>
        <p:nvSpPr>
          <p:cNvPr id="222" name="TextBox 221">
            <a:extLst>
              <a:ext uri="{FF2B5EF4-FFF2-40B4-BE49-F238E27FC236}">
                <a16:creationId xmlns:a16="http://schemas.microsoft.com/office/drawing/2014/main" id="{4624D753-2EA3-4B69-9F5F-483B8223E7AC}"/>
              </a:ext>
            </a:extLst>
          </p:cNvPr>
          <p:cNvSpPr txBox="1"/>
          <p:nvPr/>
        </p:nvSpPr>
        <p:spPr>
          <a:xfrm>
            <a:off x="2637125" y="4864871"/>
            <a:ext cx="3532095" cy="369332"/>
          </a:xfrm>
          <a:prstGeom prst="rect">
            <a:avLst/>
          </a:prstGeom>
          <a:noFill/>
        </p:spPr>
        <p:txBody>
          <a:bodyPr wrap="square" rtlCol="0">
            <a:spAutoFit/>
          </a:bodyPr>
          <a:lstStyle/>
          <a:p>
            <a:pPr algn="ctr"/>
            <a:r>
              <a:rPr lang="en-US" dirty="0">
                <a:solidFill>
                  <a:srgbClr val="2F5597"/>
                </a:solidFill>
                <a:latin typeface="Tw Cen MT" panose="020B0602020104020603" pitchFamily="34" charset="0"/>
              </a:rPr>
              <a:t>Abdelrhman </a:t>
            </a:r>
            <a:r>
              <a:rPr lang="en-US" dirty="0" err="1">
                <a:solidFill>
                  <a:srgbClr val="2F5597"/>
                </a:solidFill>
                <a:latin typeface="Tw Cen MT" panose="020B0602020104020603" pitchFamily="34" charset="0"/>
              </a:rPr>
              <a:t>Helal</a:t>
            </a:r>
            <a:r>
              <a:rPr lang="en-US" dirty="0">
                <a:solidFill>
                  <a:srgbClr val="2F5597"/>
                </a:solidFill>
                <a:latin typeface="Tw Cen MT" panose="020B0602020104020603" pitchFamily="34" charset="0"/>
              </a:rPr>
              <a:t> Mohamed</a:t>
            </a:r>
          </a:p>
        </p:txBody>
      </p:sp>
      <p:grpSp>
        <p:nvGrpSpPr>
          <p:cNvPr id="238" name="Group 237">
            <a:extLst>
              <a:ext uri="{FF2B5EF4-FFF2-40B4-BE49-F238E27FC236}">
                <a16:creationId xmlns:a16="http://schemas.microsoft.com/office/drawing/2014/main" id="{6775A284-8761-4AA2-AA43-CD5DFDF95E70}"/>
              </a:ext>
            </a:extLst>
          </p:cNvPr>
          <p:cNvGrpSpPr/>
          <p:nvPr/>
        </p:nvGrpSpPr>
        <p:grpSpPr>
          <a:xfrm>
            <a:off x="7452981" y="3755729"/>
            <a:ext cx="1061598" cy="1085184"/>
            <a:chOff x="7245656" y="1754971"/>
            <a:chExt cx="2362200" cy="2362200"/>
          </a:xfrm>
          <a:solidFill>
            <a:schemeClr val="accent2">
              <a:lumMod val="75000"/>
            </a:schemeClr>
          </a:solidFill>
        </p:grpSpPr>
        <p:sp>
          <p:nvSpPr>
            <p:cNvPr id="239" name="Oval 238">
              <a:extLst>
                <a:ext uri="{FF2B5EF4-FFF2-40B4-BE49-F238E27FC236}">
                  <a16:creationId xmlns:a16="http://schemas.microsoft.com/office/drawing/2014/main" id="{0F94AF4F-D6BB-4E16-A249-C6FC7086B733}"/>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0" name="Picture 239">
              <a:extLst>
                <a:ext uri="{FF2B5EF4-FFF2-40B4-BE49-F238E27FC236}">
                  <a16:creationId xmlns:a16="http://schemas.microsoft.com/office/drawing/2014/main" id="{0CCA3C6B-19FA-4E61-AF7F-5E5061887E3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sp>
        <p:nvSpPr>
          <p:cNvPr id="243" name="TextBox 242">
            <a:extLst>
              <a:ext uri="{FF2B5EF4-FFF2-40B4-BE49-F238E27FC236}">
                <a16:creationId xmlns:a16="http://schemas.microsoft.com/office/drawing/2014/main" id="{8B6FF21B-A23A-437A-8797-62772FD57D04}"/>
              </a:ext>
            </a:extLst>
          </p:cNvPr>
          <p:cNvSpPr txBox="1"/>
          <p:nvPr/>
        </p:nvSpPr>
        <p:spPr>
          <a:xfrm>
            <a:off x="6655367" y="5224352"/>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21-01651</a:t>
            </a:r>
          </a:p>
        </p:txBody>
      </p:sp>
      <p:grpSp>
        <p:nvGrpSpPr>
          <p:cNvPr id="244" name="Group 243">
            <a:extLst>
              <a:ext uri="{FF2B5EF4-FFF2-40B4-BE49-F238E27FC236}">
                <a16:creationId xmlns:a16="http://schemas.microsoft.com/office/drawing/2014/main" id="{49A9A6A4-865D-4899-A3CB-9F2C0A0A4535}"/>
              </a:ext>
            </a:extLst>
          </p:cNvPr>
          <p:cNvGrpSpPr/>
          <p:nvPr/>
        </p:nvGrpSpPr>
        <p:grpSpPr>
          <a:xfrm>
            <a:off x="7361931" y="3647302"/>
            <a:ext cx="411603" cy="331422"/>
            <a:chOff x="666496" y="2131356"/>
            <a:chExt cx="662608" cy="508072"/>
          </a:xfrm>
          <a:solidFill>
            <a:schemeClr val="accent2">
              <a:lumMod val="75000"/>
            </a:schemeClr>
          </a:solidFill>
        </p:grpSpPr>
        <p:sp>
          <p:nvSpPr>
            <p:cNvPr id="245" name="Oval 244">
              <a:extLst>
                <a:ext uri="{FF2B5EF4-FFF2-40B4-BE49-F238E27FC236}">
                  <a16:creationId xmlns:a16="http://schemas.microsoft.com/office/drawing/2014/main" id="{467A34B8-F30E-42F7-BBEB-0396166BA4B5}"/>
                </a:ext>
              </a:extLst>
            </p:cNvPr>
            <p:cNvSpPr/>
            <p:nvPr/>
          </p:nvSpPr>
          <p:spPr>
            <a:xfrm>
              <a:off x="739878" y="2131356"/>
              <a:ext cx="508072" cy="5080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TextBox 245">
              <a:extLst>
                <a:ext uri="{FF2B5EF4-FFF2-40B4-BE49-F238E27FC236}">
                  <a16:creationId xmlns:a16="http://schemas.microsoft.com/office/drawing/2014/main" id="{8655234F-A74F-43EA-97D0-094AD30774A2}"/>
                </a:ext>
              </a:extLst>
            </p:cNvPr>
            <p:cNvSpPr txBox="1"/>
            <p:nvPr/>
          </p:nvSpPr>
          <p:spPr>
            <a:xfrm>
              <a:off x="666496" y="2167224"/>
              <a:ext cx="662608" cy="471824"/>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06</a:t>
              </a:r>
              <a:endParaRPr lang="en-US" sz="2400" b="1" dirty="0">
                <a:solidFill>
                  <a:srgbClr val="E6E7E9"/>
                </a:solidFill>
                <a:latin typeface="Tw Cen MT" panose="020B0602020104020603" pitchFamily="34" charset="0"/>
              </a:endParaRPr>
            </a:p>
          </p:txBody>
        </p:sp>
      </p:grpSp>
      <p:grpSp>
        <p:nvGrpSpPr>
          <p:cNvPr id="247" name="Group 246">
            <a:extLst>
              <a:ext uri="{FF2B5EF4-FFF2-40B4-BE49-F238E27FC236}">
                <a16:creationId xmlns:a16="http://schemas.microsoft.com/office/drawing/2014/main" id="{D8B50611-6175-4E4B-A568-2D052BFAFE75}"/>
              </a:ext>
            </a:extLst>
          </p:cNvPr>
          <p:cNvGrpSpPr/>
          <p:nvPr/>
        </p:nvGrpSpPr>
        <p:grpSpPr>
          <a:xfrm>
            <a:off x="10383308" y="3757657"/>
            <a:ext cx="1061598" cy="1085184"/>
            <a:chOff x="7245656" y="1754971"/>
            <a:chExt cx="2362200" cy="2362200"/>
          </a:xfrm>
          <a:solidFill>
            <a:srgbClr val="92D050"/>
          </a:solidFill>
        </p:grpSpPr>
        <p:sp>
          <p:nvSpPr>
            <p:cNvPr id="248" name="Oval 247">
              <a:extLst>
                <a:ext uri="{FF2B5EF4-FFF2-40B4-BE49-F238E27FC236}">
                  <a16:creationId xmlns:a16="http://schemas.microsoft.com/office/drawing/2014/main" id="{14A0F49E-8622-4786-921E-EC5E8BDE8700}"/>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 name="Picture 248">
              <a:extLst>
                <a:ext uri="{FF2B5EF4-FFF2-40B4-BE49-F238E27FC236}">
                  <a16:creationId xmlns:a16="http://schemas.microsoft.com/office/drawing/2014/main" id="{BFD5DFD5-0113-4B8F-83C4-2FD92C8804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sp>
        <p:nvSpPr>
          <p:cNvPr id="252" name="TextBox 251">
            <a:extLst>
              <a:ext uri="{FF2B5EF4-FFF2-40B4-BE49-F238E27FC236}">
                <a16:creationId xmlns:a16="http://schemas.microsoft.com/office/drawing/2014/main" id="{B00F4D0A-9B43-4A08-B27A-17EE603CB7BB}"/>
              </a:ext>
            </a:extLst>
          </p:cNvPr>
          <p:cNvSpPr txBox="1"/>
          <p:nvPr/>
        </p:nvSpPr>
        <p:spPr>
          <a:xfrm>
            <a:off x="9585694" y="5226280"/>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21-01673</a:t>
            </a:r>
          </a:p>
        </p:txBody>
      </p:sp>
      <p:grpSp>
        <p:nvGrpSpPr>
          <p:cNvPr id="253" name="Group 252">
            <a:extLst>
              <a:ext uri="{FF2B5EF4-FFF2-40B4-BE49-F238E27FC236}">
                <a16:creationId xmlns:a16="http://schemas.microsoft.com/office/drawing/2014/main" id="{00E4DF54-EA73-43C2-9700-1411A546300F}"/>
              </a:ext>
            </a:extLst>
          </p:cNvPr>
          <p:cNvGrpSpPr/>
          <p:nvPr/>
        </p:nvGrpSpPr>
        <p:grpSpPr>
          <a:xfrm>
            <a:off x="10306974" y="3655119"/>
            <a:ext cx="411603" cy="331422"/>
            <a:chOff x="656082" y="2131356"/>
            <a:chExt cx="662608" cy="508072"/>
          </a:xfrm>
          <a:solidFill>
            <a:srgbClr val="92D050"/>
          </a:solidFill>
        </p:grpSpPr>
        <p:sp>
          <p:nvSpPr>
            <p:cNvPr id="254" name="Oval 253">
              <a:extLst>
                <a:ext uri="{FF2B5EF4-FFF2-40B4-BE49-F238E27FC236}">
                  <a16:creationId xmlns:a16="http://schemas.microsoft.com/office/drawing/2014/main" id="{11D94462-B74A-4B90-8478-D1F0AF7B9E9D}"/>
                </a:ext>
              </a:extLst>
            </p:cNvPr>
            <p:cNvSpPr/>
            <p:nvPr/>
          </p:nvSpPr>
          <p:spPr>
            <a:xfrm>
              <a:off x="739878" y="2131356"/>
              <a:ext cx="508072" cy="5080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TextBox 254">
              <a:extLst>
                <a:ext uri="{FF2B5EF4-FFF2-40B4-BE49-F238E27FC236}">
                  <a16:creationId xmlns:a16="http://schemas.microsoft.com/office/drawing/2014/main" id="{CAC138A6-A091-40A1-8D46-7A40E27327C0}"/>
                </a:ext>
              </a:extLst>
            </p:cNvPr>
            <p:cNvSpPr txBox="1"/>
            <p:nvPr/>
          </p:nvSpPr>
          <p:spPr>
            <a:xfrm>
              <a:off x="656082" y="2154719"/>
              <a:ext cx="662608" cy="471824"/>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07</a:t>
              </a:r>
              <a:endParaRPr lang="en-US" sz="2400" b="1" dirty="0">
                <a:solidFill>
                  <a:srgbClr val="E6E7E9"/>
                </a:solidFill>
                <a:latin typeface="Tw Cen MT" panose="020B0602020104020603" pitchFamily="34" charset="0"/>
              </a:endParaRPr>
            </a:p>
          </p:txBody>
        </p:sp>
      </p:grpSp>
      <p:pic>
        <p:nvPicPr>
          <p:cNvPr id="88" name="Picture 87">
            <a:extLst>
              <a:ext uri="{FF2B5EF4-FFF2-40B4-BE49-F238E27FC236}">
                <a16:creationId xmlns:a16="http://schemas.microsoft.com/office/drawing/2014/main" id="{EDD7EEA7-9CC1-446A-B6F6-1377C909BA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 y="6812280"/>
            <a:ext cx="81278" cy="45719"/>
          </a:xfrm>
          <a:prstGeom prst="rect">
            <a:avLst/>
          </a:prstGeom>
        </p:spPr>
      </p:pic>
      <p:sp>
        <p:nvSpPr>
          <p:cNvPr id="87" name="TextBox 86">
            <a:extLst>
              <a:ext uri="{FF2B5EF4-FFF2-40B4-BE49-F238E27FC236}">
                <a16:creationId xmlns:a16="http://schemas.microsoft.com/office/drawing/2014/main" id="{BC06B731-8279-4FCF-93A8-178514283DF7}"/>
              </a:ext>
            </a:extLst>
          </p:cNvPr>
          <p:cNvSpPr txBox="1"/>
          <p:nvPr/>
        </p:nvSpPr>
        <p:spPr>
          <a:xfrm>
            <a:off x="1300224" y="3097821"/>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21-01716</a:t>
            </a:r>
          </a:p>
        </p:txBody>
      </p:sp>
      <p:sp>
        <p:nvSpPr>
          <p:cNvPr id="89" name="TextBox 88">
            <a:extLst>
              <a:ext uri="{FF2B5EF4-FFF2-40B4-BE49-F238E27FC236}">
                <a16:creationId xmlns:a16="http://schemas.microsoft.com/office/drawing/2014/main" id="{C9965803-46B4-4E22-A2B1-231C3F071128}"/>
              </a:ext>
            </a:extLst>
          </p:cNvPr>
          <p:cNvSpPr txBox="1"/>
          <p:nvPr/>
        </p:nvSpPr>
        <p:spPr>
          <a:xfrm>
            <a:off x="-16071" y="5144808"/>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21-01680</a:t>
            </a:r>
          </a:p>
        </p:txBody>
      </p:sp>
      <p:sp>
        <p:nvSpPr>
          <p:cNvPr id="90" name="TextBox 89">
            <a:extLst>
              <a:ext uri="{FF2B5EF4-FFF2-40B4-BE49-F238E27FC236}">
                <a16:creationId xmlns:a16="http://schemas.microsoft.com/office/drawing/2014/main" id="{6A2D7445-83A5-45FD-A3B6-A3ECB2D5C848}"/>
              </a:ext>
            </a:extLst>
          </p:cNvPr>
          <p:cNvSpPr txBox="1"/>
          <p:nvPr/>
        </p:nvSpPr>
        <p:spPr>
          <a:xfrm>
            <a:off x="7945949" y="2770539"/>
            <a:ext cx="2644771" cy="338554"/>
          </a:xfrm>
          <a:prstGeom prst="rect">
            <a:avLst/>
          </a:prstGeom>
          <a:noFill/>
        </p:spPr>
        <p:txBody>
          <a:bodyPr wrap="square" rtlCol="0">
            <a:spAutoFit/>
          </a:bodyPr>
          <a:lstStyle/>
          <a:p>
            <a:pPr algn="ctr"/>
            <a:r>
              <a:rPr lang="en-US" sz="1600" dirty="0">
                <a:solidFill>
                  <a:srgbClr val="5D7373"/>
                </a:solidFill>
                <a:latin typeface="Tw Cen MT" panose="020B0602020104020603" pitchFamily="34" charset="0"/>
              </a:rPr>
              <a:t>Ahmed Nageh Mohamed</a:t>
            </a:r>
          </a:p>
        </p:txBody>
      </p:sp>
      <p:sp>
        <p:nvSpPr>
          <p:cNvPr id="91" name="TextBox 90">
            <a:extLst>
              <a:ext uri="{FF2B5EF4-FFF2-40B4-BE49-F238E27FC236}">
                <a16:creationId xmlns:a16="http://schemas.microsoft.com/office/drawing/2014/main" id="{E626862D-535B-46AE-AEF3-80F8B17669C3}"/>
              </a:ext>
            </a:extLst>
          </p:cNvPr>
          <p:cNvSpPr txBox="1"/>
          <p:nvPr/>
        </p:nvSpPr>
        <p:spPr>
          <a:xfrm>
            <a:off x="6656827" y="4910136"/>
            <a:ext cx="2644771" cy="338554"/>
          </a:xfrm>
          <a:prstGeom prst="rect">
            <a:avLst/>
          </a:prstGeom>
          <a:noFill/>
        </p:spPr>
        <p:txBody>
          <a:bodyPr wrap="square" rtlCol="0">
            <a:spAutoFit/>
          </a:bodyPr>
          <a:lstStyle/>
          <a:p>
            <a:pPr algn="ctr"/>
            <a:r>
              <a:rPr lang="en-US" sz="1600" dirty="0">
                <a:solidFill>
                  <a:schemeClr val="accent2">
                    <a:lumMod val="75000"/>
                  </a:schemeClr>
                </a:solidFill>
                <a:latin typeface="Tw Cen MT" panose="020B0602020104020603" pitchFamily="34" charset="0"/>
              </a:rPr>
              <a:t>Souhaila Alaa </a:t>
            </a:r>
            <a:r>
              <a:rPr lang="en-US" sz="1600" dirty="0" err="1">
                <a:solidFill>
                  <a:schemeClr val="accent2">
                    <a:lumMod val="75000"/>
                  </a:schemeClr>
                </a:solidFill>
                <a:latin typeface="Tw Cen MT" panose="020B0602020104020603" pitchFamily="34" charset="0"/>
              </a:rPr>
              <a:t>Eldin</a:t>
            </a:r>
            <a:r>
              <a:rPr lang="en-US" sz="1600" dirty="0">
                <a:solidFill>
                  <a:schemeClr val="accent2">
                    <a:lumMod val="75000"/>
                  </a:schemeClr>
                </a:solidFill>
                <a:latin typeface="Tw Cen MT" panose="020B0602020104020603" pitchFamily="34" charset="0"/>
              </a:rPr>
              <a:t> Mohamed</a:t>
            </a:r>
          </a:p>
        </p:txBody>
      </p:sp>
      <p:sp>
        <p:nvSpPr>
          <p:cNvPr id="92" name="TextBox 91">
            <a:extLst>
              <a:ext uri="{FF2B5EF4-FFF2-40B4-BE49-F238E27FC236}">
                <a16:creationId xmlns:a16="http://schemas.microsoft.com/office/drawing/2014/main" id="{BD1596A9-8186-4102-A755-4418687735F3}"/>
              </a:ext>
            </a:extLst>
          </p:cNvPr>
          <p:cNvSpPr txBox="1"/>
          <p:nvPr/>
        </p:nvSpPr>
        <p:spPr>
          <a:xfrm>
            <a:off x="9587154" y="4912064"/>
            <a:ext cx="2644771" cy="338554"/>
          </a:xfrm>
          <a:prstGeom prst="rect">
            <a:avLst/>
          </a:prstGeom>
          <a:noFill/>
        </p:spPr>
        <p:txBody>
          <a:bodyPr wrap="square" rtlCol="0">
            <a:spAutoFit/>
          </a:bodyPr>
          <a:lstStyle/>
          <a:p>
            <a:pPr algn="ctr"/>
            <a:r>
              <a:rPr lang="en-US" sz="1600" dirty="0">
                <a:solidFill>
                  <a:schemeClr val="accent6">
                    <a:lumMod val="75000"/>
                  </a:schemeClr>
                </a:solidFill>
                <a:latin typeface="Tw Cen MT" panose="020B0602020104020603" pitchFamily="34" charset="0"/>
              </a:rPr>
              <a:t>Vronia Medhat </a:t>
            </a:r>
            <a:r>
              <a:rPr lang="en-US" sz="1600" dirty="0" err="1">
                <a:solidFill>
                  <a:schemeClr val="accent6">
                    <a:lumMod val="75000"/>
                  </a:schemeClr>
                </a:solidFill>
                <a:latin typeface="Tw Cen MT" panose="020B0602020104020603" pitchFamily="34" charset="0"/>
              </a:rPr>
              <a:t>Sedkki</a:t>
            </a:r>
            <a:r>
              <a:rPr lang="en-US" sz="1600" dirty="0">
                <a:solidFill>
                  <a:schemeClr val="accent6">
                    <a:lumMod val="75000"/>
                  </a:schemeClr>
                </a:solidFill>
                <a:latin typeface="Tw Cen MT" panose="020B0602020104020603" pitchFamily="34" charset="0"/>
              </a:rPr>
              <a:t>  </a:t>
            </a:r>
          </a:p>
        </p:txBody>
      </p:sp>
    </p:spTree>
    <p:extLst>
      <p:ext uri="{BB962C8B-B14F-4D97-AF65-F5344CB8AC3E}">
        <p14:creationId xmlns:p14="http://schemas.microsoft.com/office/powerpoint/2010/main" val="1150243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horizontal)">
                                      <p:cBhvr>
                                        <p:cTn id="15" dur="500"/>
                                        <p:tgtEl>
                                          <p:spTgt spid="3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65"/>
                                        </p:tgtEl>
                                        <p:attrNameLst>
                                          <p:attrName>style.visibility</p:attrName>
                                        </p:attrNameLst>
                                      </p:cBhvr>
                                      <p:to>
                                        <p:strVal val="visible"/>
                                      </p:to>
                                    </p:set>
                                    <p:anim calcmode="lin" valueType="num">
                                      <p:cBhvr>
                                        <p:cTn id="24" dur="500" fill="hold"/>
                                        <p:tgtEl>
                                          <p:spTgt spid="165"/>
                                        </p:tgtEl>
                                        <p:attrNameLst>
                                          <p:attrName>ppt_w</p:attrName>
                                        </p:attrNameLst>
                                      </p:cBhvr>
                                      <p:tavLst>
                                        <p:tav tm="0">
                                          <p:val>
                                            <p:fltVal val="0"/>
                                          </p:val>
                                        </p:tav>
                                        <p:tav tm="100000">
                                          <p:val>
                                            <p:strVal val="#ppt_w"/>
                                          </p:val>
                                        </p:tav>
                                      </p:tavLst>
                                    </p:anim>
                                    <p:anim calcmode="lin" valueType="num">
                                      <p:cBhvr>
                                        <p:cTn id="25" dur="500" fill="hold"/>
                                        <p:tgtEl>
                                          <p:spTgt spid="165"/>
                                        </p:tgtEl>
                                        <p:attrNameLst>
                                          <p:attrName>ppt_h</p:attrName>
                                        </p:attrNameLst>
                                      </p:cBhvr>
                                      <p:tavLst>
                                        <p:tav tm="0">
                                          <p:val>
                                            <p:fltVal val="0"/>
                                          </p:val>
                                        </p:tav>
                                        <p:tav tm="100000">
                                          <p:val>
                                            <p:strVal val="#ppt_h"/>
                                          </p:val>
                                        </p:tav>
                                      </p:tavLst>
                                    </p:anim>
                                    <p:animEffect transition="in" filter="fade">
                                      <p:cBhvr>
                                        <p:cTn id="26" dur="500"/>
                                        <p:tgtEl>
                                          <p:spTgt spid="165"/>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186"/>
                                        </p:tgtEl>
                                        <p:attrNameLst>
                                          <p:attrName>style.visibility</p:attrName>
                                        </p:attrNameLst>
                                      </p:cBhvr>
                                      <p:to>
                                        <p:strVal val="visible"/>
                                      </p:to>
                                    </p:set>
                                    <p:anim calcmode="lin" valueType="num">
                                      <p:cBhvr>
                                        <p:cTn id="30" dur="500" fill="hold"/>
                                        <p:tgtEl>
                                          <p:spTgt spid="186"/>
                                        </p:tgtEl>
                                        <p:attrNameLst>
                                          <p:attrName>ppt_w</p:attrName>
                                        </p:attrNameLst>
                                      </p:cBhvr>
                                      <p:tavLst>
                                        <p:tav tm="0">
                                          <p:val>
                                            <p:fltVal val="0"/>
                                          </p:val>
                                        </p:tav>
                                        <p:tav tm="100000">
                                          <p:val>
                                            <p:strVal val="#ppt_w"/>
                                          </p:val>
                                        </p:tav>
                                      </p:tavLst>
                                    </p:anim>
                                    <p:anim calcmode="lin" valueType="num">
                                      <p:cBhvr>
                                        <p:cTn id="31" dur="500" fill="hold"/>
                                        <p:tgtEl>
                                          <p:spTgt spid="186"/>
                                        </p:tgtEl>
                                        <p:attrNameLst>
                                          <p:attrName>ppt_h</p:attrName>
                                        </p:attrNameLst>
                                      </p:cBhvr>
                                      <p:tavLst>
                                        <p:tav tm="0">
                                          <p:val>
                                            <p:fltVal val="0"/>
                                          </p:val>
                                        </p:tav>
                                        <p:tav tm="100000">
                                          <p:val>
                                            <p:strVal val="#ppt_h"/>
                                          </p:val>
                                        </p:tav>
                                      </p:tavLst>
                                    </p:anim>
                                    <p:animEffect transition="in" filter="fade">
                                      <p:cBhvr>
                                        <p:cTn id="32" dur="500"/>
                                        <p:tgtEl>
                                          <p:spTgt spid="186"/>
                                        </p:tgtEl>
                                      </p:cBhvr>
                                    </p:animEffect>
                                  </p:childTnLst>
                                </p:cTn>
                              </p:par>
                            </p:childTnLst>
                          </p:cTn>
                        </p:par>
                        <p:par>
                          <p:cTn id="33" fill="hold">
                            <p:stCondLst>
                              <p:cond delay="1000"/>
                            </p:stCondLst>
                            <p:childTnLst>
                              <p:par>
                                <p:cTn id="34" presetID="42" presetClass="entr" presetSubtype="0" fill="hold" nodeType="afterEffect">
                                  <p:stCondLst>
                                    <p:cond delay="0"/>
                                  </p:stCondLst>
                                  <p:childTnLst>
                                    <p:set>
                                      <p:cBhvr>
                                        <p:cTn id="35" dur="1" fill="hold">
                                          <p:stCondLst>
                                            <p:cond delay="0"/>
                                          </p:stCondLst>
                                        </p:cTn>
                                        <p:tgtEl>
                                          <p:spTgt spid="174"/>
                                        </p:tgtEl>
                                        <p:attrNameLst>
                                          <p:attrName>style.visibility</p:attrName>
                                        </p:attrNameLst>
                                      </p:cBhvr>
                                      <p:to>
                                        <p:strVal val="visible"/>
                                      </p:to>
                                    </p:set>
                                    <p:animEffect transition="in" filter="fade">
                                      <p:cBhvr>
                                        <p:cTn id="36" dur="500"/>
                                        <p:tgtEl>
                                          <p:spTgt spid="174"/>
                                        </p:tgtEl>
                                      </p:cBhvr>
                                    </p:animEffect>
                                    <p:anim calcmode="lin" valueType="num">
                                      <p:cBhvr>
                                        <p:cTn id="37" dur="500" fill="hold"/>
                                        <p:tgtEl>
                                          <p:spTgt spid="174"/>
                                        </p:tgtEl>
                                        <p:attrNameLst>
                                          <p:attrName>ppt_x</p:attrName>
                                        </p:attrNameLst>
                                      </p:cBhvr>
                                      <p:tavLst>
                                        <p:tav tm="0">
                                          <p:val>
                                            <p:strVal val="#ppt_x"/>
                                          </p:val>
                                        </p:tav>
                                        <p:tav tm="100000">
                                          <p:val>
                                            <p:strVal val="#ppt_x"/>
                                          </p:val>
                                        </p:tav>
                                      </p:tavLst>
                                    </p:anim>
                                    <p:anim calcmode="lin" valueType="num">
                                      <p:cBhvr>
                                        <p:cTn id="38" dur="500" fill="hold"/>
                                        <p:tgtEl>
                                          <p:spTgt spid="17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750"/>
                                        <p:tgtEl>
                                          <p:spTgt spid="87"/>
                                        </p:tgtEl>
                                      </p:cBhvr>
                                    </p:animEffect>
                                    <p:anim calcmode="lin" valueType="num">
                                      <p:cBhvr>
                                        <p:cTn id="44" dur="750" fill="hold"/>
                                        <p:tgtEl>
                                          <p:spTgt spid="87"/>
                                        </p:tgtEl>
                                        <p:attrNameLst>
                                          <p:attrName>ppt_x</p:attrName>
                                        </p:attrNameLst>
                                      </p:cBhvr>
                                      <p:tavLst>
                                        <p:tav tm="0">
                                          <p:val>
                                            <p:strVal val="#ppt_x"/>
                                          </p:val>
                                        </p:tav>
                                        <p:tav tm="100000">
                                          <p:val>
                                            <p:strVal val="#ppt_x"/>
                                          </p:val>
                                        </p:tav>
                                      </p:tavLst>
                                    </p:anim>
                                    <p:anim calcmode="lin" valueType="num">
                                      <p:cBhvr>
                                        <p:cTn id="45" dur="750" fill="hold"/>
                                        <p:tgtEl>
                                          <p:spTgt spid="87"/>
                                        </p:tgtEl>
                                        <p:attrNameLst>
                                          <p:attrName>ppt_y</p:attrName>
                                        </p:attrNameLst>
                                      </p:cBhvr>
                                      <p:tavLst>
                                        <p:tav tm="0">
                                          <p:val>
                                            <p:strVal val="#ppt_y+.1"/>
                                          </p:val>
                                        </p:tav>
                                        <p:tav tm="100000">
                                          <p:val>
                                            <p:strVal val="#ppt_y"/>
                                          </p:val>
                                        </p:tav>
                                      </p:tavLst>
                                    </p:anim>
                                  </p:childTnLst>
                                </p:cTn>
                              </p:par>
                            </p:childTnLst>
                          </p:cTn>
                        </p:par>
                        <p:par>
                          <p:cTn id="46" fill="hold">
                            <p:stCondLst>
                              <p:cond delay="750"/>
                            </p:stCondLst>
                            <p:childTnLst>
                              <p:par>
                                <p:cTn id="47" presetID="53" presetClass="entr" presetSubtype="16" fill="hold" nodeType="afterEffect">
                                  <p:stCondLst>
                                    <p:cond delay="0"/>
                                  </p:stCondLst>
                                  <p:childTnLst>
                                    <p:set>
                                      <p:cBhvr>
                                        <p:cTn id="48" dur="1" fill="hold">
                                          <p:stCondLst>
                                            <p:cond delay="0"/>
                                          </p:stCondLst>
                                        </p:cTn>
                                        <p:tgtEl>
                                          <p:spTgt spid="168"/>
                                        </p:tgtEl>
                                        <p:attrNameLst>
                                          <p:attrName>style.visibility</p:attrName>
                                        </p:attrNameLst>
                                      </p:cBhvr>
                                      <p:to>
                                        <p:strVal val="visible"/>
                                      </p:to>
                                    </p:set>
                                    <p:anim calcmode="lin" valueType="num">
                                      <p:cBhvr>
                                        <p:cTn id="49" dur="500" fill="hold"/>
                                        <p:tgtEl>
                                          <p:spTgt spid="168"/>
                                        </p:tgtEl>
                                        <p:attrNameLst>
                                          <p:attrName>ppt_w</p:attrName>
                                        </p:attrNameLst>
                                      </p:cBhvr>
                                      <p:tavLst>
                                        <p:tav tm="0">
                                          <p:val>
                                            <p:fltVal val="0"/>
                                          </p:val>
                                        </p:tav>
                                        <p:tav tm="100000">
                                          <p:val>
                                            <p:strVal val="#ppt_w"/>
                                          </p:val>
                                        </p:tav>
                                      </p:tavLst>
                                    </p:anim>
                                    <p:anim calcmode="lin" valueType="num">
                                      <p:cBhvr>
                                        <p:cTn id="50" dur="500" fill="hold"/>
                                        <p:tgtEl>
                                          <p:spTgt spid="168"/>
                                        </p:tgtEl>
                                        <p:attrNameLst>
                                          <p:attrName>ppt_h</p:attrName>
                                        </p:attrNameLst>
                                      </p:cBhvr>
                                      <p:tavLst>
                                        <p:tav tm="0">
                                          <p:val>
                                            <p:fltVal val="0"/>
                                          </p:val>
                                        </p:tav>
                                        <p:tav tm="100000">
                                          <p:val>
                                            <p:strVal val="#ppt_h"/>
                                          </p:val>
                                        </p:tav>
                                      </p:tavLst>
                                    </p:anim>
                                    <p:animEffect transition="in" filter="fade">
                                      <p:cBhvr>
                                        <p:cTn id="51" dur="500"/>
                                        <p:tgtEl>
                                          <p:spTgt spid="168"/>
                                        </p:tgtEl>
                                      </p:cBhvr>
                                    </p:animEffect>
                                  </p:childTnLst>
                                </p:cTn>
                              </p:par>
                            </p:childTnLst>
                          </p:cTn>
                        </p:par>
                        <p:par>
                          <p:cTn id="52" fill="hold">
                            <p:stCondLst>
                              <p:cond delay="1250"/>
                            </p:stCondLst>
                            <p:childTnLst>
                              <p:par>
                                <p:cTn id="53" presetID="53" presetClass="entr" presetSubtype="16" fill="hold" nodeType="afterEffect">
                                  <p:stCondLst>
                                    <p:cond delay="0"/>
                                  </p:stCondLst>
                                  <p:childTnLst>
                                    <p:set>
                                      <p:cBhvr>
                                        <p:cTn id="54" dur="1" fill="hold">
                                          <p:stCondLst>
                                            <p:cond delay="0"/>
                                          </p:stCondLst>
                                        </p:cTn>
                                        <p:tgtEl>
                                          <p:spTgt spid="189"/>
                                        </p:tgtEl>
                                        <p:attrNameLst>
                                          <p:attrName>style.visibility</p:attrName>
                                        </p:attrNameLst>
                                      </p:cBhvr>
                                      <p:to>
                                        <p:strVal val="visible"/>
                                      </p:to>
                                    </p:set>
                                    <p:anim calcmode="lin" valueType="num">
                                      <p:cBhvr>
                                        <p:cTn id="55" dur="500" fill="hold"/>
                                        <p:tgtEl>
                                          <p:spTgt spid="189"/>
                                        </p:tgtEl>
                                        <p:attrNameLst>
                                          <p:attrName>ppt_w</p:attrName>
                                        </p:attrNameLst>
                                      </p:cBhvr>
                                      <p:tavLst>
                                        <p:tav tm="0">
                                          <p:val>
                                            <p:fltVal val="0"/>
                                          </p:val>
                                        </p:tav>
                                        <p:tav tm="100000">
                                          <p:val>
                                            <p:strVal val="#ppt_w"/>
                                          </p:val>
                                        </p:tav>
                                      </p:tavLst>
                                    </p:anim>
                                    <p:anim calcmode="lin" valueType="num">
                                      <p:cBhvr>
                                        <p:cTn id="56" dur="500" fill="hold"/>
                                        <p:tgtEl>
                                          <p:spTgt spid="189"/>
                                        </p:tgtEl>
                                        <p:attrNameLst>
                                          <p:attrName>ppt_h</p:attrName>
                                        </p:attrNameLst>
                                      </p:cBhvr>
                                      <p:tavLst>
                                        <p:tav tm="0">
                                          <p:val>
                                            <p:fltVal val="0"/>
                                          </p:val>
                                        </p:tav>
                                        <p:tav tm="100000">
                                          <p:val>
                                            <p:strVal val="#ppt_h"/>
                                          </p:val>
                                        </p:tav>
                                      </p:tavLst>
                                    </p:anim>
                                    <p:animEffect transition="in" filter="fade">
                                      <p:cBhvr>
                                        <p:cTn id="57" dur="500"/>
                                        <p:tgtEl>
                                          <p:spTgt spid="189"/>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79"/>
                                        </p:tgtEl>
                                        <p:attrNameLst>
                                          <p:attrName>style.visibility</p:attrName>
                                        </p:attrNameLst>
                                      </p:cBhvr>
                                      <p:to>
                                        <p:strVal val="visible"/>
                                      </p:to>
                                    </p:set>
                                    <p:animEffect transition="in" filter="fade">
                                      <p:cBhvr>
                                        <p:cTn id="62" dur="500"/>
                                        <p:tgtEl>
                                          <p:spTgt spid="179"/>
                                        </p:tgtEl>
                                      </p:cBhvr>
                                    </p:animEffect>
                                    <p:anim calcmode="lin" valueType="num">
                                      <p:cBhvr>
                                        <p:cTn id="63" dur="500" fill="hold"/>
                                        <p:tgtEl>
                                          <p:spTgt spid="179"/>
                                        </p:tgtEl>
                                        <p:attrNameLst>
                                          <p:attrName>ppt_x</p:attrName>
                                        </p:attrNameLst>
                                      </p:cBhvr>
                                      <p:tavLst>
                                        <p:tav tm="0">
                                          <p:val>
                                            <p:strVal val="#ppt_x"/>
                                          </p:val>
                                        </p:tav>
                                        <p:tav tm="100000">
                                          <p:val>
                                            <p:strVal val="#ppt_x"/>
                                          </p:val>
                                        </p:tav>
                                      </p:tavLst>
                                    </p:anim>
                                    <p:anim calcmode="lin" valueType="num">
                                      <p:cBhvr>
                                        <p:cTn id="64" dur="5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95"/>
                                        </p:tgtEl>
                                        <p:attrNameLst>
                                          <p:attrName>style.visibility</p:attrName>
                                        </p:attrNameLst>
                                      </p:cBhvr>
                                      <p:to>
                                        <p:strVal val="visible"/>
                                      </p:to>
                                    </p:set>
                                    <p:animEffect transition="in" filter="fade">
                                      <p:cBhvr>
                                        <p:cTn id="69" dur="750"/>
                                        <p:tgtEl>
                                          <p:spTgt spid="195"/>
                                        </p:tgtEl>
                                      </p:cBhvr>
                                    </p:animEffect>
                                    <p:anim calcmode="lin" valueType="num">
                                      <p:cBhvr>
                                        <p:cTn id="70" dur="750" fill="hold"/>
                                        <p:tgtEl>
                                          <p:spTgt spid="195"/>
                                        </p:tgtEl>
                                        <p:attrNameLst>
                                          <p:attrName>ppt_x</p:attrName>
                                        </p:attrNameLst>
                                      </p:cBhvr>
                                      <p:tavLst>
                                        <p:tav tm="0">
                                          <p:val>
                                            <p:strVal val="#ppt_x"/>
                                          </p:val>
                                        </p:tav>
                                        <p:tav tm="100000">
                                          <p:val>
                                            <p:strVal val="#ppt_x"/>
                                          </p:val>
                                        </p:tav>
                                      </p:tavLst>
                                    </p:anim>
                                    <p:anim calcmode="lin" valueType="num">
                                      <p:cBhvr>
                                        <p:cTn id="71" dur="750" fill="hold"/>
                                        <p:tgtEl>
                                          <p:spTgt spid="195"/>
                                        </p:tgtEl>
                                        <p:attrNameLst>
                                          <p:attrName>ppt_y</p:attrName>
                                        </p:attrNameLst>
                                      </p:cBhvr>
                                      <p:tavLst>
                                        <p:tav tm="0">
                                          <p:val>
                                            <p:strVal val="#ppt_y+.1"/>
                                          </p:val>
                                        </p:tav>
                                        <p:tav tm="100000">
                                          <p:val>
                                            <p:strVal val="#ppt_y"/>
                                          </p:val>
                                        </p:tav>
                                      </p:tavLst>
                                    </p:anim>
                                  </p:childTnLst>
                                </p:cTn>
                              </p:par>
                            </p:childTnLst>
                          </p:cTn>
                        </p:par>
                        <p:par>
                          <p:cTn id="72" fill="hold">
                            <p:stCondLst>
                              <p:cond delay="750"/>
                            </p:stCondLst>
                            <p:childTnLst>
                              <p:par>
                                <p:cTn id="73" presetID="53" presetClass="entr" presetSubtype="16" fill="hold" nodeType="afterEffect">
                                  <p:stCondLst>
                                    <p:cond delay="0"/>
                                  </p:stCondLst>
                                  <p:childTnLst>
                                    <p:set>
                                      <p:cBhvr>
                                        <p:cTn id="74" dur="1" fill="hold">
                                          <p:stCondLst>
                                            <p:cond delay="0"/>
                                          </p:stCondLst>
                                        </p:cTn>
                                        <p:tgtEl>
                                          <p:spTgt spid="171"/>
                                        </p:tgtEl>
                                        <p:attrNameLst>
                                          <p:attrName>style.visibility</p:attrName>
                                        </p:attrNameLst>
                                      </p:cBhvr>
                                      <p:to>
                                        <p:strVal val="visible"/>
                                      </p:to>
                                    </p:set>
                                    <p:anim calcmode="lin" valueType="num">
                                      <p:cBhvr>
                                        <p:cTn id="75" dur="500" fill="hold"/>
                                        <p:tgtEl>
                                          <p:spTgt spid="171"/>
                                        </p:tgtEl>
                                        <p:attrNameLst>
                                          <p:attrName>ppt_w</p:attrName>
                                        </p:attrNameLst>
                                      </p:cBhvr>
                                      <p:tavLst>
                                        <p:tav tm="0">
                                          <p:val>
                                            <p:fltVal val="0"/>
                                          </p:val>
                                        </p:tav>
                                        <p:tav tm="100000">
                                          <p:val>
                                            <p:strVal val="#ppt_w"/>
                                          </p:val>
                                        </p:tav>
                                      </p:tavLst>
                                    </p:anim>
                                    <p:anim calcmode="lin" valueType="num">
                                      <p:cBhvr>
                                        <p:cTn id="76" dur="500" fill="hold"/>
                                        <p:tgtEl>
                                          <p:spTgt spid="171"/>
                                        </p:tgtEl>
                                        <p:attrNameLst>
                                          <p:attrName>ppt_h</p:attrName>
                                        </p:attrNameLst>
                                      </p:cBhvr>
                                      <p:tavLst>
                                        <p:tav tm="0">
                                          <p:val>
                                            <p:fltVal val="0"/>
                                          </p:val>
                                        </p:tav>
                                        <p:tav tm="100000">
                                          <p:val>
                                            <p:strVal val="#ppt_h"/>
                                          </p:val>
                                        </p:tav>
                                      </p:tavLst>
                                    </p:anim>
                                    <p:animEffect transition="in" filter="fade">
                                      <p:cBhvr>
                                        <p:cTn id="77" dur="500"/>
                                        <p:tgtEl>
                                          <p:spTgt spid="171"/>
                                        </p:tgtEl>
                                      </p:cBhvr>
                                    </p:animEffect>
                                  </p:childTnLst>
                                </p:cTn>
                              </p:par>
                            </p:childTnLst>
                          </p:cTn>
                        </p:par>
                        <p:par>
                          <p:cTn id="78" fill="hold">
                            <p:stCondLst>
                              <p:cond delay="1250"/>
                            </p:stCondLst>
                            <p:childTnLst>
                              <p:par>
                                <p:cTn id="79" presetID="53" presetClass="entr" presetSubtype="16" fill="hold" nodeType="afterEffect">
                                  <p:stCondLst>
                                    <p:cond delay="0"/>
                                  </p:stCondLst>
                                  <p:childTnLst>
                                    <p:set>
                                      <p:cBhvr>
                                        <p:cTn id="80" dur="1" fill="hold">
                                          <p:stCondLst>
                                            <p:cond delay="0"/>
                                          </p:stCondLst>
                                        </p:cTn>
                                        <p:tgtEl>
                                          <p:spTgt spid="192"/>
                                        </p:tgtEl>
                                        <p:attrNameLst>
                                          <p:attrName>style.visibility</p:attrName>
                                        </p:attrNameLst>
                                      </p:cBhvr>
                                      <p:to>
                                        <p:strVal val="visible"/>
                                      </p:to>
                                    </p:set>
                                    <p:anim calcmode="lin" valueType="num">
                                      <p:cBhvr>
                                        <p:cTn id="81" dur="500" fill="hold"/>
                                        <p:tgtEl>
                                          <p:spTgt spid="192"/>
                                        </p:tgtEl>
                                        <p:attrNameLst>
                                          <p:attrName>ppt_w</p:attrName>
                                        </p:attrNameLst>
                                      </p:cBhvr>
                                      <p:tavLst>
                                        <p:tav tm="0">
                                          <p:val>
                                            <p:fltVal val="0"/>
                                          </p:val>
                                        </p:tav>
                                        <p:tav tm="100000">
                                          <p:val>
                                            <p:strVal val="#ppt_w"/>
                                          </p:val>
                                        </p:tav>
                                      </p:tavLst>
                                    </p:anim>
                                    <p:anim calcmode="lin" valueType="num">
                                      <p:cBhvr>
                                        <p:cTn id="82" dur="500" fill="hold"/>
                                        <p:tgtEl>
                                          <p:spTgt spid="192"/>
                                        </p:tgtEl>
                                        <p:attrNameLst>
                                          <p:attrName>ppt_h</p:attrName>
                                        </p:attrNameLst>
                                      </p:cBhvr>
                                      <p:tavLst>
                                        <p:tav tm="0">
                                          <p:val>
                                            <p:fltVal val="0"/>
                                          </p:val>
                                        </p:tav>
                                        <p:tav tm="100000">
                                          <p:val>
                                            <p:strVal val="#ppt_h"/>
                                          </p:val>
                                        </p:tav>
                                      </p:tavLst>
                                    </p:anim>
                                    <p:animEffect transition="in" filter="fade">
                                      <p:cBhvr>
                                        <p:cTn id="83" dur="500"/>
                                        <p:tgtEl>
                                          <p:spTgt spid="192"/>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90"/>
                                        </p:tgtEl>
                                        <p:attrNameLst>
                                          <p:attrName>style.visibility</p:attrName>
                                        </p:attrNameLst>
                                      </p:cBhvr>
                                      <p:to>
                                        <p:strVal val="visible"/>
                                      </p:to>
                                    </p:set>
                                    <p:animEffect transition="in" filter="fade">
                                      <p:cBhvr>
                                        <p:cTn id="88" dur="500"/>
                                        <p:tgtEl>
                                          <p:spTgt spid="90"/>
                                        </p:tgtEl>
                                      </p:cBhvr>
                                    </p:animEffect>
                                    <p:anim calcmode="lin" valueType="num">
                                      <p:cBhvr>
                                        <p:cTn id="89" dur="500" fill="hold"/>
                                        <p:tgtEl>
                                          <p:spTgt spid="90"/>
                                        </p:tgtEl>
                                        <p:attrNameLst>
                                          <p:attrName>ppt_x</p:attrName>
                                        </p:attrNameLst>
                                      </p:cBhvr>
                                      <p:tavLst>
                                        <p:tav tm="0">
                                          <p:val>
                                            <p:strVal val="#ppt_x"/>
                                          </p:val>
                                        </p:tav>
                                        <p:tav tm="100000">
                                          <p:val>
                                            <p:strVal val="#ppt_x"/>
                                          </p:val>
                                        </p:tav>
                                      </p:tavLst>
                                    </p:anim>
                                    <p:anim calcmode="lin" valueType="num">
                                      <p:cBhvr>
                                        <p:cTn id="90" dur="5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84"/>
                                        </p:tgtEl>
                                        <p:attrNameLst>
                                          <p:attrName>style.visibility</p:attrName>
                                        </p:attrNameLst>
                                      </p:cBhvr>
                                      <p:to>
                                        <p:strVal val="visible"/>
                                      </p:to>
                                    </p:set>
                                    <p:animEffect transition="in" filter="fade">
                                      <p:cBhvr>
                                        <p:cTn id="95" dur="750"/>
                                        <p:tgtEl>
                                          <p:spTgt spid="184"/>
                                        </p:tgtEl>
                                      </p:cBhvr>
                                    </p:animEffect>
                                    <p:anim calcmode="lin" valueType="num">
                                      <p:cBhvr>
                                        <p:cTn id="96" dur="750" fill="hold"/>
                                        <p:tgtEl>
                                          <p:spTgt spid="184"/>
                                        </p:tgtEl>
                                        <p:attrNameLst>
                                          <p:attrName>ppt_x</p:attrName>
                                        </p:attrNameLst>
                                      </p:cBhvr>
                                      <p:tavLst>
                                        <p:tav tm="0">
                                          <p:val>
                                            <p:strVal val="#ppt_x"/>
                                          </p:val>
                                        </p:tav>
                                        <p:tav tm="100000">
                                          <p:val>
                                            <p:strVal val="#ppt_x"/>
                                          </p:val>
                                        </p:tav>
                                      </p:tavLst>
                                    </p:anim>
                                    <p:anim calcmode="lin" valueType="num">
                                      <p:cBhvr>
                                        <p:cTn id="97" dur="75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196"/>
                                        </p:tgtEl>
                                        <p:attrNameLst>
                                          <p:attrName>style.visibility</p:attrName>
                                        </p:attrNameLst>
                                      </p:cBhvr>
                                      <p:to>
                                        <p:strVal val="visible"/>
                                      </p:to>
                                    </p:set>
                                    <p:anim calcmode="lin" valueType="num">
                                      <p:cBhvr>
                                        <p:cTn id="102" dur="500" fill="hold"/>
                                        <p:tgtEl>
                                          <p:spTgt spid="196"/>
                                        </p:tgtEl>
                                        <p:attrNameLst>
                                          <p:attrName>ppt_w</p:attrName>
                                        </p:attrNameLst>
                                      </p:cBhvr>
                                      <p:tavLst>
                                        <p:tav tm="0">
                                          <p:val>
                                            <p:fltVal val="0"/>
                                          </p:val>
                                        </p:tav>
                                        <p:tav tm="100000">
                                          <p:val>
                                            <p:strVal val="#ppt_w"/>
                                          </p:val>
                                        </p:tav>
                                      </p:tavLst>
                                    </p:anim>
                                    <p:anim calcmode="lin" valueType="num">
                                      <p:cBhvr>
                                        <p:cTn id="103" dur="500" fill="hold"/>
                                        <p:tgtEl>
                                          <p:spTgt spid="196"/>
                                        </p:tgtEl>
                                        <p:attrNameLst>
                                          <p:attrName>ppt_h</p:attrName>
                                        </p:attrNameLst>
                                      </p:cBhvr>
                                      <p:tavLst>
                                        <p:tav tm="0">
                                          <p:val>
                                            <p:fltVal val="0"/>
                                          </p:val>
                                        </p:tav>
                                        <p:tav tm="100000">
                                          <p:val>
                                            <p:strVal val="#ppt_h"/>
                                          </p:val>
                                        </p:tav>
                                      </p:tavLst>
                                    </p:anim>
                                    <p:animEffect transition="in" filter="fade">
                                      <p:cBhvr>
                                        <p:cTn id="104" dur="500"/>
                                        <p:tgtEl>
                                          <p:spTgt spid="196"/>
                                        </p:tgtEl>
                                      </p:cBhvr>
                                    </p:animEffect>
                                  </p:childTnLst>
                                </p:cTn>
                              </p:par>
                            </p:childTnLst>
                          </p:cTn>
                        </p:par>
                        <p:par>
                          <p:cTn id="105" fill="hold">
                            <p:stCondLst>
                              <p:cond delay="500"/>
                            </p:stCondLst>
                            <p:childTnLst>
                              <p:par>
                                <p:cTn id="106" presetID="53" presetClass="entr" presetSubtype="16" fill="hold" nodeType="afterEffect">
                                  <p:stCondLst>
                                    <p:cond delay="0"/>
                                  </p:stCondLst>
                                  <p:childTnLst>
                                    <p:set>
                                      <p:cBhvr>
                                        <p:cTn id="107" dur="1" fill="hold">
                                          <p:stCondLst>
                                            <p:cond delay="0"/>
                                          </p:stCondLst>
                                        </p:cTn>
                                        <p:tgtEl>
                                          <p:spTgt spid="208"/>
                                        </p:tgtEl>
                                        <p:attrNameLst>
                                          <p:attrName>style.visibility</p:attrName>
                                        </p:attrNameLst>
                                      </p:cBhvr>
                                      <p:to>
                                        <p:strVal val="visible"/>
                                      </p:to>
                                    </p:set>
                                    <p:anim calcmode="lin" valueType="num">
                                      <p:cBhvr>
                                        <p:cTn id="108" dur="500" fill="hold"/>
                                        <p:tgtEl>
                                          <p:spTgt spid="208"/>
                                        </p:tgtEl>
                                        <p:attrNameLst>
                                          <p:attrName>ppt_w</p:attrName>
                                        </p:attrNameLst>
                                      </p:cBhvr>
                                      <p:tavLst>
                                        <p:tav tm="0">
                                          <p:val>
                                            <p:fltVal val="0"/>
                                          </p:val>
                                        </p:tav>
                                        <p:tav tm="100000">
                                          <p:val>
                                            <p:strVal val="#ppt_w"/>
                                          </p:val>
                                        </p:tav>
                                      </p:tavLst>
                                    </p:anim>
                                    <p:anim calcmode="lin" valueType="num">
                                      <p:cBhvr>
                                        <p:cTn id="109" dur="500" fill="hold"/>
                                        <p:tgtEl>
                                          <p:spTgt spid="208"/>
                                        </p:tgtEl>
                                        <p:attrNameLst>
                                          <p:attrName>ppt_h</p:attrName>
                                        </p:attrNameLst>
                                      </p:cBhvr>
                                      <p:tavLst>
                                        <p:tav tm="0">
                                          <p:val>
                                            <p:fltVal val="0"/>
                                          </p:val>
                                        </p:tav>
                                        <p:tav tm="100000">
                                          <p:val>
                                            <p:strVal val="#ppt_h"/>
                                          </p:val>
                                        </p:tav>
                                      </p:tavLst>
                                    </p:anim>
                                    <p:animEffect transition="in" filter="fade">
                                      <p:cBhvr>
                                        <p:cTn id="110" dur="500"/>
                                        <p:tgtEl>
                                          <p:spTgt spid="208"/>
                                        </p:tgtEl>
                                      </p:cBhvr>
                                    </p:animEffect>
                                  </p:childTnLst>
                                </p:cTn>
                              </p:par>
                            </p:childTnLst>
                          </p:cTn>
                        </p:par>
                        <p:par>
                          <p:cTn id="111" fill="hold">
                            <p:stCondLst>
                              <p:cond delay="1000"/>
                            </p:stCondLst>
                            <p:childTnLst>
                              <p:par>
                                <p:cTn id="112" presetID="42" presetClass="entr" presetSubtype="0" fill="hold" nodeType="afterEffect">
                                  <p:stCondLst>
                                    <p:cond delay="0"/>
                                  </p:stCondLst>
                                  <p:childTnLst>
                                    <p:set>
                                      <p:cBhvr>
                                        <p:cTn id="113" dur="1" fill="hold">
                                          <p:stCondLst>
                                            <p:cond delay="0"/>
                                          </p:stCondLst>
                                        </p:cTn>
                                        <p:tgtEl>
                                          <p:spTgt spid="218"/>
                                        </p:tgtEl>
                                        <p:attrNameLst>
                                          <p:attrName>style.visibility</p:attrName>
                                        </p:attrNameLst>
                                      </p:cBhvr>
                                      <p:to>
                                        <p:strVal val="visible"/>
                                      </p:to>
                                    </p:set>
                                    <p:animEffect transition="in" filter="fade">
                                      <p:cBhvr>
                                        <p:cTn id="114" dur="500"/>
                                        <p:tgtEl>
                                          <p:spTgt spid="218"/>
                                        </p:tgtEl>
                                      </p:cBhvr>
                                    </p:animEffect>
                                    <p:anim calcmode="lin" valueType="num">
                                      <p:cBhvr>
                                        <p:cTn id="115" dur="500" fill="hold"/>
                                        <p:tgtEl>
                                          <p:spTgt spid="218"/>
                                        </p:tgtEl>
                                        <p:attrNameLst>
                                          <p:attrName>ppt_x</p:attrName>
                                        </p:attrNameLst>
                                      </p:cBhvr>
                                      <p:tavLst>
                                        <p:tav tm="0">
                                          <p:val>
                                            <p:strVal val="#ppt_x"/>
                                          </p:val>
                                        </p:tav>
                                        <p:tav tm="100000">
                                          <p:val>
                                            <p:strVal val="#ppt_x"/>
                                          </p:val>
                                        </p:tav>
                                      </p:tavLst>
                                    </p:anim>
                                    <p:anim calcmode="lin" valueType="num">
                                      <p:cBhvr>
                                        <p:cTn id="116" dur="5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fade">
                                      <p:cBhvr>
                                        <p:cTn id="121" dur="750"/>
                                        <p:tgtEl>
                                          <p:spTgt spid="89"/>
                                        </p:tgtEl>
                                      </p:cBhvr>
                                    </p:animEffect>
                                    <p:anim calcmode="lin" valueType="num">
                                      <p:cBhvr>
                                        <p:cTn id="122" dur="750" fill="hold"/>
                                        <p:tgtEl>
                                          <p:spTgt spid="89"/>
                                        </p:tgtEl>
                                        <p:attrNameLst>
                                          <p:attrName>ppt_x</p:attrName>
                                        </p:attrNameLst>
                                      </p:cBhvr>
                                      <p:tavLst>
                                        <p:tav tm="0">
                                          <p:val>
                                            <p:strVal val="#ppt_x"/>
                                          </p:val>
                                        </p:tav>
                                        <p:tav tm="100000">
                                          <p:val>
                                            <p:strVal val="#ppt_x"/>
                                          </p:val>
                                        </p:tav>
                                      </p:tavLst>
                                    </p:anim>
                                    <p:anim calcmode="lin" valueType="num">
                                      <p:cBhvr>
                                        <p:cTn id="123" dur="750" fill="hold"/>
                                        <p:tgtEl>
                                          <p:spTgt spid="89"/>
                                        </p:tgtEl>
                                        <p:attrNameLst>
                                          <p:attrName>ppt_y</p:attrName>
                                        </p:attrNameLst>
                                      </p:cBhvr>
                                      <p:tavLst>
                                        <p:tav tm="0">
                                          <p:val>
                                            <p:strVal val="#ppt_y+.1"/>
                                          </p:val>
                                        </p:tav>
                                        <p:tav tm="100000">
                                          <p:val>
                                            <p:strVal val="#ppt_y"/>
                                          </p:val>
                                        </p:tav>
                                      </p:tavLst>
                                    </p:anim>
                                  </p:childTnLst>
                                </p:cTn>
                              </p:par>
                            </p:childTnLst>
                          </p:cTn>
                        </p:par>
                        <p:par>
                          <p:cTn id="124" fill="hold">
                            <p:stCondLst>
                              <p:cond delay="750"/>
                            </p:stCondLst>
                            <p:childTnLst>
                              <p:par>
                                <p:cTn id="125" presetID="53" presetClass="entr" presetSubtype="16" fill="hold" nodeType="afterEffect">
                                  <p:stCondLst>
                                    <p:cond delay="0"/>
                                  </p:stCondLst>
                                  <p:childTnLst>
                                    <p:set>
                                      <p:cBhvr>
                                        <p:cTn id="126" dur="1" fill="hold">
                                          <p:stCondLst>
                                            <p:cond delay="0"/>
                                          </p:stCondLst>
                                        </p:cTn>
                                        <p:tgtEl>
                                          <p:spTgt spid="199"/>
                                        </p:tgtEl>
                                        <p:attrNameLst>
                                          <p:attrName>style.visibility</p:attrName>
                                        </p:attrNameLst>
                                      </p:cBhvr>
                                      <p:to>
                                        <p:strVal val="visible"/>
                                      </p:to>
                                    </p:set>
                                    <p:anim calcmode="lin" valueType="num">
                                      <p:cBhvr>
                                        <p:cTn id="127" dur="500" fill="hold"/>
                                        <p:tgtEl>
                                          <p:spTgt spid="199"/>
                                        </p:tgtEl>
                                        <p:attrNameLst>
                                          <p:attrName>ppt_w</p:attrName>
                                        </p:attrNameLst>
                                      </p:cBhvr>
                                      <p:tavLst>
                                        <p:tav tm="0">
                                          <p:val>
                                            <p:fltVal val="0"/>
                                          </p:val>
                                        </p:tav>
                                        <p:tav tm="100000">
                                          <p:val>
                                            <p:strVal val="#ppt_w"/>
                                          </p:val>
                                        </p:tav>
                                      </p:tavLst>
                                    </p:anim>
                                    <p:anim calcmode="lin" valueType="num">
                                      <p:cBhvr>
                                        <p:cTn id="128" dur="500" fill="hold"/>
                                        <p:tgtEl>
                                          <p:spTgt spid="199"/>
                                        </p:tgtEl>
                                        <p:attrNameLst>
                                          <p:attrName>ppt_h</p:attrName>
                                        </p:attrNameLst>
                                      </p:cBhvr>
                                      <p:tavLst>
                                        <p:tav tm="0">
                                          <p:val>
                                            <p:fltVal val="0"/>
                                          </p:val>
                                        </p:tav>
                                        <p:tav tm="100000">
                                          <p:val>
                                            <p:strVal val="#ppt_h"/>
                                          </p:val>
                                        </p:tav>
                                      </p:tavLst>
                                    </p:anim>
                                    <p:animEffect transition="in" filter="fade">
                                      <p:cBhvr>
                                        <p:cTn id="129" dur="500"/>
                                        <p:tgtEl>
                                          <p:spTgt spid="199"/>
                                        </p:tgtEl>
                                      </p:cBhvr>
                                    </p:animEffect>
                                  </p:childTnLst>
                                </p:cTn>
                              </p:par>
                            </p:childTnLst>
                          </p:cTn>
                        </p:par>
                        <p:par>
                          <p:cTn id="130" fill="hold">
                            <p:stCondLst>
                              <p:cond delay="1250"/>
                            </p:stCondLst>
                            <p:childTnLst>
                              <p:par>
                                <p:cTn id="131" presetID="53" presetClass="entr" presetSubtype="16" fill="hold" nodeType="afterEffect">
                                  <p:stCondLst>
                                    <p:cond delay="0"/>
                                  </p:stCondLst>
                                  <p:childTnLst>
                                    <p:set>
                                      <p:cBhvr>
                                        <p:cTn id="132" dur="1" fill="hold">
                                          <p:stCondLst>
                                            <p:cond delay="0"/>
                                          </p:stCondLst>
                                        </p:cTn>
                                        <p:tgtEl>
                                          <p:spTgt spid="211"/>
                                        </p:tgtEl>
                                        <p:attrNameLst>
                                          <p:attrName>style.visibility</p:attrName>
                                        </p:attrNameLst>
                                      </p:cBhvr>
                                      <p:to>
                                        <p:strVal val="visible"/>
                                      </p:to>
                                    </p:set>
                                    <p:anim calcmode="lin" valueType="num">
                                      <p:cBhvr>
                                        <p:cTn id="133" dur="500" fill="hold"/>
                                        <p:tgtEl>
                                          <p:spTgt spid="211"/>
                                        </p:tgtEl>
                                        <p:attrNameLst>
                                          <p:attrName>ppt_w</p:attrName>
                                        </p:attrNameLst>
                                      </p:cBhvr>
                                      <p:tavLst>
                                        <p:tav tm="0">
                                          <p:val>
                                            <p:fltVal val="0"/>
                                          </p:val>
                                        </p:tav>
                                        <p:tav tm="100000">
                                          <p:val>
                                            <p:strVal val="#ppt_w"/>
                                          </p:val>
                                        </p:tav>
                                      </p:tavLst>
                                    </p:anim>
                                    <p:anim calcmode="lin" valueType="num">
                                      <p:cBhvr>
                                        <p:cTn id="134" dur="500" fill="hold"/>
                                        <p:tgtEl>
                                          <p:spTgt spid="211"/>
                                        </p:tgtEl>
                                        <p:attrNameLst>
                                          <p:attrName>ppt_h</p:attrName>
                                        </p:attrNameLst>
                                      </p:cBhvr>
                                      <p:tavLst>
                                        <p:tav tm="0">
                                          <p:val>
                                            <p:fltVal val="0"/>
                                          </p:val>
                                        </p:tav>
                                        <p:tav tm="100000">
                                          <p:val>
                                            <p:strVal val="#ppt_h"/>
                                          </p:val>
                                        </p:tav>
                                      </p:tavLst>
                                    </p:anim>
                                    <p:animEffect transition="in" filter="fade">
                                      <p:cBhvr>
                                        <p:cTn id="135" dur="500"/>
                                        <p:tgtEl>
                                          <p:spTgt spid="211"/>
                                        </p:tgtEl>
                                      </p:cBhvr>
                                    </p:animEffect>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22"/>
                                        </p:tgtEl>
                                        <p:attrNameLst>
                                          <p:attrName>style.visibility</p:attrName>
                                        </p:attrNameLst>
                                      </p:cBhvr>
                                      <p:to>
                                        <p:strVal val="visible"/>
                                      </p:to>
                                    </p:set>
                                    <p:animEffect transition="in" filter="fade">
                                      <p:cBhvr>
                                        <p:cTn id="140" dur="500"/>
                                        <p:tgtEl>
                                          <p:spTgt spid="222"/>
                                        </p:tgtEl>
                                      </p:cBhvr>
                                    </p:animEffect>
                                    <p:anim calcmode="lin" valueType="num">
                                      <p:cBhvr>
                                        <p:cTn id="141" dur="500" fill="hold"/>
                                        <p:tgtEl>
                                          <p:spTgt spid="222"/>
                                        </p:tgtEl>
                                        <p:attrNameLst>
                                          <p:attrName>ppt_x</p:attrName>
                                        </p:attrNameLst>
                                      </p:cBhvr>
                                      <p:tavLst>
                                        <p:tav tm="0">
                                          <p:val>
                                            <p:strVal val="#ppt_x"/>
                                          </p:val>
                                        </p:tav>
                                        <p:tav tm="100000">
                                          <p:val>
                                            <p:strVal val="#ppt_x"/>
                                          </p:val>
                                        </p:tav>
                                      </p:tavLst>
                                    </p:anim>
                                    <p:anim calcmode="lin" valueType="num">
                                      <p:cBhvr>
                                        <p:cTn id="142" dur="500" fill="hold"/>
                                        <p:tgtEl>
                                          <p:spTgt spid="222"/>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17"/>
                                        </p:tgtEl>
                                        <p:attrNameLst>
                                          <p:attrName>style.visibility</p:attrName>
                                        </p:attrNameLst>
                                      </p:cBhvr>
                                      <p:to>
                                        <p:strVal val="visible"/>
                                      </p:to>
                                    </p:set>
                                    <p:animEffect transition="in" filter="fade">
                                      <p:cBhvr>
                                        <p:cTn id="147" dur="750"/>
                                        <p:tgtEl>
                                          <p:spTgt spid="217"/>
                                        </p:tgtEl>
                                      </p:cBhvr>
                                    </p:animEffect>
                                    <p:anim calcmode="lin" valueType="num">
                                      <p:cBhvr>
                                        <p:cTn id="148" dur="750" fill="hold"/>
                                        <p:tgtEl>
                                          <p:spTgt spid="217"/>
                                        </p:tgtEl>
                                        <p:attrNameLst>
                                          <p:attrName>ppt_x</p:attrName>
                                        </p:attrNameLst>
                                      </p:cBhvr>
                                      <p:tavLst>
                                        <p:tav tm="0">
                                          <p:val>
                                            <p:strVal val="#ppt_x"/>
                                          </p:val>
                                        </p:tav>
                                        <p:tav tm="100000">
                                          <p:val>
                                            <p:strVal val="#ppt_x"/>
                                          </p:val>
                                        </p:tav>
                                      </p:tavLst>
                                    </p:anim>
                                    <p:anim calcmode="lin" valueType="num">
                                      <p:cBhvr>
                                        <p:cTn id="149" dur="750" fill="hold"/>
                                        <p:tgtEl>
                                          <p:spTgt spid="217"/>
                                        </p:tgtEl>
                                        <p:attrNameLst>
                                          <p:attrName>ppt_y</p:attrName>
                                        </p:attrNameLst>
                                      </p:cBhvr>
                                      <p:tavLst>
                                        <p:tav tm="0">
                                          <p:val>
                                            <p:strVal val="#ppt_y+.1"/>
                                          </p:val>
                                        </p:tav>
                                        <p:tav tm="100000">
                                          <p:val>
                                            <p:strVal val="#ppt_y"/>
                                          </p:val>
                                        </p:tav>
                                      </p:tavLst>
                                    </p:anim>
                                  </p:childTnLst>
                                </p:cTn>
                              </p:par>
                            </p:childTnLst>
                          </p:cTn>
                        </p:par>
                        <p:par>
                          <p:cTn id="150" fill="hold">
                            <p:stCondLst>
                              <p:cond delay="750"/>
                            </p:stCondLst>
                            <p:childTnLst>
                              <p:par>
                                <p:cTn id="151" presetID="53" presetClass="entr" presetSubtype="16" fill="hold" nodeType="afterEffect">
                                  <p:stCondLst>
                                    <p:cond delay="0"/>
                                  </p:stCondLst>
                                  <p:childTnLst>
                                    <p:set>
                                      <p:cBhvr>
                                        <p:cTn id="152" dur="1" fill="hold">
                                          <p:stCondLst>
                                            <p:cond delay="0"/>
                                          </p:stCondLst>
                                        </p:cTn>
                                        <p:tgtEl>
                                          <p:spTgt spid="238"/>
                                        </p:tgtEl>
                                        <p:attrNameLst>
                                          <p:attrName>style.visibility</p:attrName>
                                        </p:attrNameLst>
                                      </p:cBhvr>
                                      <p:to>
                                        <p:strVal val="visible"/>
                                      </p:to>
                                    </p:set>
                                    <p:anim calcmode="lin" valueType="num">
                                      <p:cBhvr>
                                        <p:cTn id="153" dur="500" fill="hold"/>
                                        <p:tgtEl>
                                          <p:spTgt spid="238"/>
                                        </p:tgtEl>
                                        <p:attrNameLst>
                                          <p:attrName>ppt_w</p:attrName>
                                        </p:attrNameLst>
                                      </p:cBhvr>
                                      <p:tavLst>
                                        <p:tav tm="0">
                                          <p:val>
                                            <p:fltVal val="0"/>
                                          </p:val>
                                        </p:tav>
                                        <p:tav tm="100000">
                                          <p:val>
                                            <p:strVal val="#ppt_w"/>
                                          </p:val>
                                        </p:tav>
                                      </p:tavLst>
                                    </p:anim>
                                    <p:anim calcmode="lin" valueType="num">
                                      <p:cBhvr>
                                        <p:cTn id="154" dur="500" fill="hold"/>
                                        <p:tgtEl>
                                          <p:spTgt spid="238"/>
                                        </p:tgtEl>
                                        <p:attrNameLst>
                                          <p:attrName>ppt_h</p:attrName>
                                        </p:attrNameLst>
                                      </p:cBhvr>
                                      <p:tavLst>
                                        <p:tav tm="0">
                                          <p:val>
                                            <p:fltVal val="0"/>
                                          </p:val>
                                        </p:tav>
                                        <p:tav tm="100000">
                                          <p:val>
                                            <p:strVal val="#ppt_h"/>
                                          </p:val>
                                        </p:tav>
                                      </p:tavLst>
                                    </p:anim>
                                    <p:animEffect transition="in" filter="fade">
                                      <p:cBhvr>
                                        <p:cTn id="155" dur="500"/>
                                        <p:tgtEl>
                                          <p:spTgt spid="238"/>
                                        </p:tgtEl>
                                      </p:cBhvr>
                                    </p:animEffect>
                                  </p:childTnLst>
                                </p:cTn>
                              </p:par>
                            </p:childTnLst>
                          </p:cTn>
                        </p:par>
                        <p:par>
                          <p:cTn id="156" fill="hold">
                            <p:stCondLst>
                              <p:cond delay="1250"/>
                            </p:stCondLst>
                            <p:childTnLst>
                              <p:par>
                                <p:cTn id="157" presetID="53" presetClass="entr" presetSubtype="16" fill="hold" nodeType="afterEffect">
                                  <p:stCondLst>
                                    <p:cond delay="0"/>
                                  </p:stCondLst>
                                  <p:childTnLst>
                                    <p:set>
                                      <p:cBhvr>
                                        <p:cTn id="158" dur="1" fill="hold">
                                          <p:stCondLst>
                                            <p:cond delay="0"/>
                                          </p:stCondLst>
                                        </p:cTn>
                                        <p:tgtEl>
                                          <p:spTgt spid="244"/>
                                        </p:tgtEl>
                                        <p:attrNameLst>
                                          <p:attrName>style.visibility</p:attrName>
                                        </p:attrNameLst>
                                      </p:cBhvr>
                                      <p:to>
                                        <p:strVal val="visible"/>
                                      </p:to>
                                    </p:set>
                                    <p:anim calcmode="lin" valueType="num">
                                      <p:cBhvr>
                                        <p:cTn id="159" dur="500" fill="hold"/>
                                        <p:tgtEl>
                                          <p:spTgt spid="244"/>
                                        </p:tgtEl>
                                        <p:attrNameLst>
                                          <p:attrName>ppt_w</p:attrName>
                                        </p:attrNameLst>
                                      </p:cBhvr>
                                      <p:tavLst>
                                        <p:tav tm="0">
                                          <p:val>
                                            <p:fltVal val="0"/>
                                          </p:val>
                                        </p:tav>
                                        <p:tav tm="100000">
                                          <p:val>
                                            <p:strVal val="#ppt_w"/>
                                          </p:val>
                                        </p:tav>
                                      </p:tavLst>
                                    </p:anim>
                                    <p:anim calcmode="lin" valueType="num">
                                      <p:cBhvr>
                                        <p:cTn id="160" dur="500" fill="hold"/>
                                        <p:tgtEl>
                                          <p:spTgt spid="244"/>
                                        </p:tgtEl>
                                        <p:attrNameLst>
                                          <p:attrName>ppt_h</p:attrName>
                                        </p:attrNameLst>
                                      </p:cBhvr>
                                      <p:tavLst>
                                        <p:tav tm="0">
                                          <p:val>
                                            <p:fltVal val="0"/>
                                          </p:val>
                                        </p:tav>
                                        <p:tav tm="100000">
                                          <p:val>
                                            <p:strVal val="#ppt_h"/>
                                          </p:val>
                                        </p:tav>
                                      </p:tavLst>
                                    </p:anim>
                                    <p:animEffect transition="in" filter="fade">
                                      <p:cBhvr>
                                        <p:cTn id="161" dur="500"/>
                                        <p:tgtEl>
                                          <p:spTgt spid="244"/>
                                        </p:tgtEl>
                                      </p:cBhvr>
                                    </p:animEffect>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grpId="0" nodeType="clickEffect">
                                  <p:stCondLst>
                                    <p:cond delay="0"/>
                                  </p:stCondLst>
                                  <p:childTnLst>
                                    <p:set>
                                      <p:cBhvr>
                                        <p:cTn id="165" dur="1" fill="hold">
                                          <p:stCondLst>
                                            <p:cond delay="0"/>
                                          </p:stCondLst>
                                        </p:cTn>
                                        <p:tgtEl>
                                          <p:spTgt spid="91"/>
                                        </p:tgtEl>
                                        <p:attrNameLst>
                                          <p:attrName>style.visibility</p:attrName>
                                        </p:attrNameLst>
                                      </p:cBhvr>
                                      <p:to>
                                        <p:strVal val="visible"/>
                                      </p:to>
                                    </p:set>
                                    <p:animEffect transition="in" filter="fade">
                                      <p:cBhvr>
                                        <p:cTn id="166" dur="500"/>
                                        <p:tgtEl>
                                          <p:spTgt spid="91"/>
                                        </p:tgtEl>
                                      </p:cBhvr>
                                    </p:animEffect>
                                    <p:anim calcmode="lin" valueType="num">
                                      <p:cBhvr>
                                        <p:cTn id="167" dur="500" fill="hold"/>
                                        <p:tgtEl>
                                          <p:spTgt spid="91"/>
                                        </p:tgtEl>
                                        <p:attrNameLst>
                                          <p:attrName>ppt_x</p:attrName>
                                        </p:attrNameLst>
                                      </p:cBhvr>
                                      <p:tavLst>
                                        <p:tav tm="0">
                                          <p:val>
                                            <p:strVal val="#ppt_x"/>
                                          </p:val>
                                        </p:tav>
                                        <p:tav tm="100000">
                                          <p:val>
                                            <p:strVal val="#ppt_x"/>
                                          </p:val>
                                        </p:tav>
                                      </p:tavLst>
                                    </p:anim>
                                    <p:anim calcmode="lin" valueType="num">
                                      <p:cBhvr>
                                        <p:cTn id="168" dur="5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grpId="0" nodeType="clickEffect">
                                  <p:stCondLst>
                                    <p:cond delay="0"/>
                                  </p:stCondLst>
                                  <p:childTnLst>
                                    <p:set>
                                      <p:cBhvr>
                                        <p:cTn id="172" dur="1" fill="hold">
                                          <p:stCondLst>
                                            <p:cond delay="0"/>
                                          </p:stCondLst>
                                        </p:cTn>
                                        <p:tgtEl>
                                          <p:spTgt spid="243"/>
                                        </p:tgtEl>
                                        <p:attrNameLst>
                                          <p:attrName>style.visibility</p:attrName>
                                        </p:attrNameLst>
                                      </p:cBhvr>
                                      <p:to>
                                        <p:strVal val="visible"/>
                                      </p:to>
                                    </p:set>
                                    <p:animEffect transition="in" filter="fade">
                                      <p:cBhvr>
                                        <p:cTn id="173" dur="750"/>
                                        <p:tgtEl>
                                          <p:spTgt spid="243"/>
                                        </p:tgtEl>
                                      </p:cBhvr>
                                    </p:animEffect>
                                    <p:anim calcmode="lin" valueType="num">
                                      <p:cBhvr>
                                        <p:cTn id="174" dur="750" fill="hold"/>
                                        <p:tgtEl>
                                          <p:spTgt spid="243"/>
                                        </p:tgtEl>
                                        <p:attrNameLst>
                                          <p:attrName>ppt_x</p:attrName>
                                        </p:attrNameLst>
                                      </p:cBhvr>
                                      <p:tavLst>
                                        <p:tav tm="0">
                                          <p:val>
                                            <p:strVal val="#ppt_x"/>
                                          </p:val>
                                        </p:tav>
                                        <p:tav tm="100000">
                                          <p:val>
                                            <p:strVal val="#ppt_x"/>
                                          </p:val>
                                        </p:tav>
                                      </p:tavLst>
                                    </p:anim>
                                    <p:anim calcmode="lin" valueType="num">
                                      <p:cBhvr>
                                        <p:cTn id="175" dur="750" fill="hold"/>
                                        <p:tgtEl>
                                          <p:spTgt spid="243"/>
                                        </p:tgtEl>
                                        <p:attrNameLst>
                                          <p:attrName>ppt_y</p:attrName>
                                        </p:attrNameLst>
                                      </p:cBhvr>
                                      <p:tavLst>
                                        <p:tav tm="0">
                                          <p:val>
                                            <p:strVal val="#ppt_y+.1"/>
                                          </p:val>
                                        </p:tav>
                                        <p:tav tm="100000">
                                          <p:val>
                                            <p:strVal val="#ppt_y"/>
                                          </p:val>
                                        </p:tav>
                                      </p:tavLst>
                                    </p:anim>
                                  </p:childTnLst>
                                </p:cTn>
                              </p:par>
                            </p:childTnLst>
                          </p:cTn>
                        </p:par>
                        <p:par>
                          <p:cTn id="176" fill="hold">
                            <p:stCondLst>
                              <p:cond delay="750"/>
                            </p:stCondLst>
                            <p:childTnLst>
                              <p:par>
                                <p:cTn id="177" presetID="53" presetClass="entr" presetSubtype="16" fill="hold" nodeType="afterEffect">
                                  <p:stCondLst>
                                    <p:cond delay="0"/>
                                  </p:stCondLst>
                                  <p:childTnLst>
                                    <p:set>
                                      <p:cBhvr>
                                        <p:cTn id="178" dur="1" fill="hold">
                                          <p:stCondLst>
                                            <p:cond delay="0"/>
                                          </p:stCondLst>
                                        </p:cTn>
                                        <p:tgtEl>
                                          <p:spTgt spid="247"/>
                                        </p:tgtEl>
                                        <p:attrNameLst>
                                          <p:attrName>style.visibility</p:attrName>
                                        </p:attrNameLst>
                                      </p:cBhvr>
                                      <p:to>
                                        <p:strVal val="visible"/>
                                      </p:to>
                                    </p:set>
                                    <p:anim calcmode="lin" valueType="num">
                                      <p:cBhvr>
                                        <p:cTn id="179" dur="500" fill="hold"/>
                                        <p:tgtEl>
                                          <p:spTgt spid="247"/>
                                        </p:tgtEl>
                                        <p:attrNameLst>
                                          <p:attrName>ppt_w</p:attrName>
                                        </p:attrNameLst>
                                      </p:cBhvr>
                                      <p:tavLst>
                                        <p:tav tm="0">
                                          <p:val>
                                            <p:fltVal val="0"/>
                                          </p:val>
                                        </p:tav>
                                        <p:tav tm="100000">
                                          <p:val>
                                            <p:strVal val="#ppt_w"/>
                                          </p:val>
                                        </p:tav>
                                      </p:tavLst>
                                    </p:anim>
                                    <p:anim calcmode="lin" valueType="num">
                                      <p:cBhvr>
                                        <p:cTn id="180" dur="500" fill="hold"/>
                                        <p:tgtEl>
                                          <p:spTgt spid="247"/>
                                        </p:tgtEl>
                                        <p:attrNameLst>
                                          <p:attrName>ppt_h</p:attrName>
                                        </p:attrNameLst>
                                      </p:cBhvr>
                                      <p:tavLst>
                                        <p:tav tm="0">
                                          <p:val>
                                            <p:fltVal val="0"/>
                                          </p:val>
                                        </p:tav>
                                        <p:tav tm="100000">
                                          <p:val>
                                            <p:strVal val="#ppt_h"/>
                                          </p:val>
                                        </p:tav>
                                      </p:tavLst>
                                    </p:anim>
                                    <p:animEffect transition="in" filter="fade">
                                      <p:cBhvr>
                                        <p:cTn id="181" dur="500"/>
                                        <p:tgtEl>
                                          <p:spTgt spid="247"/>
                                        </p:tgtEl>
                                      </p:cBhvr>
                                    </p:animEffect>
                                  </p:childTnLst>
                                </p:cTn>
                              </p:par>
                            </p:childTnLst>
                          </p:cTn>
                        </p:par>
                        <p:par>
                          <p:cTn id="182" fill="hold">
                            <p:stCondLst>
                              <p:cond delay="1250"/>
                            </p:stCondLst>
                            <p:childTnLst>
                              <p:par>
                                <p:cTn id="183" presetID="53" presetClass="entr" presetSubtype="16" fill="hold" nodeType="afterEffect">
                                  <p:stCondLst>
                                    <p:cond delay="0"/>
                                  </p:stCondLst>
                                  <p:childTnLst>
                                    <p:set>
                                      <p:cBhvr>
                                        <p:cTn id="184" dur="1" fill="hold">
                                          <p:stCondLst>
                                            <p:cond delay="0"/>
                                          </p:stCondLst>
                                        </p:cTn>
                                        <p:tgtEl>
                                          <p:spTgt spid="253"/>
                                        </p:tgtEl>
                                        <p:attrNameLst>
                                          <p:attrName>style.visibility</p:attrName>
                                        </p:attrNameLst>
                                      </p:cBhvr>
                                      <p:to>
                                        <p:strVal val="visible"/>
                                      </p:to>
                                    </p:set>
                                    <p:anim calcmode="lin" valueType="num">
                                      <p:cBhvr>
                                        <p:cTn id="185" dur="500" fill="hold"/>
                                        <p:tgtEl>
                                          <p:spTgt spid="253"/>
                                        </p:tgtEl>
                                        <p:attrNameLst>
                                          <p:attrName>ppt_w</p:attrName>
                                        </p:attrNameLst>
                                      </p:cBhvr>
                                      <p:tavLst>
                                        <p:tav tm="0">
                                          <p:val>
                                            <p:fltVal val="0"/>
                                          </p:val>
                                        </p:tav>
                                        <p:tav tm="100000">
                                          <p:val>
                                            <p:strVal val="#ppt_w"/>
                                          </p:val>
                                        </p:tav>
                                      </p:tavLst>
                                    </p:anim>
                                    <p:anim calcmode="lin" valueType="num">
                                      <p:cBhvr>
                                        <p:cTn id="186" dur="500" fill="hold"/>
                                        <p:tgtEl>
                                          <p:spTgt spid="253"/>
                                        </p:tgtEl>
                                        <p:attrNameLst>
                                          <p:attrName>ppt_h</p:attrName>
                                        </p:attrNameLst>
                                      </p:cBhvr>
                                      <p:tavLst>
                                        <p:tav tm="0">
                                          <p:val>
                                            <p:fltVal val="0"/>
                                          </p:val>
                                        </p:tav>
                                        <p:tav tm="100000">
                                          <p:val>
                                            <p:strVal val="#ppt_h"/>
                                          </p:val>
                                        </p:tav>
                                      </p:tavLst>
                                    </p:anim>
                                    <p:animEffect transition="in" filter="fade">
                                      <p:cBhvr>
                                        <p:cTn id="187" dur="500"/>
                                        <p:tgtEl>
                                          <p:spTgt spid="253"/>
                                        </p:tgtEl>
                                      </p:cBhvr>
                                    </p:animEffect>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92"/>
                                        </p:tgtEl>
                                        <p:attrNameLst>
                                          <p:attrName>style.visibility</p:attrName>
                                        </p:attrNameLst>
                                      </p:cBhvr>
                                      <p:to>
                                        <p:strVal val="visible"/>
                                      </p:to>
                                    </p:set>
                                    <p:animEffect transition="in" filter="fade">
                                      <p:cBhvr>
                                        <p:cTn id="192" dur="500"/>
                                        <p:tgtEl>
                                          <p:spTgt spid="92"/>
                                        </p:tgtEl>
                                      </p:cBhvr>
                                    </p:animEffect>
                                    <p:anim calcmode="lin" valueType="num">
                                      <p:cBhvr>
                                        <p:cTn id="193" dur="500" fill="hold"/>
                                        <p:tgtEl>
                                          <p:spTgt spid="92"/>
                                        </p:tgtEl>
                                        <p:attrNameLst>
                                          <p:attrName>ppt_x</p:attrName>
                                        </p:attrNameLst>
                                      </p:cBhvr>
                                      <p:tavLst>
                                        <p:tav tm="0">
                                          <p:val>
                                            <p:strVal val="#ppt_x"/>
                                          </p:val>
                                        </p:tav>
                                        <p:tav tm="100000">
                                          <p:val>
                                            <p:strVal val="#ppt_x"/>
                                          </p:val>
                                        </p:tav>
                                      </p:tavLst>
                                    </p:anim>
                                    <p:anim calcmode="lin" valueType="num">
                                      <p:cBhvr>
                                        <p:cTn id="194" dur="5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42" presetClass="entr" presetSubtype="0" fill="hold" grpId="0" nodeType="clickEffect">
                                  <p:stCondLst>
                                    <p:cond delay="0"/>
                                  </p:stCondLst>
                                  <p:childTnLst>
                                    <p:set>
                                      <p:cBhvr>
                                        <p:cTn id="198" dur="1" fill="hold">
                                          <p:stCondLst>
                                            <p:cond delay="0"/>
                                          </p:stCondLst>
                                        </p:cTn>
                                        <p:tgtEl>
                                          <p:spTgt spid="252"/>
                                        </p:tgtEl>
                                        <p:attrNameLst>
                                          <p:attrName>style.visibility</p:attrName>
                                        </p:attrNameLst>
                                      </p:cBhvr>
                                      <p:to>
                                        <p:strVal val="visible"/>
                                      </p:to>
                                    </p:set>
                                    <p:animEffect transition="in" filter="fade">
                                      <p:cBhvr>
                                        <p:cTn id="199" dur="750"/>
                                        <p:tgtEl>
                                          <p:spTgt spid="252"/>
                                        </p:tgtEl>
                                      </p:cBhvr>
                                    </p:animEffect>
                                    <p:anim calcmode="lin" valueType="num">
                                      <p:cBhvr>
                                        <p:cTn id="200" dur="750" fill="hold"/>
                                        <p:tgtEl>
                                          <p:spTgt spid="252"/>
                                        </p:tgtEl>
                                        <p:attrNameLst>
                                          <p:attrName>ppt_x</p:attrName>
                                        </p:attrNameLst>
                                      </p:cBhvr>
                                      <p:tavLst>
                                        <p:tav tm="0">
                                          <p:val>
                                            <p:strVal val="#ppt_x"/>
                                          </p:val>
                                        </p:tav>
                                        <p:tav tm="100000">
                                          <p:val>
                                            <p:strVal val="#ppt_x"/>
                                          </p:val>
                                        </p:tav>
                                      </p:tavLst>
                                    </p:anim>
                                    <p:anim calcmode="lin" valueType="num">
                                      <p:cBhvr>
                                        <p:cTn id="201" dur="750" fill="hold"/>
                                        <p:tgtEl>
                                          <p:spTgt spid="2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79" grpId="0"/>
      <p:bldP spid="184" grpId="0"/>
      <p:bldP spid="195" grpId="0"/>
      <p:bldP spid="217" grpId="0"/>
      <p:bldP spid="222" grpId="0"/>
      <p:bldP spid="243" grpId="0"/>
      <p:bldP spid="252" grpId="0"/>
      <p:bldP spid="87" grpId="0"/>
      <p:bldP spid="89" grpId="0"/>
      <p:bldP spid="90" grpId="0"/>
      <p:bldP spid="91" grpId="0"/>
      <p:bldP spid="9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FD0C4-6E3E-48F8-87EE-D25E29952626}"/>
              </a:ext>
            </a:extLst>
          </p:cNvPr>
          <p:cNvCxnSpPr/>
          <p:nvPr/>
        </p:nvCxnSpPr>
        <p:spPr>
          <a:xfrm>
            <a:off x="220280" y="816061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B59303C-87D5-40F8-8FB9-B78EAD195208}"/>
              </a:ext>
            </a:extLst>
          </p:cNvPr>
          <p:cNvSpPr/>
          <p:nvPr/>
        </p:nvSpPr>
        <p:spPr>
          <a:xfrm>
            <a:off x="3856104" y="1040407"/>
            <a:ext cx="312906" cy="369332"/>
          </a:xfrm>
          <a:prstGeom prst="rect">
            <a:avLst/>
          </a:prstGeom>
        </p:spPr>
        <p:txBody>
          <a:bodyPr wrap="none">
            <a:spAutoFit/>
          </a:bodyPr>
          <a:lstStyle/>
          <a:p>
            <a:r>
              <a:rPr lang="en-US" dirty="0">
                <a:solidFill>
                  <a:schemeClr val="bg1"/>
                </a:solidFill>
                <a:latin typeface="Georgia Pro" panose="02040502050405020303" pitchFamily="18" charset="0"/>
              </a:rPr>
              <a:t>: </a:t>
            </a:r>
            <a:endParaRPr lang="en-US" dirty="0"/>
          </a:p>
        </p:txBody>
      </p:sp>
      <p:cxnSp>
        <p:nvCxnSpPr>
          <p:cNvPr id="10" name="Straight Connector 9">
            <a:extLst>
              <a:ext uri="{FF2B5EF4-FFF2-40B4-BE49-F238E27FC236}">
                <a16:creationId xmlns:a16="http://schemas.microsoft.com/office/drawing/2014/main" id="{90506FEE-F860-4A1D-8CC8-1C88F4230AAB}"/>
              </a:ext>
            </a:extLst>
          </p:cNvPr>
          <p:cNvCxnSpPr/>
          <p:nvPr/>
        </p:nvCxnSpPr>
        <p:spPr>
          <a:xfrm>
            <a:off x="220280" y="7421002"/>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2A4CDB-CC87-49AC-9B83-8D3162C34C65}"/>
              </a:ext>
            </a:extLst>
          </p:cNvPr>
          <p:cNvSpPr txBox="1"/>
          <p:nvPr/>
        </p:nvSpPr>
        <p:spPr>
          <a:xfrm>
            <a:off x="590869" y="2755956"/>
            <a:ext cx="6215045" cy="2308324"/>
          </a:xfrm>
          <a:prstGeom prst="rect">
            <a:avLst/>
          </a:prstGeom>
          <a:noFill/>
        </p:spPr>
        <p:txBody>
          <a:bodyPr wrap="square" rtlCol="0">
            <a:spAutoFit/>
          </a:bodyPr>
          <a:lstStyle/>
          <a:p>
            <a:r>
              <a:rPr lang="en-US" sz="4800" b="1" dirty="0">
                <a:solidFill>
                  <a:schemeClr val="bg1"/>
                </a:solidFill>
              </a:rPr>
              <a:t>UML Diagrams</a:t>
            </a:r>
            <a:r>
              <a:rPr lang="ar-EG" sz="4800" b="1" dirty="0">
                <a:solidFill>
                  <a:schemeClr val="bg1"/>
                </a:solidFill>
              </a:rPr>
              <a:t> &amp;</a:t>
            </a:r>
          </a:p>
          <a:p>
            <a:r>
              <a:rPr lang="en-US" sz="4800" b="1" dirty="0">
                <a:solidFill>
                  <a:schemeClr val="bg1"/>
                </a:solidFill>
              </a:rPr>
              <a:t>Data Flow Diagram</a:t>
            </a:r>
            <a:r>
              <a:rPr lang="ar-EG" sz="4800" b="1" dirty="0">
                <a:solidFill>
                  <a:schemeClr val="bg1"/>
                </a:solidFill>
              </a:rPr>
              <a:t> </a:t>
            </a:r>
            <a:endParaRPr lang="en-US" sz="4800" b="1" dirty="0">
              <a:solidFill>
                <a:schemeClr val="bg1"/>
              </a:solidFill>
            </a:endParaRPr>
          </a:p>
          <a:p>
            <a:endParaRPr lang="en-US" sz="4800" b="1" dirty="0">
              <a:solidFill>
                <a:schemeClr val="bg1"/>
              </a:solidFill>
              <a:latin typeface="Georgia Pro" panose="02040502050405020303" pitchFamily="18" charset="0"/>
            </a:endParaRPr>
          </a:p>
        </p:txBody>
      </p:sp>
      <p:pic>
        <p:nvPicPr>
          <p:cNvPr id="6" name="Picture 5">
            <a:extLst>
              <a:ext uri="{FF2B5EF4-FFF2-40B4-BE49-F238E27FC236}">
                <a16:creationId xmlns:a16="http://schemas.microsoft.com/office/drawing/2014/main" id="{72A5C5DE-223F-40FE-86B3-829F29A8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289" y="1976741"/>
            <a:ext cx="5391535" cy="3087539"/>
          </a:xfrm>
          <a:prstGeom prst="rect">
            <a:avLst/>
          </a:prstGeom>
        </p:spPr>
      </p:pic>
      <mc:AlternateContent xmlns:mc="http://schemas.openxmlformats.org/markup-compatibility/2006" xmlns:am3d="http://schemas.microsoft.com/office/drawing/2017/model3d">
        <mc:Choice Requires="am3d">
          <p:graphicFrame>
            <p:nvGraphicFramePr>
              <p:cNvPr id="11" name="3D Model 10">
                <a:extLst>
                  <a:ext uri="{FF2B5EF4-FFF2-40B4-BE49-F238E27FC236}">
                    <a16:creationId xmlns:a16="http://schemas.microsoft.com/office/drawing/2014/main" id="{702486D3-301C-417A-A300-BD1A07D7492E}"/>
                  </a:ext>
                </a:extLst>
              </p:cNvPr>
              <p:cNvGraphicFramePr>
                <a:graphicFrameLocks noChangeAspect="1"/>
              </p:cNvGraphicFramePr>
              <p:nvPr>
                <p:extLst/>
              </p:nvPr>
            </p:nvGraphicFramePr>
            <p:xfrm>
              <a:off x="-3448245" y="2375843"/>
              <a:ext cx="3168082" cy="2656055"/>
            </p:xfrm>
            <a:graphic>
              <a:graphicData uri="http://schemas.microsoft.com/office/drawing/2017/model3d">
                <am3d:model3d r:embed="rId3">
                  <am3d:spPr>
                    <a:xfrm>
                      <a:off x="0" y="0"/>
                      <a:ext cx="3168082" cy="2656055"/>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8924669" ay="5032821" az="-8933349"/>
                    <am3d:postTrans dx="0" dy="0" dz="0"/>
                  </am3d:trans>
                  <am3d:raster rName="Office3DRenderer" rVer="16.0.8326">
                    <am3d:blip r:embed="rId4"/>
                  </am3d:raster>
                  <am3d:objViewport viewportSz="41142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a:extLst>
                  <a:ext uri="{FF2B5EF4-FFF2-40B4-BE49-F238E27FC236}">
                    <a16:creationId xmlns:a16="http://schemas.microsoft.com/office/drawing/2014/main" id="{702486D3-301C-417A-A300-BD1A07D7492E}"/>
                  </a:ext>
                </a:extLst>
              </p:cNvPr>
              <p:cNvPicPr>
                <a:picLocks noGrp="1" noRot="1" noChangeAspect="1" noMove="1" noResize="1" noEditPoints="1" noAdjustHandles="1" noChangeArrowheads="1" noChangeShapeType="1" noCrop="1"/>
              </p:cNvPicPr>
              <p:nvPr/>
            </p:nvPicPr>
            <p:blipFill>
              <a:blip r:embed="rId5"/>
              <a:stretch>
                <a:fillRect/>
              </a:stretch>
            </p:blipFill>
            <p:spPr>
              <a:xfrm>
                <a:off x="-3448245" y="2375843"/>
                <a:ext cx="3168082" cy="2656055"/>
              </a:xfrm>
              <a:prstGeom prst="rect">
                <a:avLst/>
              </a:prstGeom>
            </p:spPr>
          </p:pic>
        </mc:Fallback>
      </mc:AlternateContent>
    </p:spTree>
    <p:extLst>
      <p:ext uri="{BB962C8B-B14F-4D97-AF65-F5344CB8AC3E}">
        <p14:creationId xmlns:p14="http://schemas.microsoft.com/office/powerpoint/2010/main" val="3288197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1C4A9363-03CD-4065-88BC-B6DDF4A5D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5C0B11-1A83-410B-92C2-77C2D1A16DC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16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1659467" y="2155061"/>
            <a:ext cx="88730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Solution</a:t>
            </a:r>
          </a:p>
        </p:txBody>
      </p:sp>
      <p:grpSp>
        <p:nvGrpSpPr>
          <p:cNvPr id="2" name="Group 1">
            <a:extLst>
              <a:ext uri="{FF2B5EF4-FFF2-40B4-BE49-F238E27FC236}">
                <a16:creationId xmlns:a16="http://schemas.microsoft.com/office/drawing/2014/main" id="{51B41C6C-0607-478D-A0EF-56A658BE7A1F}"/>
              </a:ext>
            </a:extLst>
          </p:cNvPr>
          <p:cNvGrpSpPr/>
          <p:nvPr/>
        </p:nvGrpSpPr>
        <p:grpSpPr>
          <a:xfrm>
            <a:off x="299484" y="7261675"/>
            <a:ext cx="11644423" cy="5495690"/>
            <a:chOff x="299484" y="369986"/>
            <a:chExt cx="11644423" cy="5495690"/>
          </a:xfrm>
        </p:grpSpPr>
        <p:grpSp>
          <p:nvGrpSpPr>
            <p:cNvPr id="3" name="Group 2">
              <a:extLst>
                <a:ext uri="{FF2B5EF4-FFF2-40B4-BE49-F238E27FC236}">
                  <a16:creationId xmlns:a16="http://schemas.microsoft.com/office/drawing/2014/main" id="{C524099C-7167-AFF7-5C88-16DF9FB5A8AA}"/>
                </a:ext>
              </a:extLst>
            </p:cNvPr>
            <p:cNvGrpSpPr/>
            <p:nvPr/>
          </p:nvGrpSpPr>
          <p:grpSpPr>
            <a:xfrm>
              <a:off x="4959423" y="1293680"/>
              <a:ext cx="2273156" cy="4571996"/>
              <a:chOff x="6607174" y="689128"/>
              <a:chExt cx="2937140" cy="5907464"/>
            </a:xfrm>
          </p:grpSpPr>
          <p:sp>
            <p:nvSpPr>
              <p:cNvPr id="39" name="insert photo" descr="Close-up of shiny dark green leaves">
                <a:extLst>
                  <a:ext uri="{FF2B5EF4-FFF2-40B4-BE49-F238E27FC236}">
                    <a16:creationId xmlns:a16="http://schemas.microsoft.com/office/drawing/2014/main" id="{D904BFC7-0AFC-0693-4B3E-9797196B7989}"/>
                  </a:ext>
                </a:extLst>
              </p:cNvPr>
              <p:cNvSpPr/>
              <p:nvPr/>
            </p:nvSpPr>
            <p:spPr>
              <a:xfrm>
                <a:off x="6716692" y="763492"/>
                <a:ext cx="2718192" cy="5765716"/>
              </a:xfrm>
              <a:custGeom>
                <a:avLst/>
                <a:gdLst>
                  <a:gd name="connsiteX0" fmla="*/ 481517 w 2718192"/>
                  <a:gd name="connsiteY0" fmla="*/ 0 h 5765716"/>
                  <a:gd name="connsiteX1" fmla="*/ 2236658 w 2718192"/>
                  <a:gd name="connsiteY1" fmla="*/ 0 h 5765716"/>
                  <a:gd name="connsiteX2" fmla="*/ 2718192 w 2718192"/>
                  <a:gd name="connsiteY2" fmla="*/ 481517 h 5765716"/>
                  <a:gd name="connsiteX3" fmla="*/ 2718192 w 2718192"/>
                  <a:gd name="connsiteY3" fmla="*/ 5284199 h 5765716"/>
                  <a:gd name="connsiteX4" fmla="*/ 2236658 w 2718192"/>
                  <a:gd name="connsiteY4" fmla="*/ 5765716 h 5765716"/>
                  <a:gd name="connsiteX5" fmla="*/ 481517 w 2718192"/>
                  <a:gd name="connsiteY5" fmla="*/ 5765716 h 5765716"/>
                  <a:gd name="connsiteX6" fmla="*/ 0 w 2718192"/>
                  <a:gd name="connsiteY6" fmla="*/ 5284199 h 5765716"/>
                  <a:gd name="connsiteX7" fmla="*/ 0 w 2718192"/>
                  <a:gd name="connsiteY7" fmla="*/ 481517 h 5765716"/>
                  <a:gd name="connsiteX8" fmla="*/ 481517 w 2718192"/>
                  <a:gd name="connsiteY8" fmla="*/ 0 h 57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8192" h="5765716">
                    <a:moveTo>
                      <a:pt x="481517" y="0"/>
                    </a:moveTo>
                    <a:lnTo>
                      <a:pt x="2236658" y="0"/>
                    </a:lnTo>
                    <a:cubicBezTo>
                      <a:pt x="2502600" y="0"/>
                      <a:pt x="2718192" y="215575"/>
                      <a:pt x="2718192" y="481517"/>
                    </a:cubicBezTo>
                    <a:lnTo>
                      <a:pt x="2718192" y="5284199"/>
                    </a:lnTo>
                    <a:cubicBezTo>
                      <a:pt x="2718192" y="5550141"/>
                      <a:pt x="2502600" y="5765716"/>
                      <a:pt x="2236658" y="5765716"/>
                    </a:cubicBezTo>
                    <a:lnTo>
                      <a:pt x="481517" y="5765716"/>
                    </a:lnTo>
                    <a:cubicBezTo>
                      <a:pt x="215575" y="5765716"/>
                      <a:pt x="0" y="5550141"/>
                      <a:pt x="0" y="5284199"/>
                    </a:cubicBezTo>
                    <a:lnTo>
                      <a:pt x="0" y="481517"/>
                    </a:lnTo>
                    <a:cubicBezTo>
                      <a:pt x="0" y="215575"/>
                      <a:pt x="215575" y="0"/>
                      <a:pt x="481517" y="0"/>
                    </a:cubicBezTo>
                    <a:close/>
                  </a:path>
                </a:pathLst>
              </a:custGeom>
              <a:blipFill dpi="0" rotWithShape="0">
                <a:blip r:embed="rId2">
                  <a:lum/>
                </a:blip>
                <a:srcRect/>
                <a:stretch>
                  <a:fillRect l="-378571" t="-145406" r="-378571" b="-236737"/>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LT" dirty="0">
                  <a:latin typeface="Darker Grotesque" pitchFamily="2" charset="0"/>
                </a:endParaRPr>
              </a:p>
            </p:txBody>
          </p:sp>
          <p:sp>
            <p:nvSpPr>
              <p:cNvPr id="40" name="outside">
                <a:extLst>
                  <a:ext uri="{FF2B5EF4-FFF2-40B4-BE49-F238E27FC236}">
                    <a16:creationId xmlns:a16="http://schemas.microsoft.com/office/drawing/2014/main" id="{A4B6CF43-1956-1E3E-0EED-3A4D526E3B35}"/>
                  </a:ext>
                </a:extLst>
              </p:cNvPr>
              <p:cNvSpPr/>
              <p:nvPr/>
            </p:nvSpPr>
            <p:spPr>
              <a:xfrm>
                <a:off x="6607174" y="689128"/>
                <a:ext cx="2937140" cy="5907464"/>
              </a:xfrm>
              <a:custGeom>
                <a:avLst/>
                <a:gdLst>
                  <a:gd name="connsiteX0" fmla="*/ 22333 w 2832905"/>
                  <a:gd name="connsiteY0" fmla="*/ 2054538 h 5697817"/>
                  <a:gd name="connsiteX1" fmla="*/ 28432 w 2832905"/>
                  <a:gd name="connsiteY1" fmla="*/ 2054538 h 5697817"/>
                  <a:gd name="connsiteX2" fmla="*/ 28432 w 2832905"/>
                  <a:gd name="connsiteY2" fmla="*/ 2486797 h 5697817"/>
                  <a:gd name="connsiteX3" fmla="*/ 22333 w 2832905"/>
                  <a:gd name="connsiteY3" fmla="*/ 2486797 h 5697817"/>
                  <a:gd name="connsiteX4" fmla="*/ 10153 w 2832905"/>
                  <a:gd name="connsiteY4" fmla="*/ 2474737 h 5697817"/>
                  <a:gd name="connsiteX5" fmla="*/ 10153 w 2832905"/>
                  <a:gd name="connsiteY5" fmla="*/ 2066599 h 5697817"/>
                  <a:gd name="connsiteX6" fmla="*/ 22333 w 2832905"/>
                  <a:gd name="connsiteY6" fmla="*/ 2054538 h 5697817"/>
                  <a:gd name="connsiteX7" fmla="*/ 2814626 w 2832905"/>
                  <a:gd name="connsiteY7" fmla="*/ 1805240 h 5697817"/>
                  <a:gd name="connsiteX8" fmla="*/ 2820725 w 2832905"/>
                  <a:gd name="connsiteY8" fmla="*/ 1805240 h 5697817"/>
                  <a:gd name="connsiteX9" fmla="*/ 2832905 w 2832905"/>
                  <a:gd name="connsiteY9" fmla="*/ 1817300 h 5697817"/>
                  <a:gd name="connsiteX10" fmla="*/ 2832905 w 2832905"/>
                  <a:gd name="connsiteY10" fmla="*/ 2474737 h 5697817"/>
                  <a:gd name="connsiteX11" fmla="*/ 2820725 w 2832905"/>
                  <a:gd name="connsiteY11" fmla="*/ 2486812 h 5697817"/>
                  <a:gd name="connsiteX12" fmla="*/ 2814626 w 2832905"/>
                  <a:gd name="connsiteY12" fmla="*/ 2486812 h 5697817"/>
                  <a:gd name="connsiteX13" fmla="*/ 22333 w 2832905"/>
                  <a:gd name="connsiteY13" fmla="*/ 1505638 h 5697817"/>
                  <a:gd name="connsiteX14" fmla="*/ 28432 w 2832905"/>
                  <a:gd name="connsiteY14" fmla="*/ 1505638 h 5697817"/>
                  <a:gd name="connsiteX15" fmla="*/ 28432 w 2832905"/>
                  <a:gd name="connsiteY15" fmla="*/ 1937896 h 5697817"/>
                  <a:gd name="connsiteX16" fmla="*/ 22333 w 2832905"/>
                  <a:gd name="connsiteY16" fmla="*/ 1937896 h 5697817"/>
                  <a:gd name="connsiteX17" fmla="*/ 20797 w 2832905"/>
                  <a:gd name="connsiteY17" fmla="*/ 1937266 h 5697817"/>
                  <a:gd name="connsiteX18" fmla="*/ 13724 w 2832905"/>
                  <a:gd name="connsiteY18" fmla="*/ 1934366 h 5697817"/>
                  <a:gd name="connsiteX19" fmla="*/ 10153 w 2832905"/>
                  <a:gd name="connsiteY19" fmla="*/ 1925836 h 5697817"/>
                  <a:gd name="connsiteX20" fmla="*/ 10153 w 2832905"/>
                  <a:gd name="connsiteY20" fmla="*/ 1517698 h 5697817"/>
                  <a:gd name="connsiteX21" fmla="*/ 22333 w 2832905"/>
                  <a:gd name="connsiteY21" fmla="*/ 1505638 h 5697817"/>
                  <a:gd name="connsiteX22" fmla="*/ 12180 w 2832905"/>
                  <a:gd name="connsiteY22" fmla="*/ 1095446 h 5697817"/>
                  <a:gd name="connsiteX23" fmla="*/ 28426 w 2832905"/>
                  <a:gd name="connsiteY23" fmla="*/ 1095446 h 5697817"/>
                  <a:gd name="connsiteX24" fmla="*/ 28426 w 2832905"/>
                  <a:gd name="connsiteY24" fmla="*/ 1308564 h 5697817"/>
                  <a:gd name="connsiteX25" fmla="*/ 20757 w 2832905"/>
                  <a:gd name="connsiteY25" fmla="*/ 1308564 h 5697817"/>
                  <a:gd name="connsiteX26" fmla="*/ 12180 w 2832905"/>
                  <a:gd name="connsiteY26" fmla="*/ 1308564 h 5697817"/>
                  <a:gd name="connsiteX27" fmla="*/ 0 w 2832905"/>
                  <a:gd name="connsiteY27" fmla="*/ 1296488 h 5697817"/>
                  <a:gd name="connsiteX28" fmla="*/ 0 w 2832905"/>
                  <a:gd name="connsiteY28" fmla="*/ 1107506 h 5697817"/>
                  <a:gd name="connsiteX29" fmla="*/ 12180 w 2832905"/>
                  <a:gd name="connsiteY29" fmla="*/ 1095446 h 5697817"/>
                  <a:gd name="connsiteX30" fmla="*/ 569962 w 2832905"/>
                  <a:gd name="connsiteY30" fmla="*/ 68347 h 5697817"/>
                  <a:gd name="connsiteX31" fmla="*/ 105533 w 2832905"/>
                  <a:gd name="connsiteY31" fmla="*/ 532776 h 5697817"/>
                  <a:gd name="connsiteX32" fmla="*/ 105533 w 2832905"/>
                  <a:gd name="connsiteY32" fmla="*/ 5165018 h 5697817"/>
                  <a:gd name="connsiteX33" fmla="*/ 569962 w 2832905"/>
                  <a:gd name="connsiteY33" fmla="*/ 5629447 h 5697817"/>
                  <a:gd name="connsiteX34" fmla="*/ 2262816 w 2832905"/>
                  <a:gd name="connsiteY34" fmla="*/ 5629447 h 5697817"/>
                  <a:gd name="connsiteX35" fmla="*/ 2727260 w 2832905"/>
                  <a:gd name="connsiteY35" fmla="*/ 5165018 h 5697817"/>
                  <a:gd name="connsiteX36" fmla="*/ 2727260 w 2832905"/>
                  <a:gd name="connsiteY36" fmla="*/ 532776 h 5697817"/>
                  <a:gd name="connsiteX37" fmla="*/ 2262816 w 2832905"/>
                  <a:gd name="connsiteY37" fmla="*/ 68347 h 5697817"/>
                  <a:gd name="connsiteX38" fmla="*/ 538151 w 2832905"/>
                  <a:gd name="connsiteY38" fmla="*/ 0 h 5697817"/>
                  <a:gd name="connsiteX39" fmla="*/ 2304803 w 2832905"/>
                  <a:gd name="connsiteY39" fmla="*/ 0 h 5697817"/>
                  <a:gd name="connsiteX40" fmla="*/ 2814484 w 2832905"/>
                  <a:gd name="connsiteY40" fmla="*/ 504650 h 5697817"/>
                  <a:gd name="connsiteX41" fmla="*/ 2814484 w 2832905"/>
                  <a:gd name="connsiteY41" fmla="*/ 5193183 h 5697817"/>
                  <a:gd name="connsiteX42" fmla="*/ 2304803 w 2832905"/>
                  <a:gd name="connsiteY42" fmla="*/ 5697817 h 5697817"/>
                  <a:gd name="connsiteX43" fmla="*/ 538151 w 2832905"/>
                  <a:gd name="connsiteY43" fmla="*/ 5697817 h 5697817"/>
                  <a:gd name="connsiteX44" fmla="*/ 28455 w 2832905"/>
                  <a:gd name="connsiteY44" fmla="*/ 5193183 h 5697817"/>
                  <a:gd name="connsiteX45" fmla="*/ 28455 w 2832905"/>
                  <a:gd name="connsiteY45" fmla="*/ 504650 h 5697817"/>
                  <a:gd name="connsiteX46" fmla="*/ 538151 w 2832905"/>
                  <a:gd name="connsiteY46" fmla="*/ 0 h 56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832905" h="5697817">
                    <a:moveTo>
                      <a:pt x="22333" y="2054538"/>
                    </a:moveTo>
                    <a:lnTo>
                      <a:pt x="28432" y="2054538"/>
                    </a:lnTo>
                    <a:lnTo>
                      <a:pt x="28432" y="2486797"/>
                    </a:lnTo>
                    <a:lnTo>
                      <a:pt x="22333" y="2486797"/>
                    </a:lnTo>
                    <a:cubicBezTo>
                      <a:pt x="15615" y="2486797"/>
                      <a:pt x="10153" y="2481389"/>
                      <a:pt x="10153" y="2474737"/>
                    </a:cubicBezTo>
                    <a:lnTo>
                      <a:pt x="10153" y="2066599"/>
                    </a:lnTo>
                    <a:cubicBezTo>
                      <a:pt x="10153" y="2059946"/>
                      <a:pt x="15615" y="2054538"/>
                      <a:pt x="22333" y="2054538"/>
                    </a:cubicBezTo>
                    <a:close/>
                    <a:moveTo>
                      <a:pt x="2814626" y="1805240"/>
                    </a:moveTo>
                    <a:lnTo>
                      <a:pt x="2820725" y="1805240"/>
                    </a:lnTo>
                    <a:cubicBezTo>
                      <a:pt x="2827443" y="1805240"/>
                      <a:pt x="2832905" y="1810648"/>
                      <a:pt x="2832905" y="1817300"/>
                    </a:cubicBezTo>
                    <a:lnTo>
                      <a:pt x="2832905" y="2474737"/>
                    </a:lnTo>
                    <a:cubicBezTo>
                      <a:pt x="2832905" y="2481404"/>
                      <a:pt x="2827443" y="2486812"/>
                      <a:pt x="2820725" y="2486812"/>
                    </a:cubicBezTo>
                    <a:lnTo>
                      <a:pt x="2814626" y="2486812"/>
                    </a:lnTo>
                    <a:close/>
                    <a:moveTo>
                      <a:pt x="22333" y="1505638"/>
                    </a:moveTo>
                    <a:lnTo>
                      <a:pt x="28432" y="1505638"/>
                    </a:lnTo>
                    <a:lnTo>
                      <a:pt x="28432" y="1937896"/>
                    </a:lnTo>
                    <a:lnTo>
                      <a:pt x="22333" y="1937896"/>
                    </a:lnTo>
                    <a:lnTo>
                      <a:pt x="20797" y="1937266"/>
                    </a:lnTo>
                    <a:lnTo>
                      <a:pt x="13724" y="1934366"/>
                    </a:lnTo>
                    <a:cubicBezTo>
                      <a:pt x="11518" y="1932185"/>
                      <a:pt x="10153" y="1929170"/>
                      <a:pt x="10153" y="1925836"/>
                    </a:cubicBezTo>
                    <a:lnTo>
                      <a:pt x="10153" y="1517698"/>
                    </a:lnTo>
                    <a:cubicBezTo>
                      <a:pt x="10153" y="1511030"/>
                      <a:pt x="15615" y="1505638"/>
                      <a:pt x="22333" y="1505638"/>
                    </a:cubicBezTo>
                    <a:close/>
                    <a:moveTo>
                      <a:pt x="12180" y="1095446"/>
                    </a:moveTo>
                    <a:lnTo>
                      <a:pt x="28426" y="1095446"/>
                    </a:lnTo>
                    <a:lnTo>
                      <a:pt x="28426" y="1308564"/>
                    </a:lnTo>
                    <a:lnTo>
                      <a:pt x="20757" y="1308564"/>
                    </a:lnTo>
                    <a:lnTo>
                      <a:pt x="12180" y="1308564"/>
                    </a:lnTo>
                    <a:cubicBezTo>
                      <a:pt x="5461" y="1308564"/>
                      <a:pt x="0" y="1303156"/>
                      <a:pt x="0" y="1296488"/>
                    </a:cubicBezTo>
                    <a:lnTo>
                      <a:pt x="0" y="1107506"/>
                    </a:lnTo>
                    <a:cubicBezTo>
                      <a:pt x="0" y="1100838"/>
                      <a:pt x="5461" y="1095446"/>
                      <a:pt x="12180" y="1095446"/>
                    </a:cubicBezTo>
                    <a:close/>
                    <a:moveTo>
                      <a:pt x="569962" y="68347"/>
                    </a:moveTo>
                    <a:cubicBezTo>
                      <a:pt x="313458" y="68347"/>
                      <a:pt x="105533" y="276272"/>
                      <a:pt x="105533" y="532776"/>
                    </a:cubicBezTo>
                    <a:lnTo>
                      <a:pt x="105533" y="5165018"/>
                    </a:lnTo>
                    <a:cubicBezTo>
                      <a:pt x="105533" y="5421522"/>
                      <a:pt x="313458" y="5629447"/>
                      <a:pt x="569962" y="5629447"/>
                    </a:cubicBezTo>
                    <a:lnTo>
                      <a:pt x="2262816" y="5629447"/>
                    </a:lnTo>
                    <a:cubicBezTo>
                      <a:pt x="2519319" y="5629447"/>
                      <a:pt x="2727260" y="5421522"/>
                      <a:pt x="2727260" y="5165018"/>
                    </a:cubicBezTo>
                    <a:lnTo>
                      <a:pt x="2727260" y="532776"/>
                    </a:lnTo>
                    <a:cubicBezTo>
                      <a:pt x="2727260" y="276272"/>
                      <a:pt x="2519319" y="68347"/>
                      <a:pt x="2262816" y="68347"/>
                    </a:cubicBezTo>
                    <a:close/>
                    <a:moveTo>
                      <a:pt x="538151" y="0"/>
                    </a:moveTo>
                    <a:lnTo>
                      <a:pt x="2304803" y="0"/>
                    </a:lnTo>
                    <a:cubicBezTo>
                      <a:pt x="2586293" y="0"/>
                      <a:pt x="2814484" y="225931"/>
                      <a:pt x="2814484" y="504650"/>
                    </a:cubicBezTo>
                    <a:lnTo>
                      <a:pt x="2814484" y="5193183"/>
                    </a:lnTo>
                    <a:cubicBezTo>
                      <a:pt x="2814484" y="5471886"/>
                      <a:pt x="2586293" y="5697817"/>
                      <a:pt x="2304803" y="5697817"/>
                    </a:cubicBezTo>
                    <a:lnTo>
                      <a:pt x="538151" y="5697817"/>
                    </a:lnTo>
                    <a:cubicBezTo>
                      <a:pt x="256660" y="5697817"/>
                      <a:pt x="28455" y="5471886"/>
                      <a:pt x="28455" y="5193183"/>
                    </a:cubicBezTo>
                    <a:lnTo>
                      <a:pt x="28455" y="504650"/>
                    </a:lnTo>
                    <a:cubicBezTo>
                      <a:pt x="28455" y="225931"/>
                      <a:pt x="256660" y="0"/>
                      <a:pt x="538151" y="0"/>
                    </a:cubicBezTo>
                    <a:close/>
                  </a:path>
                </a:pathLst>
              </a:custGeom>
              <a:noFill/>
              <a:ln w="3991" cap="flat">
                <a:solidFill>
                  <a:schemeClr val="bg1"/>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Poppins Light"/>
                  <a:ea typeface="+mn-ea"/>
                  <a:cs typeface="+mn-cs"/>
                </a:endParaRPr>
              </a:p>
            </p:txBody>
          </p:sp>
          <p:sp>
            <p:nvSpPr>
              <p:cNvPr id="41" name="inside black outline">
                <a:extLst>
                  <a:ext uri="{FF2B5EF4-FFF2-40B4-BE49-F238E27FC236}">
                    <a16:creationId xmlns:a16="http://schemas.microsoft.com/office/drawing/2014/main" id="{4EB1FD68-5DC1-51AF-E279-B0A2B440BA74}"/>
                  </a:ext>
                </a:extLst>
              </p:cNvPr>
              <p:cNvSpPr/>
              <p:nvPr/>
            </p:nvSpPr>
            <p:spPr>
              <a:xfrm>
                <a:off x="6716647" y="759603"/>
                <a:ext cx="2718191" cy="5765715"/>
              </a:xfrm>
              <a:custGeom>
                <a:avLst/>
                <a:gdLst>
                  <a:gd name="connsiteX0" fmla="*/ 464470 w 2621726"/>
                  <a:gd name="connsiteY0" fmla="*/ 373 h 5561099"/>
                  <a:gd name="connsiteX1" fmla="*/ 2157324 w 2621726"/>
                  <a:gd name="connsiteY1" fmla="*/ 373 h 5561099"/>
                  <a:gd name="connsiteX2" fmla="*/ 2621768 w 2621726"/>
                  <a:gd name="connsiteY2" fmla="*/ 464802 h 5561099"/>
                  <a:gd name="connsiteX3" fmla="*/ 2621768 w 2621726"/>
                  <a:gd name="connsiteY3" fmla="*/ 5097044 h 5561099"/>
                  <a:gd name="connsiteX4" fmla="*/ 2157324 w 2621726"/>
                  <a:gd name="connsiteY4" fmla="*/ 5561473 h 5561099"/>
                  <a:gd name="connsiteX5" fmla="*/ 464470 w 2621726"/>
                  <a:gd name="connsiteY5" fmla="*/ 5561473 h 5561099"/>
                  <a:gd name="connsiteX6" fmla="*/ 41 w 2621726"/>
                  <a:gd name="connsiteY6" fmla="*/ 5097044 h 5561099"/>
                  <a:gd name="connsiteX7" fmla="*/ 41 w 2621726"/>
                  <a:gd name="connsiteY7" fmla="*/ 464802 h 5561099"/>
                  <a:gd name="connsiteX8" fmla="*/ 464470 w 2621726"/>
                  <a:gd name="connsiteY8" fmla="*/ 373 h 5561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1726" h="5561099">
                    <a:moveTo>
                      <a:pt x="464470" y="373"/>
                    </a:moveTo>
                    <a:lnTo>
                      <a:pt x="2157324" y="373"/>
                    </a:lnTo>
                    <a:cubicBezTo>
                      <a:pt x="2413827" y="373"/>
                      <a:pt x="2621768" y="208298"/>
                      <a:pt x="2621768" y="464802"/>
                    </a:cubicBezTo>
                    <a:lnTo>
                      <a:pt x="2621768" y="5097044"/>
                    </a:lnTo>
                    <a:cubicBezTo>
                      <a:pt x="2621768" y="5353548"/>
                      <a:pt x="2413827" y="5561473"/>
                      <a:pt x="2157324" y="5561473"/>
                    </a:cubicBezTo>
                    <a:lnTo>
                      <a:pt x="464470" y="5561473"/>
                    </a:lnTo>
                    <a:cubicBezTo>
                      <a:pt x="207966" y="5561473"/>
                      <a:pt x="41" y="5353548"/>
                      <a:pt x="41" y="5097044"/>
                    </a:cubicBezTo>
                    <a:lnTo>
                      <a:pt x="41" y="464802"/>
                    </a:lnTo>
                    <a:cubicBezTo>
                      <a:pt x="41" y="208298"/>
                      <a:pt x="207966" y="373"/>
                      <a:pt x="464470" y="373"/>
                    </a:cubicBezTo>
                    <a:close/>
                  </a:path>
                </a:pathLst>
              </a:custGeom>
              <a:noFill/>
              <a:ln w="80427" cap="flat">
                <a:solidFill>
                  <a:schemeClr val="bg1"/>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Poppins Light"/>
                  <a:ea typeface="+mn-ea"/>
                  <a:cs typeface="+mn-cs"/>
                </a:endParaRPr>
              </a:p>
            </p:txBody>
          </p:sp>
        </p:grpSp>
        <p:grpSp>
          <p:nvGrpSpPr>
            <p:cNvPr id="5" name="Group 4">
              <a:extLst>
                <a:ext uri="{FF2B5EF4-FFF2-40B4-BE49-F238E27FC236}">
                  <a16:creationId xmlns:a16="http://schemas.microsoft.com/office/drawing/2014/main" id="{DC401321-743E-D6AD-35CA-005AB3634C30}"/>
                </a:ext>
              </a:extLst>
            </p:cNvPr>
            <p:cNvGrpSpPr/>
            <p:nvPr/>
          </p:nvGrpSpPr>
          <p:grpSpPr>
            <a:xfrm>
              <a:off x="1104844" y="1632218"/>
              <a:ext cx="3226525" cy="3416279"/>
              <a:chOff x="1405993" y="1632218"/>
              <a:chExt cx="3226525" cy="3416279"/>
            </a:xfrm>
          </p:grpSpPr>
          <p:sp>
            <p:nvSpPr>
              <p:cNvPr id="36" name="TextBox 35">
                <a:extLst>
                  <a:ext uri="{FF2B5EF4-FFF2-40B4-BE49-F238E27FC236}">
                    <a16:creationId xmlns:a16="http://schemas.microsoft.com/office/drawing/2014/main" id="{488E542E-CEB3-8319-786F-69BCB626A072}"/>
                  </a:ext>
                </a:extLst>
              </p:cNvPr>
              <p:cNvSpPr txBox="1"/>
              <p:nvPr/>
            </p:nvSpPr>
            <p:spPr>
              <a:xfrm>
                <a:off x="1405993" y="1632218"/>
                <a:ext cx="3110147" cy="1653722"/>
              </a:xfrm>
              <a:prstGeom prst="rect">
                <a:avLst/>
              </a:prstGeom>
              <a:noFill/>
            </p:spPr>
            <p:txBody>
              <a:bodyPr wrap="none"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algn="l"/>
                <a:r>
                  <a:rPr lang="en-US" dirty="0"/>
                  <a:t>Your</a:t>
                </a:r>
              </a:p>
              <a:p>
                <a:pPr algn="l"/>
                <a:r>
                  <a:rPr lang="en-US" dirty="0"/>
                  <a:t>Solution</a:t>
                </a:r>
              </a:p>
            </p:txBody>
          </p:sp>
          <p:sp>
            <p:nvSpPr>
              <p:cNvPr id="37" name="TextBox 36">
                <a:extLst>
                  <a:ext uri="{FF2B5EF4-FFF2-40B4-BE49-F238E27FC236}">
                    <a16:creationId xmlns:a16="http://schemas.microsoft.com/office/drawing/2014/main" id="{C3881440-A126-9516-13E5-1682DFBA1297}"/>
                  </a:ext>
                </a:extLst>
              </p:cNvPr>
              <p:cNvSpPr txBox="1"/>
              <p:nvPr/>
            </p:nvSpPr>
            <p:spPr>
              <a:xfrm>
                <a:off x="1522371" y="3429000"/>
                <a:ext cx="3110147" cy="738664"/>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pPr algn="l"/>
                <a:r>
                  <a:rPr lang="en-GB" dirty="0"/>
                  <a:t>Provide a bit more information about your super-duper awesome solution over here. Keep it easy </a:t>
                </a:r>
                <a:r>
                  <a:rPr lang="en-GB" dirty="0" err="1"/>
                  <a:t>peasy</a:t>
                </a:r>
                <a:r>
                  <a:rPr lang="en-GB" dirty="0"/>
                  <a:t> lemon squeezy.</a:t>
                </a:r>
                <a:endParaRPr lang="en-US" dirty="0"/>
              </a:p>
            </p:txBody>
          </p:sp>
          <p:sp>
            <p:nvSpPr>
              <p:cNvPr id="38" name="Rectangle: Rounded Corners 37">
                <a:extLst>
                  <a:ext uri="{FF2B5EF4-FFF2-40B4-BE49-F238E27FC236}">
                    <a16:creationId xmlns:a16="http://schemas.microsoft.com/office/drawing/2014/main" id="{EC8C4697-5851-5699-7B95-66C5AB1754A9}"/>
                  </a:ext>
                </a:extLst>
              </p:cNvPr>
              <p:cNvSpPr/>
              <p:nvPr/>
            </p:nvSpPr>
            <p:spPr>
              <a:xfrm>
                <a:off x="1526860" y="4667497"/>
                <a:ext cx="1198884" cy="381000"/>
              </a:xfrm>
              <a:prstGeom prst="roundRect">
                <a:avLst>
                  <a:gd name="adj" fmla="val 2333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solidFill>
                      <a:srgbClr val="FFFFFF"/>
                    </a:solidFill>
                    <a:effectLst/>
                    <a:uLnTx/>
                    <a:uFillTx/>
                    <a:latin typeface="+mj-lt"/>
                    <a:ea typeface="+mn-ea"/>
                    <a:cs typeface="Poppins SemiBold" panose="00000700000000000000" pitchFamily="2" charset="0"/>
                  </a:rPr>
                  <a:t>Learn More</a:t>
                </a:r>
                <a:endParaRPr kumimoji="0" lang="en-GB" sz="1200" b="0" i="0" u="none" strike="noStrike" kern="1200" cap="none" spc="30" normalizeH="0" baseline="0" noProof="0" dirty="0">
                  <a:ln>
                    <a:noFill/>
                  </a:ln>
                  <a:solidFill>
                    <a:srgbClr val="FFFFFF"/>
                  </a:solidFill>
                  <a:effectLst/>
                  <a:uLnTx/>
                  <a:uFillTx/>
                  <a:latin typeface="+mj-lt"/>
                  <a:ea typeface="+mn-ea"/>
                  <a:cs typeface="Poppins SemiBold" panose="00000700000000000000" pitchFamily="2" charset="0"/>
                </a:endParaRPr>
              </a:p>
            </p:txBody>
          </p:sp>
        </p:grpSp>
        <p:grpSp>
          <p:nvGrpSpPr>
            <p:cNvPr id="6" name="Group 5">
              <a:extLst>
                <a:ext uri="{FF2B5EF4-FFF2-40B4-BE49-F238E27FC236}">
                  <a16:creationId xmlns:a16="http://schemas.microsoft.com/office/drawing/2014/main" id="{A8B89276-1D9C-55DA-7488-9B897AB31B32}"/>
                </a:ext>
              </a:extLst>
            </p:cNvPr>
            <p:cNvGrpSpPr/>
            <p:nvPr/>
          </p:nvGrpSpPr>
          <p:grpSpPr>
            <a:xfrm>
              <a:off x="8256077" y="2877439"/>
              <a:ext cx="3035300" cy="1103122"/>
              <a:chOff x="8458994" y="2108200"/>
              <a:chExt cx="3035300" cy="1092200"/>
            </a:xfrm>
          </p:grpSpPr>
          <p:sp>
            <p:nvSpPr>
              <p:cNvPr id="33" name="Rounded Rectangle 95">
                <a:extLst>
                  <a:ext uri="{FF2B5EF4-FFF2-40B4-BE49-F238E27FC236}">
                    <a16:creationId xmlns:a16="http://schemas.microsoft.com/office/drawing/2014/main" id="{F3E4A437-8872-1AA9-FD94-0DA164965FA5}"/>
                  </a:ext>
                </a:extLst>
              </p:cNvPr>
              <p:cNvSpPr/>
              <p:nvPr/>
            </p:nvSpPr>
            <p:spPr>
              <a:xfrm>
                <a:off x="8458994" y="2108200"/>
                <a:ext cx="3035300" cy="1092200"/>
              </a:xfrm>
              <a:prstGeom prst="roundRect">
                <a:avLst>
                  <a:gd name="adj" fmla="val 1032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34" name="TextBox 33">
                <a:extLst>
                  <a:ext uri="{FF2B5EF4-FFF2-40B4-BE49-F238E27FC236}">
                    <a16:creationId xmlns:a16="http://schemas.microsoft.com/office/drawing/2014/main" id="{096A6B47-EE22-1CAE-271D-EFDB840798A3}"/>
                  </a:ext>
                </a:extLst>
              </p:cNvPr>
              <p:cNvSpPr txBox="1"/>
              <p:nvPr/>
            </p:nvSpPr>
            <p:spPr>
              <a:xfrm>
                <a:off x="8632825" y="2571884"/>
                <a:ext cx="2756941" cy="46320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alpha val="50000"/>
                      </a:prstClr>
                    </a:solidFill>
                    <a:effectLst/>
                    <a:uLnTx/>
                    <a:uFillTx/>
                    <a:latin typeface="Darker Grotesque" pitchFamily="2" charset="0"/>
                  </a:defRPr>
                </a:lvl1pPr>
              </a:lstStyle>
              <a:p>
                <a:r>
                  <a:rPr lang="en-GB" dirty="0"/>
                  <a:t>Provide more information about this point</a:t>
                </a:r>
                <a:r>
                  <a:rPr lang="en-GB"/>
                  <a:t>. </a:t>
                </a:r>
                <a:r>
                  <a:rPr lang="en-GB" dirty="0"/>
                  <a:t>Keep it short </a:t>
                </a:r>
                <a:r>
                  <a:rPr lang="en-GB"/>
                  <a:t>and sweet</a:t>
                </a:r>
                <a:endParaRPr lang="en-US" dirty="0"/>
              </a:p>
            </p:txBody>
          </p:sp>
          <p:sp>
            <p:nvSpPr>
              <p:cNvPr id="35" name="TextBox 34">
                <a:extLst>
                  <a:ext uri="{FF2B5EF4-FFF2-40B4-BE49-F238E27FC236}">
                    <a16:creationId xmlns:a16="http://schemas.microsoft.com/office/drawing/2014/main" id="{CADBF6A8-4EA9-47A4-ECFA-A3F0B2C5246E}"/>
                  </a:ext>
                </a:extLst>
              </p:cNvPr>
              <p:cNvSpPr txBox="1"/>
              <p:nvPr/>
            </p:nvSpPr>
            <p:spPr>
              <a:xfrm>
                <a:off x="8632825" y="2313186"/>
                <a:ext cx="705321" cy="199470"/>
              </a:xfrm>
              <a:prstGeom prst="rect">
                <a:avLst/>
              </a:prstGeom>
              <a:noFill/>
            </p:spPr>
            <p:txBody>
              <a:bodyPr wrap="none" lIns="0" tIns="0" rIns="0" bIns="0" anchor="t">
                <a:spAutoFit/>
              </a:bodyPr>
              <a:lstStyle>
                <a:defPPr>
                  <a:defRPr lang="en-US"/>
                </a:defPPr>
                <a:lvl1pPr marR="0" lvl="0" indent="0" fontAlgn="auto">
                  <a:lnSpc>
                    <a:spcPct val="8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mj-lt"/>
                    <a:cs typeface="Poppins SemiBold" panose="00000700000000000000" pitchFamily="2" charset="0"/>
                  </a:defRPr>
                </a:lvl1pPr>
              </a:lstStyle>
              <a:p>
                <a:r>
                  <a:rPr kumimoji="0" lang="en-US" sz="1600" b="0" i="0" u="none" strike="noStrike" kern="1200" cap="none" spc="0" normalizeH="0" baseline="0" noProof="0" dirty="0">
                    <a:ln>
                      <a:noFill/>
                    </a:ln>
                    <a:solidFill>
                      <a:prstClr val="white"/>
                    </a:solidFill>
                    <a:effectLst/>
                    <a:uLnTx/>
                    <a:uFillTx/>
                    <a:latin typeface="+mj-lt"/>
                    <a:ea typeface="+mn-ea"/>
                    <a:cs typeface="Poppins SemiBold" panose="00000700000000000000" pitchFamily="2" charset="0"/>
                  </a:rPr>
                  <a:t>Benefit</a:t>
                </a:r>
                <a:r>
                  <a:rPr lang="en-US" dirty="0"/>
                  <a:t> 2</a:t>
                </a:r>
              </a:p>
            </p:txBody>
          </p:sp>
        </p:grpSp>
        <p:grpSp>
          <p:nvGrpSpPr>
            <p:cNvPr id="7" name="Group 6">
              <a:extLst>
                <a:ext uri="{FF2B5EF4-FFF2-40B4-BE49-F238E27FC236}">
                  <a16:creationId xmlns:a16="http://schemas.microsoft.com/office/drawing/2014/main" id="{445B12D6-B0BA-10BA-9C0A-C8088D90D3DC}"/>
                </a:ext>
              </a:extLst>
            </p:cNvPr>
            <p:cNvGrpSpPr/>
            <p:nvPr/>
          </p:nvGrpSpPr>
          <p:grpSpPr>
            <a:xfrm>
              <a:off x="8256077" y="4306436"/>
              <a:ext cx="3035300" cy="1103122"/>
              <a:chOff x="8458994" y="2108200"/>
              <a:chExt cx="3035300" cy="1092200"/>
            </a:xfrm>
          </p:grpSpPr>
          <p:sp>
            <p:nvSpPr>
              <p:cNvPr id="30" name="Rounded Rectangle 95">
                <a:extLst>
                  <a:ext uri="{FF2B5EF4-FFF2-40B4-BE49-F238E27FC236}">
                    <a16:creationId xmlns:a16="http://schemas.microsoft.com/office/drawing/2014/main" id="{137127BA-53C7-6AFF-4D64-04F3580E499F}"/>
                  </a:ext>
                </a:extLst>
              </p:cNvPr>
              <p:cNvSpPr/>
              <p:nvPr/>
            </p:nvSpPr>
            <p:spPr>
              <a:xfrm>
                <a:off x="8458994" y="2108200"/>
                <a:ext cx="3035300" cy="1092200"/>
              </a:xfrm>
              <a:prstGeom prst="roundRect">
                <a:avLst>
                  <a:gd name="adj" fmla="val 1032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31" name="TextBox 30">
                <a:extLst>
                  <a:ext uri="{FF2B5EF4-FFF2-40B4-BE49-F238E27FC236}">
                    <a16:creationId xmlns:a16="http://schemas.microsoft.com/office/drawing/2014/main" id="{1177DADC-82F0-5F62-3CB5-01DBE4F47D06}"/>
                  </a:ext>
                </a:extLst>
              </p:cNvPr>
              <p:cNvSpPr txBox="1"/>
              <p:nvPr/>
            </p:nvSpPr>
            <p:spPr>
              <a:xfrm>
                <a:off x="8632825" y="2571884"/>
                <a:ext cx="2756941" cy="46320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alpha val="50000"/>
                      </a:prstClr>
                    </a:solidFill>
                    <a:effectLst/>
                    <a:uLnTx/>
                    <a:uFillTx/>
                    <a:latin typeface="Darker Grotesque" pitchFamily="2" charset="0"/>
                  </a:defRPr>
                </a:lvl1pPr>
              </a:lstStyle>
              <a:p>
                <a:r>
                  <a:rPr lang="en-GB" dirty="0"/>
                  <a:t>Provide more information about this point</a:t>
                </a:r>
                <a:r>
                  <a:rPr lang="en-GB"/>
                  <a:t>. </a:t>
                </a:r>
                <a:r>
                  <a:rPr lang="en-GB" dirty="0"/>
                  <a:t>Keep it short </a:t>
                </a:r>
                <a:r>
                  <a:rPr lang="en-GB"/>
                  <a:t>and sweet</a:t>
                </a:r>
                <a:endParaRPr lang="en-US" dirty="0"/>
              </a:p>
            </p:txBody>
          </p:sp>
          <p:sp>
            <p:nvSpPr>
              <p:cNvPr id="32" name="TextBox 31">
                <a:extLst>
                  <a:ext uri="{FF2B5EF4-FFF2-40B4-BE49-F238E27FC236}">
                    <a16:creationId xmlns:a16="http://schemas.microsoft.com/office/drawing/2014/main" id="{D3BD4579-5FE8-BA04-8A58-35DE4D892FC8}"/>
                  </a:ext>
                </a:extLst>
              </p:cNvPr>
              <p:cNvSpPr txBox="1"/>
              <p:nvPr/>
            </p:nvSpPr>
            <p:spPr>
              <a:xfrm>
                <a:off x="8632825" y="2313186"/>
                <a:ext cx="705321" cy="199470"/>
              </a:xfrm>
              <a:prstGeom prst="rect">
                <a:avLst/>
              </a:prstGeom>
              <a:noFill/>
            </p:spPr>
            <p:txBody>
              <a:bodyPr wrap="none" lIns="0" tIns="0" rIns="0" bIns="0" anchor="t">
                <a:spAutoFit/>
              </a:bodyPr>
              <a:lstStyle>
                <a:defPPr>
                  <a:defRPr lang="en-US"/>
                </a:defPPr>
                <a:lvl1pPr marR="0" lvl="0" indent="0" fontAlgn="auto">
                  <a:lnSpc>
                    <a:spcPct val="8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mj-lt"/>
                    <a:cs typeface="Poppins SemiBold" panose="00000700000000000000" pitchFamily="2" charset="0"/>
                  </a:defRPr>
                </a:lvl1pPr>
              </a:lstStyle>
              <a:p>
                <a:r>
                  <a:rPr kumimoji="0" lang="en-US" sz="1600" b="0" i="0" u="none" strike="noStrike" kern="1200" cap="none" spc="0" normalizeH="0" baseline="0" noProof="0" dirty="0">
                    <a:ln>
                      <a:noFill/>
                    </a:ln>
                    <a:solidFill>
                      <a:prstClr val="white"/>
                    </a:solidFill>
                    <a:effectLst/>
                    <a:uLnTx/>
                    <a:uFillTx/>
                    <a:latin typeface="+mj-lt"/>
                    <a:ea typeface="+mn-ea"/>
                    <a:cs typeface="Poppins SemiBold" panose="00000700000000000000" pitchFamily="2" charset="0"/>
                  </a:rPr>
                  <a:t>Benefit</a:t>
                </a:r>
                <a:r>
                  <a:rPr lang="en-US" dirty="0"/>
                  <a:t> 3</a:t>
                </a:r>
              </a:p>
            </p:txBody>
          </p:sp>
        </p:grpSp>
        <p:grpSp>
          <p:nvGrpSpPr>
            <p:cNvPr id="8" name="Group 7">
              <a:extLst>
                <a:ext uri="{FF2B5EF4-FFF2-40B4-BE49-F238E27FC236}">
                  <a16:creationId xmlns:a16="http://schemas.microsoft.com/office/drawing/2014/main" id="{5EFABC3D-3978-E905-981B-5C04484B2C38}"/>
                </a:ext>
              </a:extLst>
            </p:cNvPr>
            <p:cNvGrpSpPr/>
            <p:nvPr/>
          </p:nvGrpSpPr>
          <p:grpSpPr>
            <a:xfrm>
              <a:off x="8256077" y="1448442"/>
              <a:ext cx="3035300" cy="1103122"/>
              <a:chOff x="8458994" y="2108200"/>
              <a:chExt cx="3035300" cy="1092200"/>
            </a:xfrm>
          </p:grpSpPr>
          <p:sp>
            <p:nvSpPr>
              <p:cNvPr id="27" name="Rounded Rectangle 95">
                <a:extLst>
                  <a:ext uri="{FF2B5EF4-FFF2-40B4-BE49-F238E27FC236}">
                    <a16:creationId xmlns:a16="http://schemas.microsoft.com/office/drawing/2014/main" id="{80EB114F-F912-1B07-0FCF-BE5ACD21EF0D}"/>
                  </a:ext>
                </a:extLst>
              </p:cNvPr>
              <p:cNvSpPr/>
              <p:nvPr/>
            </p:nvSpPr>
            <p:spPr>
              <a:xfrm>
                <a:off x="8458994" y="2108200"/>
                <a:ext cx="3035300" cy="1092200"/>
              </a:xfrm>
              <a:prstGeom prst="roundRect">
                <a:avLst>
                  <a:gd name="adj" fmla="val 1032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28" name="TextBox 27">
                <a:extLst>
                  <a:ext uri="{FF2B5EF4-FFF2-40B4-BE49-F238E27FC236}">
                    <a16:creationId xmlns:a16="http://schemas.microsoft.com/office/drawing/2014/main" id="{44D29F2D-8F72-336F-1175-C7CA3AD16699}"/>
                  </a:ext>
                </a:extLst>
              </p:cNvPr>
              <p:cNvSpPr txBox="1"/>
              <p:nvPr/>
            </p:nvSpPr>
            <p:spPr>
              <a:xfrm>
                <a:off x="8632825" y="2571884"/>
                <a:ext cx="2756941" cy="487567"/>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Darker Grotesque" pitchFamily="2" charset="0"/>
                  </a:defRPr>
                </a:lvl1pPr>
              </a:lstStyle>
              <a:p>
                <a:r>
                  <a:rPr lang="en-GB" dirty="0">
                    <a:solidFill>
                      <a:prstClr val="white">
                        <a:alpha val="50000"/>
                      </a:prstClr>
                    </a:solidFill>
                  </a:rPr>
                  <a:t>Provide more information about this point. Keep it short and sweet</a:t>
                </a:r>
                <a:endParaRPr lang="en-US" dirty="0">
                  <a:solidFill>
                    <a:prstClr val="white">
                      <a:alpha val="50000"/>
                    </a:prstClr>
                  </a:solidFill>
                </a:endParaRPr>
              </a:p>
            </p:txBody>
          </p:sp>
          <p:sp>
            <p:nvSpPr>
              <p:cNvPr id="29" name="TextBox 28">
                <a:extLst>
                  <a:ext uri="{FF2B5EF4-FFF2-40B4-BE49-F238E27FC236}">
                    <a16:creationId xmlns:a16="http://schemas.microsoft.com/office/drawing/2014/main" id="{276EE2BC-56CE-F7B2-1D56-D54CCA8FAB2E}"/>
                  </a:ext>
                </a:extLst>
              </p:cNvPr>
              <p:cNvSpPr txBox="1"/>
              <p:nvPr/>
            </p:nvSpPr>
            <p:spPr>
              <a:xfrm>
                <a:off x="8632825" y="2313186"/>
                <a:ext cx="673261" cy="199470"/>
              </a:xfrm>
              <a:prstGeom prst="rect">
                <a:avLst/>
              </a:prstGeom>
              <a:noFill/>
            </p:spPr>
            <p:txBody>
              <a:bodyPr wrap="none" lIns="0" tIns="0" rIns="0" bIns="0" anchor="t">
                <a:spAutoFit/>
              </a:bodyPr>
              <a:lstStyle>
                <a:defPPr>
                  <a:defRPr lang="en-US"/>
                </a:defPPr>
                <a:lvl1pPr marR="0" lvl="0" indent="0" fontAlgn="auto">
                  <a:lnSpc>
                    <a:spcPct val="90000"/>
                  </a:lnSpc>
                  <a:spcBef>
                    <a:spcPts val="0"/>
                  </a:spcBef>
                  <a:spcAft>
                    <a:spcPts val="0"/>
                  </a:spcAft>
                  <a:buClrTx/>
                  <a:buSzTx/>
                  <a:buFontTx/>
                  <a:buNone/>
                  <a:tabLst/>
                  <a:defRPr kumimoji="0" sz="3000" i="0" u="none" strike="noStrike" cap="none" normalizeH="0">
                    <a:ln>
                      <a:noFill/>
                    </a:ln>
                    <a:solidFill>
                      <a:prstClr val="white"/>
                    </a:solidFill>
                    <a:effectLst/>
                    <a:uLnTx/>
                    <a:uFillTx/>
                    <a:latin typeface="Poppins SemiBold" panose="00000700000000000000" pitchFamily="2" charset="0"/>
                    <a:cs typeface="Poppins SemiBold" panose="00000700000000000000" pitchFamily="2"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mj-lt"/>
                    <a:ea typeface="+mn-ea"/>
                    <a:cs typeface="Poppins SemiBold" panose="00000700000000000000" pitchFamily="2" charset="0"/>
                  </a:rPr>
                  <a:t>Benefit 1</a:t>
                </a:r>
              </a:p>
            </p:txBody>
          </p:sp>
        </p:grpSp>
        <p:cxnSp>
          <p:nvCxnSpPr>
            <p:cNvPr id="9" name="Straight Connector 8">
              <a:extLst>
                <a:ext uri="{FF2B5EF4-FFF2-40B4-BE49-F238E27FC236}">
                  <a16:creationId xmlns:a16="http://schemas.microsoft.com/office/drawing/2014/main" id="{DF698D2E-A597-A9CD-6D20-F2F5E87460FF}"/>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473B7B-2E6E-2CA1-0A2A-489B2D430650}"/>
                </a:ext>
              </a:extLst>
            </p:cNvPr>
            <p:cNvGrpSpPr/>
            <p:nvPr/>
          </p:nvGrpSpPr>
          <p:grpSpPr>
            <a:xfrm>
              <a:off x="5842207" y="369986"/>
              <a:ext cx="507586" cy="507586"/>
              <a:chOff x="5867902" y="316578"/>
              <a:chExt cx="507586" cy="507586"/>
            </a:xfrm>
          </p:grpSpPr>
          <p:sp useBgFill="1">
            <p:nvSpPr>
              <p:cNvPr id="25" name="Oval 24">
                <a:extLst>
                  <a:ext uri="{FF2B5EF4-FFF2-40B4-BE49-F238E27FC236}">
                    <a16:creationId xmlns:a16="http://schemas.microsoft.com/office/drawing/2014/main" id="{7B5580FC-BF7A-4018-0028-091B4E870977}"/>
                  </a:ext>
                </a:extLst>
              </p:cNvPr>
              <p:cNvSpPr/>
              <p:nvPr/>
            </p:nvSpPr>
            <p:spPr>
              <a:xfrm>
                <a:off x="5867902" y="316578"/>
                <a:ext cx="507586" cy="507586"/>
              </a:xfrm>
              <a:prstGeom prst="ellipse">
                <a:avLst/>
              </a:prstGeom>
              <a:blipFill dpi="0" rotWithShape="0">
                <a:blip r:embed="rId2">
                  <a:lum/>
                </a:blip>
                <a:srcRect/>
                <a:stretch>
                  <a:fillRect l="-765603" t="-367961" r="-1536354"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6" name="Graphic 25">
                <a:extLst>
                  <a:ext uri="{FF2B5EF4-FFF2-40B4-BE49-F238E27FC236}">
                    <a16:creationId xmlns:a16="http://schemas.microsoft.com/office/drawing/2014/main" id="{F61279E1-1E91-EC1B-958F-44CD2E4729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5695" y="444371"/>
                <a:ext cx="252000" cy="252000"/>
              </a:xfrm>
              <a:prstGeom prst="rect">
                <a:avLst/>
              </a:prstGeom>
            </p:spPr>
          </p:pic>
        </p:grpSp>
        <p:sp>
          <p:nvSpPr>
            <p:cNvPr id="11" name="Rounded Rectangle 95">
              <a:extLst>
                <a:ext uri="{FF2B5EF4-FFF2-40B4-BE49-F238E27FC236}">
                  <a16:creationId xmlns:a16="http://schemas.microsoft.com/office/drawing/2014/main" id="{49D2C021-067B-2B32-9E36-7CE4ACFDFDC0}"/>
                </a:ext>
              </a:extLst>
            </p:cNvPr>
            <p:cNvSpPr/>
            <p:nvPr/>
          </p:nvSpPr>
          <p:spPr>
            <a:xfrm>
              <a:off x="5606087" y="1489409"/>
              <a:ext cx="947114" cy="212391"/>
            </a:xfrm>
            <a:prstGeom prst="roundRect">
              <a:avLst>
                <a:gd name="adj" fmla="val 50000"/>
              </a:avLst>
            </a:prstGeom>
            <a:solidFill>
              <a:schemeClr val="bg1">
                <a:alpha val="3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grpSp>
          <p:nvGrpSpPr>
            <p:cNvPr id="12" name="Group 11">
              <a:extLst>
                <a:ext uri="{FF2B5EF4-FFF2-40B4-BE49-F238E27FC236}">
                  <a16:creationId xmlns:a16="http://schemas.microsoft.com/office/drawing/2014/main" id="{A85C817C-8765-F154-ED38-353E2F7351C8}"/>
                </a:ext>
              </a:extLst>
            </p:cNvPr>
            <p:cNvGrpSpPr/>
            <p:nvPr/>
          </p:nvGrpSpPr>
          <p:grpSpPr>
            <a:xfrm>
              <a:off x="5297349" y="2529306"/>
              <a:ext cx="1597304" cy="2100745"/>
              <a:chOff x="5263645" y="2423008"/>
              <a:chExt cx="1597304" cy="2100745"/>
            </a:xfrm>
          </p:grpSpPr>
          <p:sp>
            <p:nvSpPr>
              <p:cNvPr id="13" name="Rounded Rectangle 95">
                <a:extLst>
                  <a:ext uri="{FF2B5EF4-FFF2-40B4-BE49-F238E27FC236}">
                    <a16:creationId xmlns:a16="http://schemas.microsoft.com/office/drawing/2014/main" id="{7816128E-D2F5-3EE8-BAF5-1A008BE040AF}"/>
                  </a:ext>
                </a:extLst>
              </p:cNvPr>
              <p:cNvSpPr/>
              <p:nvPr/>
            </p:nvSpPr>
            <p:spPr>
              <a:xfrm>
                <a:off x="5263645" y="2423008"/>
                <a:ext cx="486000" cy="484279"/>
              </a:xfrm>
              <a:prstGeom prst="roundRect">
                <a:avLst>
                  <a:gd name="adj" fmla="val 24196"/>
                </a:avLst>
              </a:prstGeom>
              <a:solidFill>
                <a:schemeClr val="bg1">
                  <a:alpha val="75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14" name="Rounded Rectangle 95">
                <a:extLst>
                  <a:ext uri="{FF2B5EF4-FFF2-40B4-BE49-F238E27FC236}">
                    <a16:creationId xmlns:a16="http://schemas.microsoft.com/office/drawing/2014/main" id="{0E46C671-F5C8-2F2D-0A2F-1E215F565E60}"/>
                  </a:ext>
                </a:extLst>
              </p:cNvPr>
              <p:cNvSpPr/>
              <p:nvPr/>
            </p:nvSpPr>
            <p:spPr>
              <a:xfrm>
                <a:off x="5819297" y="2423008"/>
                <a:ext cx="486000" cy="484279"/>
              </a:xfrm>
              <a:prstGeom prst="roundRect">
                <a:avLst>
                  <a:gd name="adj" fmla="val 24196"/>
                </a:avLst>
              </a:prstGeom>
              <a:solidFill>
                <a:schemeClr val="bg1">
                  <a:alpha val="3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15" name="Rounded Rectangle 95">
                <a:extLst>
                  <a:ext uri="{FF2B5EF4-FFF2-40B4-BE49-F238E27FC236}">
                    <a16:creationId xmlns:a16="http://schemas.microsoft.com/office/drawing/2014/main" id="{85466780-3F18-C4CD-48E2-56D1736333D8}"/>
                  </a:ext>
                </a:extLst>
              </p:cNvPr>
              <p:cNvSpPr/>
              <p:nvPr/>
            </p:nvSpPr>
            <p:spPr>
              <a:xfrm>
                <a:off x="6374949" y="2423008"/>
                <a:ext cx="486000" cy="484279"/>
              </a:xfrm>
              <a:prstGeom prst="roundRect">
                <a:avLst>
                  <a:gd name="adj" fmla="val 24196"/>
                </a:avLst>
              </a:prstGeom>
              <a:solidFill>
                <a:schemeClr val="bg1">
                  <a:alpha val="3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16" name="Rounded Rectangle 95">
                <a:extLst>
                  <a:ext uri="{FF2B5EF4-FFF2-40B4-BE49-F238E27FC236}">
                    <a16:creationId xmlns:a16="http://schemas.microsoft.com/office/drawing/2014/main" id="{2D31F477-F097-537A-A6D2-8A1A5A6BBD92}"/>
                  </a:ext>
                </a:extLst>
              </p:cNvPr>
              <p:cNvSpPr/>
              <p:nvPr/>
            </p:nvSpPr>
            <p:spPr>
              <a:xfrm>
                <a:off x="5263645" y="2961830"/>
                <a:ext cx="486000" cy="484279"/>
              </a:xfrm>
              <a:prstGeom prst="roundRect">
                <a:avLst>
                  <a:gd name="adj" fmla="val 24196"/>
                </a:avLst>
              </a:prstGeom>
              <a:solidFill>
                <a:schemeClr val="bg1">
                  <a:alpha val="3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17" name="Rounded Rectangle 95">
                <a:extLst>
                  <a:ext uri="{FF2B5EF4-FFF2-40B4-BE49-F238E27FC236}">
                    <a16:creationId xmlns:a16="http://schemas.microsoft.com/office/drawing/2014/main" id="{65D67D79-31E0-6081-A56F-4D43DF267A40}"/>
                  </a:ext>
                </a:extLst>
              </p:cNvPr>
              <p:cNvSpPr/>
              <p:nvPr/>
            </p:nvSpPr>
            <p:spPr>
              <a:xfrm>
                <a:off x="5819297" y="2961830"/>
                <a:ext cx="486000" cy="484279"/>
              </a:xfrm>
              <a:prstGeom prst="roundRect">
                <a:avLst>
                  <a:gd name="adj" fmla="val 24196"/>
                </a:avLst>
              </a:prstGeom>
              <a:solidFill>
                <a:schemeClr val="bg1">
                  <a:alpha val="75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lang="en-LT" sz="1000" spc="30" dirty="0">
                  <a:solidFill>
                    <a:srgbClr val="FFFFFF"/>
                  </a:solidFill>
                  <a:latin typeface="Poppins Light"/>
                  <a:cs typeface="Poppins SemiBold" panose="00000700000000000000" pitchFamily="2" charset="0"/>
                </a:endParaRPr>
              </a:p>
            </p:txBody>
          </p:sp>
          <p:sp>
            <p:nvSpPr>
              <p:cNvPr id="18" name="Rounded Rectangle 95">
                <a:extLst>
                  <a:ext uri="{FF2B5EF4-FFF2-40B4-BE49-F238E27FC236}">
                    <a16:creationId xmlns:a16="http://schemas.microsoft.com/office/drawing/2014/main" id="{C5581402-E472-FA28-CF05-3C2605757A92}"/>
                  </a:ext>
                </a:extLst>
              </p:cNvPr>
              <p:cNvSpPr/>
              <p:nvPr/>
            </p:nvSpPr>
            <p:spPr>
              <a:xfrm>
                <a:off x="6374949" y="2961830"/>
                <a:ext cx="486000" cy="484279"/>
              </a:xfrm>
              <a:prstGeom prst="roundRect">
                <a:avLst>
                  <a:gd name="adj" fmla="val 24196"/>
                </a:avLst>
              </a:prstGeom>
              <a:solidFill>
                <a:schemeClr val="bg1">
                  <a:alpha val="75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lang="en-LT" sz="1000" spc="30" dirty="0">
                  <a:solidFill>
                    <a:srgbClr val="FFFFFF"/>
                  </a:solidFill>
                  <a:latin typeface="Poppins Light"/>
                  <a:cs typeface="Poppins SemiBold" panose="00000700000000000000" pitchFamily="2" charset="0"/>
                </a:endParaRPr>
              </a:p>
            </p:txBody>
          </p:sp>
          <p:sp>
            <p:nvSpPr>
              <p:cNvPr id="19" name="Rounded Rectangle 95">
                <a:extLst>
                  <a:ext uri="{FF2B5EF4-FFF2-40B4-BE49-F238E27FC236}">
                    <a16:creationId xmlns:a16="http://schemas.microsoft.com/office/drawing/2014/main" id="{3CECC0D4-726E-40A7-AE39-1F3F003EF244}"/>
                  </a:ext>
                </a:extLst>
              </p:cNvPr>
              <p:cNvSpPr/>
              <p:nvPr/>
            </p:nvSpPr>
            <p:spPr>
              <a:xfrm>
                <a:off x="5263645" y="3500652"/>
                <a:ext cx="486000" cy="484279"/>
              </a:xfrm>
              <a:prstGeom prst="roundRect">
                <a:avLst>
                  <a:gd name="adj" fmla="val 24196"/>
                </a:avLst>
              </a:prstGeom>
              <a:solidFill>
                <a:schemeClr val="bg1">
                  <a:alpha val="3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20" name="Rounded Rectangle 95">
                <a:extLst>
                  <a:ext uri="{FF2B5EF4-FFF2-40B4-BE49-F238E27FC236}">
                    <a16:creationId xmlns:a16="http://schemas.microsoft.com/office/drawing/2014/main" id="{91D8E000-EBCD-E380-1D80-B377FB12CC69}"/>
                  </a:ext>
                </a:extLst>
              </p:cNvPr>
              <p:cNvSpPr/>
              <p:nvPr/>
            </p:nvSpPr>
            <p:spPr>
              <a:xfrm>
                <a:off x="5819297" y="3500652"/>
                <a:ext cx="486000" cy="484279"/>
              </a:xfrm>
              <a:prstGeom prst="roundRect">
                <a:avLst>
                  <a:gd name="adj" fmla="val 24196"/>
                </a:avLst>
              </a:prstGeom>
              <a:solidFill>
                <a:schemeClr val="bg1">
                  <a:alpha val="3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21" name="Rounded Rectangle 95">
                <a:extLst>
                  <a:ext uri="{FF2B5EF4-FFF2-40B4-BE49-F238E27FC236}">
                    <a16:creationId xmlns:a16="http://schemas.microsoft.com/office/drawing/2014/main" id="{F4723259-F5D0-0AC6-6B20-1EC51819F3E7}"/>
                  </a:ext>
                </a:extLst>
              </p:cNvPr>
              <p:cNvSpPr/>
              <p:nvPr/>
            </p:nvSpPr>
            <p:spPr>
              <a:xfrm>
                <a:off x="6374949" y="3500652"/>
                <a:ext cx="486000" cy="484279"/>
              </a:xfrm>
              <a:prstGeom prst="roundRect">
                <a:avLst>
                  <a:gd name="adj" fmla="val 24196"/>
                </a:avLst>
              </a:prstGeom>
              <a:solidFill>
                <a:schemeClr val="bg1">
                  <a:alpha val="3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22" name="Rounded Rectangle 95">
                <a:extLst>
                  <a:ext uri="{FF2B5EF4-FFF2-40B4-BE49-F238E27FC236}">
                    <a16:creationId xmlns:a16="http://schemas.microsoft.com/office/drawing/2014/main" id="{92BCA6C2-B229-680A-6B29-64FEE8E8B357}"/>
                  </a:ext>
                </a:extLst>
              </p:cNvPr>
              <p:cNvSpPr/>
              <p:nvPr/>
            </p:nvSpPr>
            <p:spPr>
              <a:xfrm>
                <a:off x="5263645" y="4039474"/>
                <a:ext cx="486000" cy="484279"/>
              </a:xfrm>
              <a:prstGeom prst="roundRect">
                <a:avLst>
                  <a:gd name="adj" fmla="val 24196"/>
                </a:avLst>
              </a:prstGeom>
              <a:solidFill>
                <a:schemeClr val="bg1">
                  <a:alpha val="3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23" name="Rounded Rectangle 95">
                <a:extLst>
                  <a:ext uri="{FF2B5EF4-FFF2-40B4-BE49-F238E27FC236}">
                    <a16:creationId xmlns:a16="http://schemas.microsoft.com/office/drawing/2014/main" id="{F9380988-6CEE-CDFE-F325-9FC2778AE76A}"/>
                  </a:ext>
                </a:extLst>
              </p:cNvPr>
              <p:cNvSpPr/>
              <p:nvPr/>
            </p:nvSpPr>
            <p:spPr>
              <a:xfrm>
                <a:off x="5819297" y="4039474"/>
                <a:ext cx="486000" cy="484279"/>
              </a:xfrm>
              <a:prstGeom prst="roundRect">
                <a:avLst>
                  <a:gd name="adj" fmla="val 24196"/>
                </a:avLst>
              </a:prstGeom>
              <a:solidFill>
                <a:schemeClr val="bg1">
                  <a:alpha val="3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1000" b="0" i="0" u="none" strike="noStrike" kern="1200" cap="none" spc="30" normalizeH="0" baseline="0" noProof="0" dirty="0">
                  <a:ln>
                    <a:noFill/>
                  </a:ln>
                  <a:solidFill>
                    <a:srgbClr val="FFFFFF"/>
                  </a:solidFill>
                  <a:effectLst/>
                  <a:uLnTx/>
                  <a:uFillTx/>
                  <a:latin typeface="Poppins Light"/>
                  <a:ea typeface="+mn-ea"/>
                  <a:cs typeface="Poppins SemiBold" panose="00000700000000000000" pitchFamily="2" charset="0"/>
                </a:endParaRPr>
              </a:p>
            </p:txBody>
          </p:sp>
          <p:sp>
            <p:nvSpPr>
              <p:cNvPr id="24" name="Rounded Rectangle 95">
                <a:extLst>
                  <a:ext uri="{FF2B5EF4-FFF2-40B4-BE49-F238E27FC236}">
                    <a16:creationId xmlns:a16="http://schemas.microsoft.com/office/drawing/2014/main" id="{9BF87774-250B-CB09-57CF-E5E04283C62A}"/>
                  </a:ext>
                </a:extLst>
              </p:cNvPr>
              <p:cNvSpPr/>
              <p:nvPr/>
            </p:nvSpPr>
            <p:spPr>
              <a:xfrm>
                <a:off x="6374949" y="4039474"/>
                <a:ext cx="486000" cy="484279"/>
              </a:xfrm>
              <a:prstGeom prst="roundRect">
                <a:avLst>
                  <a:gd name="adj" fmla="val 24196"/>
                </a:avLst>
              </a:prstGeom>
              <a:solidFill>
                <a:schemeClr val="bg1">
                  <a:alpha val="75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lang="en-LT" sz="1000" spc="30" dirty="0">
                  <a:solidFill>
                    <a:srgbClr val="FFFFFF"/>
                  </a:solidFill>
                  <a:latin typeface="Poppins Light"/>
                  <a:cs typeface="Poppins SemiBold" panose="00000700000000000000" pitchFamily="2" charset="0"/>
                </a:endParaRPr>
              </a:p>
            </p:txBody>
          </p:sp>
        </p:grpSp>
      </p:grpSp>
    </p:spTree>
    <p:extLst>
      <p:ext uri="{BB962C8B-B14F-4D97-AF65-F5344CB8AC3E}">
        <p14:creationId xmlns:p14="http://schemas.microsoft.com/office/powerpoint/2010/main" val="221201009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52" name="3D Model 151">
                <a:extLst>
                  <a:ext uri="{FF2B5EF4-FFF2-40B4-BE49-F238E27FC236}">
                    <a16:creationId xmlns:a16="http://schemas.microsoft.com/office/drawing/2014/main" id="{6E97D192-6819-E434-D05A-11BE9A494EFA}"/>
                  </a:ext>
                </a:extLst>
              </p:cNvPr>
              <p:cNvGraphicFramePr>
                <a:graphicFrameLocks noChangeAspect="1"/>
              </p:cNvGraphicFramePr>
              <p:nvPr>
                <p:extLst/>
              </p:nvPr>
            </p:nvGraphicFramePr>
            <p:xfrm>
              <a:off x="-2355677" y="1012240"/>
              <a:ext cx="8092577" cy="5553446"/>
            </p:xfrm>
            <a:graphic>
              <a:graphicData uri="http://schemas.microsoft.com/office/drawing/2017/model3d">
                <am3d:model3d r:embed="rId2">
                  <am3d:spPr>
                    <a:xfrm>
                      <a:off x="0" y="0"/>
                      <a:ext cx="8092577" cy="5553446"/>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10660019" ay="-1493441" az="-10741021"/>
                    <am3d:postTrans dx="0" dy="0" dz="0"/>
                  </am3d:trans>
                  <am3d:raster rName="Office3DRenderer" rVer="16.0.8326">
                    <am3d:blip r:embed="rId3"/>
                  </am3d:raster>
                  <am3d:objViewport viewportSz="93326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2" name="3D Model 151">
                <a:extLst>
                  <a:ext uri="{FF2B5EF4-FFF2-40B4-BE49-F238E27FC236}">
                    <a16:creationId xmlns:a16="http://schemas.microsoft.com/office/drawing/2014/main" id="{6E97D192-6819-E434-D05A-11BE9A494EFA}"/>
                  </a:ext>
                </a:extLst>
              </p:cNvPr>
              <p:cNvPicPr>
                <a:picLocks noGrp="1" noRot="1" noChangeAspect="1" noMove="1" noResize="1" noEditPoints="1" noAdjustHandles="1" noChangeArrowheads="1" noChangeShapeType="1" noCrop="1"/>
              </p:cNvPicPr>
              <p:nvPr/>
            </p:nvPicPr>
            <p:blipFill>
              <a:blip r:embed="rId4"/>
              <a:stretch>
                <a:fillRect/>
              </a:stretch>
            </p:blipFill>
            <p:spPr>
              <a:xfrm>
                <a:off x="-2355677" y="1012240"/>
                <a:ext cx="8092577" cy="5553446"/>
              </a:xfrm>
              <a:prstGeom prst="rect">
                <a:avLst/>
              </a:prstGeom>
            </p:spPr>
          </p:pic>
        </mc:Fallback>
      </mc:AlternateContent>
      <p:sp>
        <p:nvSpPr>
          <p:cNvPr id="48" name="Text Placeholder 12">
            <a:extLst>
              <a:ext uri="{FF2B5EF4-FFF2-40B4-BE49-F238E27FC236}">
                <a16:creationId xmlns:a16="http://schemas.microsoft.com/office/drawing/2014/main" id="{CB3271E8-0403-42D8-047B-7355E7B623ED}"/>
              </a:ext>
            </a:extLst>
          </p:cNvPr>
          <p:cNvSpPr txBox="1">
            <a:spLocks/>
          </p:cNvSpPr>
          <p:nvPr/>
        </p:nvSpPr>
        <p:spPr>
          <a:xfrm>
            <a:off x="5945529" y="1161610"/>
            <a:ext cx="6578278" cy="5021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000" b="1" i="1" dirty="0">
                <a:solidFill>
                  <a:schemeClr val="accent3"/>
                </a:solidFill>
                <a:latin typeface="Montserrat" pitchFamily="2" charset="77"/>
              </a:rPr>
              <a:t>UML Diagrams &amp;</a:t>
            </a:r>
            <a:r>
              <a:rPr lang="ar-EG" sz="2000" b="1" i="1" dirty="0">
                <a:solidFill>
                  <a:schemeClr val="accent3"/>
                </a:solidFill>
                <a:latin typeface="Montserrat" pitchFamily="2" charset="77"/>
              </a:rPr>
              <a:t> </a:t>
            </a:r>
            <a:r>
              <a:rPr lang="pt-BR" sz="2000" b="1" i="1" dirty="0">
                <a:solidFill>
                  <a:schemeClr val="accent3"/>
                </a:solidFill>
                <a:latin typeface="Montserrat" pitchFamily="2" charset="77"/>
              </a:rPr>
              <a:t>Data Flow Diagram </a:t>
            </a:r>
          </a:p>
        </p:txBody>
      </p:sp>
      <mc:AlternateContent xmlns:mc="http://schemas.openxmlformats.org/markup-compatibility/2006" xmlns:am3d="http://schemas.microsoft.com/office/drawing/2017/model3d">
        <mc:Choice Requires="am3d">
          <p:graphicFrame>
            <p:nvGraphicFramePr>
              <p:cNvPr id="57" name="!!AS">
                <a:extLst>
                  <a:ext uri="{FF2B5EF4-FFF2-40B4-BE49-F238E27FC236}">
                    <a16:creationId xmlns:a16="http://schemas.microsoft.com/office/drawing/2014/main" id="{3AAF9483-99E2-F631-8B87-5522E97F8852}"/>
                  </a:ext>
                </a:extLst>
              </p:cNvPr>
              <p:cNvGraphicFramePr>
                <a:graphicFrameLocks noChangeAspect="1"/>
              </p:cNvGraphicFramePr>
              <p:nvPr>
                <p:extLst/>
              </p:nvPr>
            </p:nvGraphicFramePr>
            <p:xfrm>
              <a:off x="5297213" y="8970861"/>
              <a:ext cx="8329895" cy="5992257"/>
            </p:xfrm>
            <a:graphic>
              <a:graphicData uri="http://schemas.microsoft.com/office/drawing/2017/model3d">
                <am3d:model3d r:embed="rId2">
                  <am3d:spPr>
                    <a:xfrm>
                      <a:off x="0" y="0"/>
                      <a:ext cx="8329895" cy="5992257"/>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10331007" ay="1526240" az="10597527"/>
                    <am3d:postTrans dx="0" dy="0" dz="0"/>
                  </am3d:trans>
                  <am3d:raster rName="Office3DRenderer" rVer="16.0.8326">
                    <am3d:blip r:embed="rId5"/>
                  </am3d:raster>
                  <am3d:objViewport viewportSz="9428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7" name="!!AS">
                <a:extLst>
                  <a:ext uri="{FF2B5EF4-FFF2-40B4-BE49-F238E27FC236}">
                    <a16:creationId xmlns:a16="http://schemas.microsoft.com/office/drawing/2014/main" id="{3AAF9483-99E2-F631-8B87-5522E97F8852}"/>
                  </a:ext>
                </a:extLst>
              </p:cNvPr>
              <p:cNvPicPr>
                <a:picLocks noGrp="1" noRot="1" noChangeAspect="1" noMove="1" noResize="1" noEditPoints="1" noAdjustHandles="1" noChangeArrowheads="1" noChangeShapeType="1" noCrop="1"/>
              </p:cNvPicPr>
              <p:nvPr/>
            </p:nvPicPr>
            <p:blipFill>
              <a:blip r:embed="rId6"/>
              <a:stretch>
                <a:fillRect/>
              </a:stretch>
            </p:blipFill>
            <p:spPr>
              <a:xfrm>
                <a:off x="5297213" y="8970861"/>
                <a:ext cx="8329895" cy="5992257"/>
              </a:xfrm>
              <a:prstGeom prst="rect">
                <a:avLst/>
              </a:prstGeom>
            </p:spPr>
          </p:pic>
        </mc:Fallback>
      </mc:AlternateContent>
      <p:sp>
        <p:nvSpPr>
          <p:cNvPr id="2" name="Rectangle 1">
            <a:extLst>
              <a:ext uri="{FF2B5EF4-FFF2-40B4-BE49-F238E27FC236}">
                <a16:creationId xmlns:a16="http://schemas.microsoft.com/office/drawing/2014/main" id="{B4B8F453-420A-4858-8684-57873EC59E93}"/>
              </a:ext>
            </a:extLst>
          </p:cNvPr>
          <p:cNvSpPr/>
          <p:nvPr/>
        </p:nvSpPr>
        <p:spPr>
          <a:xfrm>
            <a:off x="6096000" y="1567813"/>
            <a:ext cx="6096000" cy="2800767"/>
          </a:xfrm>
          <a:prstGeom prst="rect">
            <a:avLst/>
          </a:prstGeom>
        </p:spPr>
        <p:txBody>
          <a:bodyPr wrap="square">
            <a:spAutoFit/>
          </a:bodyPr>
          <a:lstStyle/>
          <a:p>
            <a:pPr>
              <a:buFont typeface="Arial" panose="020B0604020202020204" pitchFamily="34" charset="0"/>
              <a:buChar char="•"/>
            </a:pPr>
            <a:r>
              <a:rPr lang="en-US" sz="1600" b="1" dirty="0">
                <a:solidFill>
                  <a:schemeClr val="bg1"/>
                </a:solidFill>
                <a:cs typeface="Al Ekbariah Font" pitchFamily="2" charset="-78"/>
              </a:rPr>
              <a:t>Backend (Node.js + React) → Uses DFD:</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DFD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Focuses on data flow for handling requests and database operations.</a:t>
            </a:r>
          </a:p>
          <a:p>
            <a:pPr marL="742950" lvl="1" indent="-285750">
              <a:buFont typeface="Arial" panose="020B0604020202020204" pitchFamily="34" charset="0"/>
              <a:buChar char="•"/>
            </a:pPr>
            <a:r>
              <a:rPr lang="en-US" sz="1600" dirty="0">
                <a:solidFill>
                  <a:schemeClr val="bg1"/>
                </a:solidFill>
                <a:cs typeface="Al Ekbariah Font" pitchFamily="2" charset="-78"/>
              </a:rPr>
              <a:t>Ideal for event-driven architecture of Node.js.</a:t>
            </a:r>
          </a:p>
          <a:p>
            <a:pPr>
              <a:buFont typeface="Arial" panose="020B0604020202020204" pitchFamily="34" charset="0"/>
              <a:buChar char="•"/>
            </a:pPr>
            <a:r>
              <a:rPr lang="en-US" sz="1600" b="1" dirty="0">
                <a:solidFill>
                  <a:schemeClr val="bg1"/>
                </a:solidFill>
                <a:cs typeface="Al Ekbariah Font" pitchFamily="2" charset="-78"/>
              </a:rPr>
              <a:t>Mobile App (Flutter) → Uses UML:</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UML Diagram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Object-Oriented design suits Flutter’s structure.</a:t>
            </a:r>
          </a:p>
          <a:p>
            <a:pPr marL="742950" lvl="1" indent="-285750">
              <a:buFont typeface="Arial" panose="020B0604020202020204" pitchFamily="34" charset="0"/>
              <a:buChar char="•"/>
            </a:pPr>
            <a:r>
              <a:rPr lang="en-US" sz="1600" dirty="0">
                <a:solidFill>
                  <a:schemeClr val="bg1"/>
                </a:solidFill>
                <a:cs typeface="Al Ekbariah Font" pitchFamily="2" charset="-78"/>
              </a:rPr>
              <a:t>UML diagrams represent components, state management, and interactions.</a:t>
            </a:r>
          </a:p>
          <a:p>
            <a:pPr>
              <a:buFont typeface="Arial" panose="020B0604020202020204" pitchFamily="34" charset="0"/>
              <a:buChar char="•"/>
            </a:pPr>
            <a:r>
              <a:rPr lang="en-US" sz="1600" b="1" dirty="0">
                <a:solidFill>
                  <a:schemeClr val="bg1"/>
                </a:solidFill>
                <a:cs typeface="Al Ekbariah Font" pitchFamily="2" charset="-78"/>
              </a:rPr>
              <a:t>Hybrid Approach:</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DFD for backend, UML for mobile app to ensure clarity and maintainability</a:t>
            </a:r>
          </a:p>
        </p:txBody>
      </p:sp>
      <p:cxnSp>
        <p:nvCxnSpPr>
          <p:cNvPr id="59" name="Straight Connector 58">
            <a:extLst>
              <a:ext uri="{FF2B5EF4-FFF2-40B4-BE49-F238E27FC236}">
                <a16:creationId xmlns:a16="http://schemas.microsoft.com/office/drawing/2014/main" id="{1EB32918-E13C-4212-A76B-810970FB4884}"/>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DA1A838-1DC1-44BD-AD5B-E7E9F1DF1859}"/>
              </a:ext>
            </a:extLst>
          </p:cNvPr>
          <p:cNvSpPr txBox="1"/>
          <p:nvPr/>
        </p:nvSpPr>
        <p:spPr>
          <a:xfrm>
            <a:off x="-3437321" y="2106591"/>
            <a:ext cx="2446119" cy="461665"/>
          </a:xfrm>
          <a:prstGeom prst="rect">
            <a:avLst/>
          </a:prstGeom>
          <a:noFill/>
        </p:spPr>
        <p:txBody>
          <a:bodyPr wrap="none" rtlCol="0">
            <a:spAutoFit/>
          </a:bodyPr>
          <a:lstStyle/>
          <a:p>
            <a:r>
              <a:rPr lang="en-US" sz="2400" dirty="0">
                <a:solidFill>
                  <a:schemeClr val="bg1"/>
                </a:solidFill>
              </a:rPr>
              <a:t>Lets Go START!!!!!</a:t>
            </a:r>
          </a:p>
        </p:txBody>
      </p:sp>
      <p:sp>
        <p:nvSpPr>
          <p:cNvPr id="11" name="TextBox 10">
            <a:extLst>
              <a:ext uri="{FF2B5EF4-FFF2-40B4-BE49-F238E27FC236}">
                <a16:creationId xmlns:a16="http://schemas.microsoft.com/office/drawing/2014/main" id="{C968EE19-9E9A-4D4B-ABF6-826357207148}"/>
              </a:ext>
            </a:extLst>
          </p:cNvPr>
          <p:cNvSpPr txBox="1"/>
          <p:nvPr/>
        </p:nvSpPr>
        <p:spPr>
          <a:xfrm>
            <a:off x="220280" y="292313"/>
            <a:ext cx="5705540" cy="461665"/>
          </a:xfrm>
          <a:prstGeom prst="rect">
            <a:avLst/>
          </a:prstGeom>
          <a:noFill/>
        </p:spPr>
        <p:txBody>
          <a:bodyPr wrap="square" rtlCol="0">
            <a:spAutoFit/>
          </a:bodyPr>
          <a:lstStyle/>
          <a:p>
            <a:r>
              <a:rPr lang="en-US" sz="2400" b="1" dirty="0">
                <a:solidFill>
                  <a:schemeClr val="bg1"/>
                </a:solidFill>
              </a:rPr>
              <a:t>SYSTEM</a:t>
            </a:r>
            <a:r>
              <a:rPr lang="en-US" b="1" dirty="0">
                <a:solidFill>
                  <a:schemeClr val="bg1"/>
                </a:solidFill>
              </a:rPr>
              <a:t> </a:t>
            </a:r>
            <a:r>
              <a:rPr lang="en-US" sz="2400" b="1" dirty="0">
                <a:solidFill>
                  <a:schemeClr val="bg1"/>
                </a:solidFill>
              </a:rPr>
              <a:t>DESIGN</a:t>
            </a:r>
            <a:endParaRPr lang="en-US" b="1" dirty="0">
              <a:solidFill>
                <a:schemeClr val="bg1"/>
              </a:solidFill>
            </a:endParaRPr>
          </a:p>
        </p:txBody>
      </p:sp>
    </p:spTree>
    <p:extLst>
      <p:ext uri="{BB962C8B-B14F-4D97-AF65-F5344CB8AC3E}">
        <p14:creationId xmlns:p14="http://schemas.microsoft.com/office/powerpoint/2010/main" val="386023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52" name="3D Model 151">
                <a:extLst>
                  <a:ext uri="{FF2B5EF4-FFF2-40B4-BE49-F238E27FC236}">
                    <a16:creationId xmlns:a16="http://schemas.microsoft.com/office/drawing/2014/main" id="{6E97D192-6819-E434-D05A-11BE9A494EFA}"/>
                  </a:ext>
                </a:extLst>
              </p:cNvPr>
              <p:cNvGraphicFramePr>
                <a:graphicFrameLocks noChangeAspect="1"/>
              </p:cNvGraphicFramePr>
              <p:nvPr>
                <p:extLst/>
              </p:nvPr>
            </p:nvGraphicFramePr>
            <p:xfrm>
              <a:off x="1449194" y="-108489"/>
              <a:ext cx="9359483" cy="6966489"/>
            </p:xfrm>
            <a:graphic>
              <a:graphicData uri="http://schemas.microsoft.com/office/drawing/2017/model3d">
                <am3d:model3d r:embed="rId2">
                  <am3d:spPr>
                    <a:xfrm>
                      <a:off x="0" y="0"/>
                      <a:ext cx="9359483" cy="6966489"/>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222449" ay="125667" az="8154"/>
                    <am3d:postTrans dx="0" dy="0" dz="0"/>
                  </am3d:trans>
                  <am3d:raster rName="Office3DRenderer" rVer="16.0.8326">
                    <am3d:blip r:embed="rId3"/>
                  </am3d:raster>
                  <am3d:objViewport viewportSz="11777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2" name="3D Model 151">
                <a:extLst>
                  <a:ext uri="{FF2B5EF4-FFF2-40B4-BE49-F238E27FC236}">
                    <a16:creationId xmlns:a16="http://schemas.microsoft.com/office/drawing/2014/main" id="{6E97D192-6819-E434-D05A-11BE9A494EFA}"/>
                  </a:ext>
                </a:extLst>
              </p:cNvPr>
              <p:cNvPicPr>
                <a:picLocks noGrp="1" noRot="1" noChangeAspect="1" noMove="1" noResize="1" noEditPoints="1" noAdjustHandles="1" noChangeArrowheads="1" noChangeShapeType="1" noCrop="1"/>
              </p:cNvPicPr>
              <p:nvPr/>
            </p:nvPicPr>
            <p:blipFill>
              <a:blip r:embed="rId4"/>
              <a:stretch>
                <a:fillRect/>
              </a:stretch>
            </p:blipFill>
            <p:spPr>
              <a:xfrm>
                <a:off x="1449194" y="-108489"/>
                <a:ext cx="9359483" cy="6966489"/>
              </a:xfrm>
              <a:prstGeom prst="rect">
                <a:avLst/>
              </a:prstGeom>
            </p:spPr>
          </p:pic>
        </mc:Fallback>
      </mc:AlternateContent>
      <p:sp>
        <p:nvSpPr>
          <p:cNvPr id="48" name="Text Placeholder 12">
            <a:extLst>
              <a:ext uri="{FF2B5EF4-FFF2-40B4-BE49-F238E27FC236}">
                <a16:creationId xmlns:a16="http://schemas.microsoft.com/office/drawing/2014/main" id="{CB3271E8-0403-42D8-047B-7355E7B623ED}"/>
              </a:ext>
            </a:extLst>
          </p:cNvPr>
          <p:cNvSpPr txBox="1">
            <a:spLocks/>
          </p:cNvSpPr>
          <p:nvPr/>
        </p:nvSpPr>
        <p:spPr>
          <a:xfrm flipH="1">
            <a:off x="12523806" y="908304"/>
            <a:ext cx="1637201" cy="7554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000" b="1" i="1" dirty="0">
                <a:solidFill>
                  <a:schemeClr val="accent3"/>
                </a:solidFill>
                <a:latin typeface="Montserrat" pitchFamily="2" charset="77"/>
              </a:rPr>
              <a:t>UML Diagrams &amp;</a:t>
            </a:r>
            <a:r>
              <a:rPr lang="ar-EG" sz="2000" b="1" i="1" dirty="0">
                <a:solidFill>
                  <a:schemeClr val="accent3"/>
                </a:solidFill>
                <a:latin typeface="Montserrat" pitchFamily="2" charset="77"/>
              </a:rPr>
              <a:t> </a:t>
            </a:r>
            <a:r>
              <a:rPr lang="pt-BR" sz="2000" b="1" i="1" dirty="0">
                <a:solidFill>
                  <a:schemeClr val="accent3"/>
                </a:solidFill>
                <a:latin typeface="Montserrat" pitchFamily="2" charset="77"/>
              </a:rPr>
              <a:t>Data Flow Diagram </a:t>
            </a:r>
          </a:p>
        </p:txBody>
      </p:sp>
      <mc:AlternateContent xmlns:mc="http://schemas.openxmlformats.org/markup-compatibility/2006" xmlns:am3d="http://schemas.microsoft.com/office/drawing/2017/model3d">
        <mc:Choice Requires="am3d">
          <p:graphicFrame>
            <p:nvGraphicFramePr>
              <p:cNvPr id="57" name="!!AS">
                <a:extLst>
                  <a:ext uri="{FF2B5EF4-FFF2-40B4-BE49-F238E27FC236}">
                    <a16:creationId xmlns:a16="http://schemas.microsoft.com/office/drawing/2014/main" id="{3AAF9483-99E2-F631-8B87-5522E97F8852}"/>
                  </a:ext>
                </a:extLst>
              </p:cNvPr>
              <p:cNvGraphicFramePr>
                <a:graphicFrameLocks noChangeAspect="1"/>
              </p:cNvGraphicFramePr>
              <p:nvPr>
                <p:extLst/>
              </p:nvPr>
            </p:nvGraphicFramePr>
            <p:xfrm>
              <a:off x="5297213" y="8970861"/>
              <a:ext cx="8329895" cy="5992257"/>
            </p:xfrm>
            <a:graphic>
              <a:graphicData uri="http://schemas.microsoft.com/office/drawing/2017/model3d">
                <am3d:model3d r:embed="rId2">
                  <am3d:spPr>
                    <a:xfrm>
                      <a:off x="0" y="0"/>
                      <a:ext cx="8329895" cy="5992257"/>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10331007" ay="1526240" az="10597527"/>
                    <am3d:postTrans dx="0" dy="0" dz="0"/>
                  </am3d:trans>
                  <am3d:raster rName="Office3DRenderer" rVer="16.0.8326">
                    <am3d:blip r:embed="rId3"/>
                  </am3d:raster>
                  <am3d:objViewport viewportSz="9428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7" name="!!AS">
                <a:extLst>
                  <a:ext uri="{FF2B5EF4-FFF2-40B4-BE49-F238E27FC236}">
                    <a16:creationId xmlns:a16="http://schemas.microsoft.com/office/drawing/2014/main" id="{3AAF9483-99E2-F631-8B87-5522E97F8852}"/>
                  </a:ext>
                </a:extLst>
              </p:cNvPr>
              <p:cNvPicPr>
                <a:picLocks noGrp="1" noRot="1" noChangeAspect="1" noMove="1" noResize="1" noEditPoints="1" noAdjustHandles="1" noChangeArrowheads="1" noChangeShapeType="1" noCrop="1"/>
              </p:cNvPicPr>
              <p:nvPr/>
            </p:nvPicPr>
            <p:blipFill>
              <a:blip r:embed="rId6"/>
              <a:stretch>
                <a:fillRect/>
              </a:stretch>
            </p:blipFill>
            <p:spPr>
              <a:xfrm>
                <a:off x="5297213" y="8970861"/>
                <a:ext cx="8329895" cy="5992257"/>
              </a:xfrm>
              <a:prstGeom prst="rect">
                <a:avLst/>
              </a:prstGeom>
            </p:spPr>
          </p:pic>
        </mc:Fallback>
      </mc:AlternateContent>
      <p:sp>
        <p:nvSpPr>
          <p:cNvPr id="2" name="Rectangle 1">
            <a:extLst>
              <a:ext uri="{FF2B5EF4-FFF2-40B4-BE49-F238E27FC236}">
                <a16:creationId xmlns:a16="http://schemas.microsoft.com/office/drawing/2014/main" id="{B4B8F453-420A-4858-8684-57873EC59E93}"/>
              </a:ext>
            </a:extLst>
          </p:cNvPr>
          <p:cNvSpPr/>
          <p:nvPr/>
        </p:nvSpPr>
        <p:spPr>
          <a:xfrm flipH="1">
            <a:off x="12192000" y="154873"/>
            <a:ext cx="1517172" cy="18066484"/>
          </a:xfrm>
          <a:prstGeom prst="rect">
            <a:avLst/>
          </a:prstGeom>
        </p:spPr>
        <p:txBody>
          <a:bodyPr wrap="square">
            <a:spAutoFit/>
          </a:bodyPr>
          <a:lstStyle/>
          <a:p>
            <a:pPr>
              <a:buFont typeface="Arial" panose="020B0604020202020204" pitchFamily="34" charset="0"/>
              <a:buChar char="•"/>
            </a:pPr>
            <a:r>
              <a:rPr lang="en-US" sz="1600" b="1" dirty="0">
                <a:solidFill>
                  <a:schemeClr val="bg1"/>
                </a:solidFill>
                <a:cs typeface="Al Ekbariah Font" pitchFamily="2" charset="-78"/>
              </a:rPr>
              <a:t>Backend (Node.js + React) → Uses DFD:</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DFD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Focuses on data flow for handling requests and database operations.</a:t>
            </a:r>
          </a:p>
          <a:p>
            <a:pPr marL="742950" lvl="1" indent="-285750">
              <a:buFont typeface="Arial" panose="020B0604020202020204" pitchFamily="34" charset="0"/>
              <a:buChar char="•"/>
            </a:pPr>
            <a:r>
              <a:rPr lang="en-US" sz="1600" dirty="0">
                <a:solidFill>
                  <a:schemeClr val="bg1"/>
                </a:solidFill>
                <a:cs typeface="Al Ekbariah Font" pitchFamily="2" charset="-78"/>
              </a:rPr>
              <a:t>Ideal for event-driven architecture of Node.js.</a:t>
            </a:r>
          </a:p>
          <a:p>
            <a:pPr>
              <a:buFont typeface="Arial" panose="020B0604020202020204" pitchFamily="34" charset="0"/>
              <a:buChar char="•"/>
            </a:pPr>
            <a:r>
              <a:rPr lang="en-US" sz="1600" b="1" dirty="0">
                <a:solidFill>
                  <a:schemeClr val="bg1"/>
                </a:solidFill>
                <a:cs typeface="Al Ekbariah Font" pitchFamily="2" charset="-78"/>
              </a:rPr>
              <a:t>Mobile App (Flutter) → Uses UML:</a:t>
            </a:r>
            <a:r>
              <a:rPr lang="en-US" sz="1600" dirty="0">
                <a:solidFill>
                  <a:schemeClr val="bg1"/>
                </a:solidFill>
                <a:cs typeface="Al Ekbariah Font" pitchFamily="2" charset="-78"/>
              </a:rPr>
              <a:t> </a:t>
            </a:r>
            <a:r>
              <a:rPr lang="en-US" sz="1600" i="1" dirty="0">
                <a:solidFill>
                  <a:schemeClr val="bg1"/>
                </a:solidFill>
                <a:cs typeface="Al Ekbariah Font" pitchFamily="2" charset="-78"/>
              </a:rPr>
              <a:t>(Insert UML Diagram Image here)</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Object-Oriented design suits Flutter’s structure.</a:t>
            </a:r>
          </a:p>
          <a:p>
            <a:pPr marL="742950" lvl="1" indent="-285750">
              <a:buFont typeface="Arial" panose="020B0604020202020204" pitchFamily="34" charset="0"/>
              <a:buChar char="•"/>
            </a:pPr>
            <a:r>
              <a:rPr lang="en-US" sz="1600" dirty="0">
                <a:solidFill>
                  <a:schemeClr val="bg1"/>
                </a:solidFill>
                <a:cs typeface="Al Ekbariah Font" pitchFamily="2" charset="-78"/>
              </a:rPr>
              <a:t>UML diagrams represent components, state management, and interactions.</a:t>
            </a:r>
          </a:p>
          <a:p>
            <a:pPr>
              <a:buFont typeface="Arial" panose="020B0604020202020204" pitchFamily="34" charset="0"/>
              <a:buChar char="•"/>
            </a:pPr>
            <a:r>
              <a:rPr lang="en-US" sz="1600" b="1" dirty="0">
                <a:solidFill>
                  <a:schemeClr val="bg1"/>
                </a:solidFill>
                <a:cs typeface="Al Ekbariah Font" pitchFamily="2" charset="-78"/>
              </a:rPr>
              <a:t>Hybrid Approach:</a:t>
            </a:r>
            <a:endParaRPr lang="en-US" sz="1600" dirty="0">
              <a:solidFill>
                <a:schemeClr val="bg1"/>
              </a:solidFill>
              <a:cs typeface="Al Ekbariah Font" pitchFamily="2" charset="-78"/>
            </a:endParaRPr>
          </a:p>
          <a:p>
            <a:pPr marL="742950" lvl="1" indent="-285750">
              <a:buFont typeface="Arial" panose="020B0604020202020204" pitchFamily="34" charset="0"/>
              <a:buChar char="•"/>
            </a:pPr>
            <a:r>
              <a:rPr lang="en-US" sz="1600" dirty="0">
                <a:solidFill>
                  <a:schemeClr val="bg1"/>
                </a:solidFill>
                <a:cs typeface="Al Ekbariah Font" pitchFamily="2" charset="-78"/>
              </a:rPr>
              <a:t>DFD for backend, UML for mobile app to ensure clarity and maintainability</a:t>
            </a:r>
          </a:p>
        </p:txBody>
      </p:sp>
      <p:cxnSp>
        <p:nvCxnSpPr>
          <p:cNvPr id="59" name="Straight Connector 58">
            <a:extLst>
              <a:ext uri="{FF2B5EF4-FFF2-40B4-BE49-F238E27FC236}">
                <a16:creationId xmlns:a16="http://schemas.microsoft.com/office/drawing/2014/main" id="{1EB32918-E13C-4212-A76B-810970FB4884}"/>
              </a:ext>
            </a:extLst>
          </p:cNvPr>
          <p:cNvCxnSpPr/>
          <p:nvPr/>
        </p:nvCxnSpPr>
        <p:spPr>
          <a:xfrm>
            <a:off x="220280" y="753979"/>
            <a:ext cx="11394204"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F100B7A-2897-40DB-9FFF-D9550EF65E10}"/>
              </a:ext>
            </a:extLst>
          </p:cNvPr>
          <p:cNvSpPr txBox="1"/>
          <p:nvPr/>
        </p:nvSpPr>
        <p:spPr>
          <a:xfrm>
            <a:off x="220280" y="2106591"/>
            <a:ext cx="2446119" cy="461665"/>
          </a:xfrm>
          <a:prstGeom prst="rect">
            <a:avLst/>
          </a:prstGeom>
          <a:noFill/>
        </p:spPr>
        <p:txBody>
          <a:bodyPr wrap="none" rtlCol="0">
            <a:spAutoFit/>
          </a:bodyPr>
          <a:lstStyle/>
          <a:p>
            <a:r>
              <a:rPr lang="en-US" sz="2400" dirty="0">
                <a:solidFill>
                  <a:schemeClr val="bg1"/>
                </a:solidFill>
              </a:rPr>
              <a:t>Lets Go START!!!!!</a:t>
            </a: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53ADD352-2589-4FEA-A161-B7A2C76E67C1}"/>
                  </a:ext>
                </a:extLst>
              </p:cNvPr>
              <p:cNvGraphicFramePr>
                <a:graphicFrameLocks noChangeAspect="1"/>
              </p:cNvGraphicFramePr>
              <p:nvPr>
                <p:extLst/>
              </p:nvPr>
            </p:nvGraphicFramePr>
            <p:xfrm>
              <a:off x="3011610" y="1112518"/>
              <a:ext cx="6071430" cy="4114800"/>
            </p:xfrm>
            <a:graphic>
              <a:graphicData uri="http://schemas.microsoft.com/office/powerpoint/2016/sectionzoom">
                <psez:sectionZm>
                  <psez:sectionZmObj sectionId="{184BFBDE-4BF3-4CE8-99AC-2E48275DDA6D}">
                    <psez:zmPr id="{E68BA62A-A210-49C7-BEAB-91F97EE02956}" transitionDur="1500">
                      <p166:blipFill xmlns:p166="http://schemas.microsoft.com/office/powerpoint/2016/6/main">
                        <a:blip r:embed="rId7"/>
                        <a:stretch>
                          <a:fillRect/>
                        </a:stretch>
                      </p166:blipFill>
                      <p166:spPr xmlns:p166="http://schemas.microsoft.com/office/powerpoint/2016/6/main">
                        <a:xfrm>
                          <a:off x="0" y="0"/>
                          <a:ext cx="6071430" cy="4114800"/>
                        </a:xfrm>
                        <a:prstGeom prst="rect">
                          <a:avLst/>
                        </a:prstGeom>
                        <a:ln>
                          <a:noFill/>
                        </a:ln>
                        <a:effectLst>
                          <a:softEdge rad="112500"/>
                        </a:effectLst>
                      </p166:spPr>
                    </psez:zmPr>
                  </psez:sectionZmObj>
                </psez:sectionZm>
              </a:graphicData>
            </a:graphic>
          </p:graphicFrame>
        </mc:Choice>
        <mc:Fallback xmlns="">
          <p:pic>
            <p:nvPicPr>
              <p:cNvPr id="5" name="Section Zoom 4">
                <a:hlinkClick r:id="rId8" action="ppaction://hlinksldjump"/>
                <a:extLst>
                  <a:ext uri="{FF2B5EF4-FFF2-40B4-BE49-F238E27FC236}">
                    <a16:creationId xmlns:a16="http://schemas.microsoft.com/office/drawing/2014/main" id="{53ADD352-2589-4FEA-A161-B7A2C76E67C1}"/>
                  </a:ext>
                </a:extLst>
              </p:cNvPr>
              <p:cNvPicPr>
                <a:picLocks noGrp="1" noRot="1" noChangeAspect="1" noMove="1" noResize="1" noEditPoints="1" noAdjustHandles="1" noChangeArrowheads="1" noChangeShapeType="1"/>
              </p:cNvPicPr>
              <p:nvPr/>
            </p:nvPicPr>
            <p:blipFill>
              <a:blip r:embed="rId9"/>
              <a:stretch>
                <a:fillRect/>
              </a:stretch>
            </p:blipFill>
            <p:spPr>
              <a:xfrm>
                <a:off x="3011610" y="1112518"/>
                <a:ext cx="6071430" cy="4114800"/>
              </a:xfrm>
              <a:prstGeom prst="rect">
                <a:avLst/>
              </a:prstGeom>
              <a:ln>
                <a:noFill/>
              </a:ln>
              <a:effectLst>
                <a:softEdge rad="112500"/>
              </a:effectLst>
            </p:spPr>
          </p:pic>
        </mc:Fallback>
      </mc:AlternateContent>
      <p:sp>
        <p:nvSpPr>
          <p:cNvPr id="12" name="TextBox 11">
            <a:extLst>
              <a:ext uri="{FF2B5EF4-FFF2-40B4-BE49-F238E27FC236}">
                <a16:creationId xmlns:a16="http://schemas.microsoft.com/office/drawing/2014/main" id="{E34A99CB-4338-42B6-92BE-1BCAEF048F37}"/>
              </a:ext>
            </a:extLst>
          </p:cNvPr>
          <p:cNvSpPr txBox="1"/>
          <p:nvPr/>
        </p:nvSpPr>
        <p:spPr>
          <a:xfrm>
            <a:off x="220280" y="292313"/>
            <a:ext cx="5705540" cy="461665"/>
          </a:xfrm>
          <a:prstGeom prst="rect">
            <a:avLst/>
          </a:prstGeom>
          <a:noFill/>
        </p:spPr>
        <p:txBody>
          <a:bodyPr wrap="square" rtlCol="0">
            <a:spAutoFit/>
          </a:bodyPr>
          <a:lstStyle/>
          <a:p>
            <a:r>
              <a:rPr lang="en-US" sz="2400" b="1" dirty="0">
                <a:solidFill>
                  <a:schemeClr val="bg1"/>
                </a:solidFill>
              </a:rPr>
              <a:t>SYSTEM</a:t>
            </a:r>
            <a:r>
              <a:rPr lang="en-US" b="1" dirty="0">
                <a:solidFill>
                  <a:schemeClr val="bg1"/>
                </a:solidFill>
              </a:rPr>
              <a:t> </a:t>
            </a:r>
            <a:r>
              <a:rPr lang="en-US" sz="2400" b="1" dirty="0">
                <a:solidFill>
                  <a:schemeClr val="bg1"/>
                </a:solidFill>
              </a:rPr>
              <a:t>DESIGN</a:t>
            </a:r>
            <a:endParaRPr lang="en-US" b="1" dirty="0">
              <a:solidFill>
                <a:schemeClr val="bg1"/>
              </a:solidFill>
            </a:endParaRPr>
          </a:p>
        </p:txBody>
      </p:sp>
    </p:spTree>
    <p:extLst>
      <p:ext uri="{BB962C8B-B14F-4D97-AF65-F5344CB8AC3E}">
        <p14:creationId xmlns:p14="http://schemas.microsoft.com/office/powerpoint/2010/main" val="2549408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1C4A9363-03CD-4065-88BC-B6DDF4A5D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5C0B11-1A83-410B-92C2-77C2D1A16DC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16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1C4A9363-03CD-4065-88BC-B6DDF4A5D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5C0B11-1A83-410B-92C2-77C2D1A16DCE}"/>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FD372A-7558-409C-AB07-E35888830889}"/>
              </a:ext>
            </a:extLst>
          </p:cNvPr>
          <p:cNvSpPr txBox="1"/>
          <p:nvPr/>
        </p:nvSpPr>
        <p:spPr>
          <a:xfrm>
            <a:off x="3231037" y="2678006"/>
            <a:ext cx="6466787" cy="1200329"/>
          </a:xfrm>
          <a:prstGeom prst="rect">
            <a:avLst/>
          </a:prstGeom>
          <a:noFill/>
        </p:spPr>
        <p:txBody>
          <a:bodyPr wrap="square" rtlCol="0">
            <a:spAutoFit/>
          </a:bodyPr>
          <a:lstStyle/>
          <a:p>
            <a:r>
              <a:rPr lang="en-US" sz="7200" dirty="0">
                <a:solidFill>
                  <a:schemeClr val="bg1"/>
                </a:solidFill>
                <a:latin typeface="Arial Rounded MT Bold" panose="020F0704030504030204" pitchFamily="34" charset="0"/>
              </a:rPr>
              <a:t>Hello World!</a:t>
            </a:r>
          </a:p>
        </p:txBody>
      </p:sp>
      <p:sp>
        <p:nvSpPr>
          <p:cNvPr id="5" name="TextBox 4">
            <a:extLst>
              <a:ext uri="{FF2B5EF4-FFF2-40B4-BE49-F238E27FC236}">
                <a16:creationId xmlns:a16="http://schemas.microsoft.com/office/drawing/2014/main" id="{CBF08A7A-D322-455B-82A5-C759CC99F229}"/>
              </a:ext>
            </a:extLst>
          </p:cNvPr>
          <p:cNvSpPr txBox="1"/>
          <p:nvPr/>
        </p:nvSpPr>
        <p:spPr>
          <a:xfrm>
            <a:off x="4051168" y="3773062"/>
            <a:ext cx="4826524" cy="523220"/>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rPr>
              <a:t>This our UML Diagrams </a:t>
            </a:r>
          </a:p>
        </p:txBody>
      </p:sp>
      <p:sp>
        <p:nvSpPr>
          <p:cNvPr id="6" name="Rectangle 5">
            <a:extLst>
              <a:ext uri="{FF2B5EF4-FFF2-40B4-BE49-F238E27FC236}">
                <a16:creationId xmlns:a16="http://schemas.microsoft.com/office/drawing/2014/main" id="{9168FDED-90AF-480B-BE52-0AB6A3F78068}"/>
              </a:ext>
            </a:extLst>
          </p:cNvPr>
          <p:cNvSpPr/>
          <p:nvPr/>
        </p:nvSpPr>
        <p:spPr>
          <a:xfrm>
            <a:off x="12115800" y="75714"/>
            <a:ext cx="76200" cy="2372846"/>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154447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A76DA21-A2E4-FD9E-06B2-48CD237BD62D}"/>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68ABEF73-2061-F0C6-70FD-362F8680F951}"/>
              </a:ext>
            </a:extLst>
          </p:cNvPr>
          <p:cNvPicPr>
            <a:picLocks noChangeAspect="1"/>
          </p:cNvPicPr>
          <p:nvPr/>
        </p:nvPicPr>
        <p:blipFill rotWithShape="1">
          <a:blip r:embed="rId3">
            <a:extLst>
              <a:ext uri="{28A0092B-C50C-407E-A947-70E740481C1C}">
                <a14:useLocalDpi xmlns:a14="http://schemas.microsoft.com/office/drawing/2010/main" val="0"/>
              </a:ext>
            </a:extLst>
          </a:blip>
          <a:srcRect l="4454" r="10287"/>
          <a:stretch/>
        </p:blipFill>
        <p:spPr>
          <a:xfrm>
            <a:off x="4084320" y="304800"/>
            <a:ext cx="7574280" cy="6043287"/>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6BD2CB93-B3D3-1E55-98D7-3F6014FB7794}"/>
              </a:ext>
            </a:extLst>
          </p:cNvPr>
          <p:cNvSpPr/>
          <p:nvPr/>
        </p:nvSpPr>
        <p:spPr>
          <a:xfrm>
            <a:off x="3175000" y="412838"/>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9" name="Rectangle 8">
            <a:extLst>
              <a:ext uri="{FF2B5EF4-FFF2-40B4-BE49-F238E27FC236}">
                <a16:creationId xmlns:a16="http://schemas.microsoft.com/office/drawing/2014/main" id="{ED3054E3-434B-A4E4-222C-87CFB7761C8B}"/>
              </a:ext>
            </a:extLst>
          </p:cNvPr>
          <p:cNvSpPr/>
          <p:nvPr/>
        </p:nvSpPr>
        <p:spPr>
          <a:xfrm>
            <a:off x="-129249"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solidFill>
                  <a:schemeClr val="tx2">
                    <a:lumMod val="40000"/>
                    <a:lumOff val="60000"/>
                  </a:schemeClr>
                </a:solidFill>
                <a:latin typeface="Adobe Garamond Pro Bold" panose="02020702060506020403" pitchFamily="18" charset="0"/>
              </a:rPr>
              <a:t>UML Use Case Diagram</a:t>
            </a:r>
          </a:p>
        </p:txBody>
      </p:sp>
      <p:sp>
        <p:nvSpPr>
          <p:cNvPr id="14" name="Rectangle 13">
            <a:extLst>
              <a:ext uri="{FF2B5EF4-FFF2-40B4-BE49-F238E27FC236}">
                <a16:creationId xmlns:a16="http://schemas.microsoft.com/office/drawing/2014/main" id="{BBE07376-AC21-F428-04B5-B4FC7204A738}"/>
              </a:ext>
            </a:extLst>
          </p:cNvPr>
          <p:cNvSpPr/>
          <p:nvPr/>
        </p:nvSpPr>
        <p:spPr>
          <a:xfrm>
            <a:off x="533400" y="4991419"/>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search (static/AI)</a:t>
            </a:r>
          </a:p>
        </p:txBody>
      </p:sp>
      <p:sp>
        <p:nvSpPr>
          <p:cNvPr id="2" name="Rectangle 1">
            <a:extLst>
              <a:ext uri="{FF2B5EF4-FFF2-40B4-BE49-F238E27FC236}">
                <a16:creationId xmlns:a16="http://schemas.microsoft.com/office/drawing/2014/main" id="{301FB437-17E4-F3A5-87E1-68E9EE435899}"/>
              </a:ext>
            </a:extLst>
          </p:cNvPr>
          <p:cNvSpPr/>
          <p:nvPr/>
        </p:nvSpPr>
        <p:spPr>
          <a:xfrm>
            <a:off x="277792" y="1920423"/>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Activity diagram</a:t>
            </a:r>
          </a:p>
        </p:txBody>
      </p:sp>
      <p:sp>
        <p:nvSpPr>
          <p:cNvPr id="3" name="Rectangle 2">
            <a:extLst>
              <a:ext uri="{FF2B5EF4-FFF2-40B4-BE49-F238E27FC236}">
                <a16:creationId xmlns:a16="http://schemas.microsoft.com/office/drawing/2014/main" id="{B51557FA-3DC8-A28A-E790-54972DC259DF}"/>
              </a:ext>
            </a:extLst>
          </p:cNvPr>
          <p:cNvSpPr/>
          <p:nvPr/>
        </p:nvSpPr>
        <p:spPr>
          <a:xfrm>
            <a:off x="104172"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Auth activity diagram</a:t>
            </a:r>
          </a:p>
        </p:txBody>
      </p:sp>
      <p:sp>
        <p:nvSpPr>
          <p:cNvPr id="7" name="Rectangle 6">
            <a:extLst>
              <a:ext uri="{FF2B5EF4-FFF2-40B4-BE49-F238E27FC236}">
                <a16:creationId xmlns:a16="http://schemas.microsoft.com/office/drawing/2014/main" id="{AB309BE7-201B-97FB-8C73-2BDEE516D4C5}"/>
              </a:ext>
            </a:extLst>
          </p:cNvPr>
          <p:cNvSpPr/>
          <p:nvPr/>
        </p:nvSpPr>
        <p:spPr>
          <a:xfrm>
            <a:off x="277792" y="345592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a:t>
            </a:r>
            <a:r>
              <a:rPr lang="en-US" b="1" dirty="0" err="1">
                <a:solidFill>
                  <a:srgbClr val="858789"/>
                </a:solidFill>
                <a:latin typeface="Adobe Garamond Pro Bold" panose="02020702060506020403" pitchFamily="18" charset="0"/>
              </a:rPr>
              <a:t>ingerdients</a:t>
            </a:r>
            <a:endParaRPr lang="en-US" b="1" dirty="0">
              <a:solidFill>
                <a:srgbClr val="858789"/>
              </a:solidFill>
              <a:latin typeface="Adobe Garamond Pro Bold" panose="02020702060506020403" pitchFamily="18" charset="0"/>
            </a:endParaRPr>
          </a:p>
        </p:txBody>
      </p:sp>
      <p:sp>
        <p:nvSpPr>
          <p:cNvPr id="13" name="Rectangle 12">
            <a:extLst>
              <a:ext uri="{FF2B5EF4-FFF2-40B4-BE49-F238E27FC236}">
                <a16:creationId xmlns:a16="http://schemas.microsoft.com/office/drawing/2014/main" id="{164DFCF7-C833-4C03-D4DE-F231EA4AFC82}"/>
              </a:ext>
            </a:extLst>
          </p:cNvPr>
          <p:cNvSpPr/>
          <p:nvPr/>
        </p:nvSpPr>
        <p:spPr>
          <a:xfrm>
            <a:off x="533400" y="4223670"/>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submit reviews</a:t>
            </a:r>
          </a:p>
        </p:txBody>
      </p:sp>
      <p:sp>
        <p:nvSpPr>
          <p:cNvPr id="15" name="Rectangle 14">
            <a:extLst>
              <a:ext uri="{FF2B5EF4-FFF2-40B4-BE49-F238E27FC236}">
                <a16:creationId xmlns:a16="http://schemas.microsoft.com/office/drawing/2014/main" id="{A363A1AF-1B8D-4376-9651-92FACF4AC94D}"/>
              </a:ext>
            </a:extLst>
          </p:cNvPr>
          <p:cNvSpPr/>
          <p:nvPr/>
        </p:nvSpPr>
        <p:spPr>
          <a:xfrm>
            <a:off x="-68289" y="412838"/>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200" b="1" dirty="0">
                <a:solidFill>
                  <a:srgbClr val="F5AE18"/>
                </a:solidFill>
                <a:latin typeface="Adobe Garamond Pro Bold" panose="02020702060506020403" pitchFamily="18" charset="0"/>
              </a:rPr>
              <a:t>Entity Relation Diagram</a:t>
            </a:r>
          </a:p>
        </p:txBody>
      </p:sp>
    </p:spTree>
    <p:extLst>
      <p:ext uri="{BB962C8B-B14F-4D97-AF65-F5344CB8AC3E}">
        <p14:creationId xmlns:p14="http://schemas.microsoft.com/office/powerpoint/2010/main" val="7096303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A76DA21-A2E4-FD9E-06B2-48CD237BD62D}"/>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68ABEF73-2061-F0C6-70FD-362F8680F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340" y="786344"/>
            <a:ext cx="7525264" cy="5339154"/>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6BD2CB93-B3D3-1E55-98D7-3F6014FB7794}"/>
              </a:ext>
            </a:extLst>
          </p:cNvPr>
          <p:cNvSpPr/>
          <p:nvPr/>
        </p:nvSpPr>
        <p:spPr>
          <a:xfrm>
            <a:off x="3175000" y="1152674"/>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9" name="Rectangle 8">
            <a:extLst>
              <a:ext uri="{FF2B5EF4-FFF2-40B4-BE49-F238E27FC236}">
                <a16:creationId xmlns:a16="http://schemas.microsoft.com/office/drawing/2014/main" id="{ED3054E3-434B-A4E4-222C-87CFB7761C8B}"/>
              </a:ext>
            </a:extLst>
          </p:cNvPr>
          <p:cNvSpPr/>
          <p:nvPr/>
        </p:nvSpPr>
        <p:spPr>
          <a:xfrm>
            <a:off x="-129249"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200" b="1" dirty="0">
                <a:solidFill>
                  <a:srgbClr val="F5AE18"/>
                </a:solidFill>
                <a:latin typeface="Adobe Garamond Pro Bold" panose="02020702060506020403" pitchFamily="18" charset="0"/>
              </a:rPr>
              <a:t>UML Use Case Diagram</a:t>
            </a:r>
          </a:p>
        </p:txBody>
      </p:sp>
      <p:sp>
        <p:nvSpPr>
          <p:cNvPr id="14" name="Rectangle 13">
            <a:extLst>
              <a:ext uri="{FF2B5EF4-FFF2-40B4-BE49-F238E27FC236}">
                <a16:creationId xmlns:a16="http://schemas.microsoft.com/office/drawing/2014/main" id="{BBE07376-AC21-F428-04B5-B4FC7204A738}"/>
              </a:ext>
            </a:extLst>
          </p:cNvPr>
          <p:cNvSpPr/>
          <p:nvPr/>
        </p:nvSpPr>
        <p:spPr>
          <a:xfrm>
            <a:off x="533400" y="4991419"/>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search (static/AI)</a:t>
            </a:r>
          </a:p>
        </p:txBody>
      </p:sp>
      <p:sp>
        <p:nvSpPr>
          <p:cNvPr id="2" name="Rectangle 1">
            <a:extLst>
              <a:ext uri="{FF2B5EF4-FFF2-40B4-BE49-F238E27FC236}">
                <a16:creationId xmlns:a16="http://schemas.microsoft.com/office/drawing/2014/main" id="{301FB437-17E4-F3A5-87E1-68E9EE435899}"/>
              </a:ext>
            </a:extLst>
          </p:cNvPr>
          <p:cNvSpPr/>
          <p:nvPr/>
        </p:nvSpPr>
        <p:spPr>
          <a:xfrm>
            <a:off x="277792" y="1920423"/>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Activity diagram</a:t>
            </a:r>
          </a:p>
        </p:txBody>
      </p:sp>
      <p:sp>
        <p:nvSpPr>
          <p:cNvPr id="3" name="Rectangle 2">
            <a:extLst>
              <a:ext uri="{FF2B5EF4-FFF2-40B4-BE49-F238E27FC236}">
                <a16:creationId xmlns:a16="http://schemas.microsoft.com/office/drawing/2014/main" id="{B51557FA-3DC8-A28A-E790-54972DC259DF}"/>
              </a:ext>
            </a:extLst>
          </p:cNvPr>
          <p:cNvSpPr/>
          <p:nvPr/>
        </p:nvSpPr>
        <p:spPr>
          <a:xfrm>
            <a:off x="104172"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Auth activity diagram</a:t>
            </a:r>
          </a:p>
        </p:txBody>
      </p:sp>
      <p:sp>
        <p:nvSpPr>
          <p:cNvPr id="7" name="Rectangle 6">
            <a:extLst>
              <a:ext uri="{FF2B5EF4-FFF2-40B4-BE49-F238E27FC236}">
                <a16:creationId xmlns:a16="http://schemas.microsoft.com/office/drawing/2014/main" id="{AB309BE7-201B-97FB-8C73-2BDEE516D4C5}"/>
              </a:ext>
            </a:extLst>
          </p:cNvPr>
          <p:cNvSpPr/>
          <p:nvPr/>
        </p:nvSpPr>
        <p:spPr>
          <a:xfrm>
            <a:off x="277792" y="345592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a:t>
            </a:r>
            <a:r>
              <a:rPr lang="en-US" b="1" dirty="0" err="1">
                <a:solidFill>
                  <a:srgbClr val="858789"/>
                </a:solidFill>
                <a:latin typeface="Adobe Garamond Pro Bold" panose="02020702060506020403" pitchFamily="18" charset="0"/>
              </a:rPr>
              <a:t>ingerdients</a:t>
            </a:r>
            <a:endParaRPr lang="en-US" b="1" dirty="0">
              <a:solidFill>
                <a:srgbClr val="858789"/>
              </a:solidFill>
              <a:latin typeface="Adobe Garamond Pro Bold" panose="02020702060506020403" pitchFamily="18" charset="0"/>
            </a:endParaRPr>
          </a:p>
        </p:txBody>
      </p:sp>
      <p:sp>
        <p:nvSpPr>
          <p:cNvPr id="13" name="Rectangle 12">
            <a:extLst>
              <a:ext uri="{FF2B5EF4-FFF2-40B4-BE49-F238E27FC236}">
                <a16:creationId xmlns:a16="http://schemas.microsoft.com/office/drawing/2014/main" id="{164DFCF7-C833-4C03-D4DE-F231EA4AFC82}"/>
              </a:ext>
            </a:extLst>
          </p:cNvPr>
          <p:cNvSpPr/>
          <p:nvPr/>
        </p:nvSpPr>
        <p:spPr>
          <a:xfrm>
            <a:off x="533400" y="4223670"/>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submit reviews</a:t>
            </a:r>
          </a:p>
        </p:txBody>
      </p:sp>
      <p:sp>
        <p:nvSpPr>
          <p:cNvPr id="16" name="Rectangle 15">
            <a:extLst>
              <a:ext uri="{FF2B5EF4-FFF2-40B4-BE49-F238E27FC236}">
                <a16:creationId xmlns:a16="http://schemas.microsoft.com/office/drawing/2014/main" id="{05978940-BBCF-4583-B7C9-818E382BF8CA}"/>
              </a:ext>
            </a:extLst>
          </p:cNvPr>
          <p:cNvSpPr/>
          <p:nvPr/>
        </p:nvSpPr>
        <p:spPr>
          <a:xfrm>
            <a:off x="-68289" y="412838"/>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Entity Relation Diagram</a:t>
            </a:r>
          </a:p>
        </p:txBody>
      </p:sp>
    </p:spTree>
    <p:extLst>
      <p:ext uri="{BB962C8B-B14F-4D97-AF65-F5344CB8AC3E}">
        <p14:creationId xmlns:p14="http://schemas.microsoft.com/office/powerpoint/2010/main" val="4177371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A840375-39E4-33D0-F3F6-53E6775A7596}"/>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FB4060-0C07-4FCA-95CD-5B4E7E0E7C03}"/>
              </a:ext>
            </a:extLst>
          </p:cNvPr>
          <p:cNvSpPr/>
          <p:nvPr/>
        </p:nvSpPr>
        <p:spPr>
          <a:xfrm>
            <a:off x="3175000" y="1920423"/>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8" name="Rectangle 17">
            <a:extLst>
              <a:ext uri="{FF2B5EF4-FFF2-40B4-BE49-F238E27FC236}">
                <a16:creationId xmlns:a16="http://schemas.microsoft.com/office/drawing/2014/main" id="{EEB7AACF-5A6B-451E-B51D-E51DC101CEE5}"/>
              </a:ext>
            </a:extLst>
          </p:cNvPr>
          <p:cNvSpPr/>
          <p:nvPr/>
        </p:nvSpPr>
        <p:spPr>
          <a:xfrm>
            <a:off x="-152399"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Use Case Diagram</a:t>
            </a:r>
          </a:p>
        </p:txBody>
      </p:sp>
      <p:sp>
        <p:nvSpPr>
          <p:cNvPr id="19" name="Rectangle 18">
            <a:extLst>
              <a:ext uri="{FF2B5EF4-FFF2-40B4-BE49-F238E27FC236}">
                <a16:creationId xmlns:a16="http://schemas.microsoft.com/office/drawing/2014/main" id="{8EA6C193-C101-4044-85CF-602646E5AEAE}"/>
              </a:ext>
            </a:extLst>
          </p:cNvPr>
          <p:cNvSpPr/>
          <p:nvPr/>
        </p:nvSpPr>
        <p:spPr>
          <a:xfrm>
            <a:off x="533400" y="4991419"/>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search (static/AI)</a:t>
            </a:r>
          </a:p>
        </p:txBody>
      </p:sp>
      <p:sp>
        <p:nvSpPr>
          <p:cNvPr id="21" name="Rectangle 20">
            <a:extLst>
              <a:ext uri="{FF2B5EF4-FFF2-40B4-BE49-F238E27FC236}">
                <a16:creationId xmlns:a16="http://schemas.microsoft.com/office/drawing/2014/main" id="{E537D649-FFF9-418C-BE55-28371C142359}"/>
              </a:ext>
            </a:extLst>
          </p:cNvPr>
          <p:cNvSpPr/>
          <p:nvPr/>
        </p:nvSpPr>
        <p:spPr>
          <a:xfrm>
            <a:off x="-1" y="1920423"/>
            <a:ext cx="2870201"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200" dirty="0">
                <a:solidFill>
                  <a:srgbClr val="F5AE18"/>
                </a:solidFill>
                <a:latin typeface="Adobe Garamond Pro Bold" panose="02020702060506020403" pitchFamily="18" charset="0"/>
              </a:rPr>
              <a:t>UML Activity diagram</a:t>
            </a:r>
          </a:p>
        </p:txBody>
      </p:sp>
      <p:sp>
        <p:nvSpPr>
          <p:cNvPr id="22" name="Rectangle 21">
            <a:extLst>
              <a:ext uri="{FF2B5EF4-FFF2-40B4-BE49-F238E27FC236}">
                <a16:creationId xmlns:a16="http://schemas.microsoft.com/office/drawing/2014/main" id="{B0038E37-552B-4485-A4E9-0BF2955ABAF0}"/>
              </a:ext>
            </a:extLst>
          </p:cNvPr>
          <p:cNvSpPr/>
          <p:nvPr/>
        </p:nvSpPr>
        <p:spPr>
          <a:xfrm>
            <a:off x="104172"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Auth activity diagram</a:t>
            </a:r>
          </a:p>
        </p:txBody>
      </p:sp>
      <p:sp>
        <p:nvSpPr>
          <p:cNvPr id="23" name="Rectangle 22">
            <a:extLst>
              <a:ext uri="{FF2B5EF4-FFF2-40B4-BE49-F238E27FC236}">
                <a16:creationId xmlns:a16="http://schemas.microsoft.com/office/drawing/2014/main" id="{DAE62109-E0BC-4DDD-9F13-E8105CF72A9E}"/>
              </a:ext>
            </a:extLst>
          </p:cNvPr>
          <p:cNvSpPr/>
          <p:nvPr/>
        </p:nvSpPr>
        <p:spPr>
          <a:xfrm>
            <a:off x="277792" y="345592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a:t>
            </a:r>
            <a:r>
              <a:rPr lang="en-US" b="1" dirty="0" err="1">
                <a:solidFill>
                  <a:srgbClr val="858789"/>
                </a:solidFill>
                <a:latin typeface="Adobe Garamond Pro Bold" panose="02020702060506020403" pitchFamily="18" charset="0"/>
              </a:rPr>
              <a:t>ingerdients</a:t>
            </a:r>
            <a:endParaRPr lang="en-US" b="1" dirty="0">
              <a:solidFill>
                <a:srgbClr val="858789"/>
              </a:solidFill>
              <a:latin typeface="Adobe Garamond Pro Bold" panose="02020702060506020403" pitchFamily="18" charset="0"/>
            </a:endParaRPr>
          </a:p>
        </p:txBody>
      </p:sp>
      <p:sp>
        <p:nvSpPr>
          <p:cNvPr id="24" name="Rectangle 23">
            <a:extLst>
              <a:ext uri="{FF2B5EF4-FFF2-40B4-BE49-F238E27FC236}">
                <a16:creationId xmlns:a16="http://schemas.microsoft.com/office/drawing/2014/main" id="{CDDE53C5-93F4-44C3-9E0C-843DDE90675B}"/>
              </a:ext>
            </a:extLst>
          </p:cNvPr>
          <p:cNvSpPr/>
          <p:nvPr/>
        </p:nvSpPr>
        <p:spPr>
          <a:xfrm>
            <a:off x="533400" y="4223670"/>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submit reviews</a:t>
            </a:r>
          </a:p>
        </p:txBody>
      </p:sp>
      <p:pic>
        <p:nvPicPr>
          <p:cNvPr id="26" name="Picture 25">
            <a:extLst>
              <a:ext uri="{FF2B5EF4-FFF2-40B4-BE49-F238E27FC236}">
                <a16:creationId xmlns:a16="http://schemas.microsoft.com/office/drawing/2014/main" id="{B5A071AD-7A08-452C-8634-5D388FC4D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340" y="1574605"/>
            <a:ext cx="7525264" cy="3762632"/>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74AB9566-47EA-46ED-A548-C45B501627E9}"/>
              </a:ext>
            </a:extLst>
          </p:cNvPr>
          <p:cNvSpPr/>
          <p:nvPr/>
        </p:nvSpPr>
        <p:spPr>
          <a:xfrm>
            <a:off x="-68289" y="412838"/>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Entity Relation Diagram</a:t>
            </a:r>
          </a:p>
        </p:txBody>
      </p:sp>
    </p:spTree>
    <p:extLst>
      <p:ext uri="{BB962C8B-B14F-4D97-AF65-F5344CB8AC3E}">
        <p14:creationId xmlns:p14="http://schemas.microsoft.com/office/powerpoint/2010/main" val="3967839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7B36E0F-02AE-EE3F-3DC3-3C73D77C2DED}"/>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7C5847E-C52F-4D21-AC9E-A819AA4D6800}"/>
              </a:ext>
            </a:extLst>
          </p:cNvPr>
          <p:cNvSpPr/>
          <p:nvPr/>
        </p:nvSpPr>
        <p:spPr>
          <a:xfrm>
            <a:off x="3175000" y="2688172"/>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8" name="Rectangle 17">
            <a:extLst>
              <a:ext uri="{FF2B5EF4-FFF2-40B4-BE49-F238E27FC236}">
                <a16:creationId xmlns:a16="http://schemas.microsoft.com/office/drawing/2014/main" id="{FF637E78-62E3-4E80-9A16-FBB504C88F93}"/>
              </a:ext>
            </a:extLst>
          </p:cNvPr>
          <p:cNvSpPr/>
          <p:nvPr/>
        </p:nvSpPr>
        <p:spPr>
          <a:xfrm>
            <a:off x="-152399"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solidFill>
                  <a:srgbClr val="858789"/>
                </a:solidFill>
                <a:latin typeface="Adobe Garamond Pro Bold" panose="02020702060506020403" pitchFamily="18" charset="0"/>
              </a:rPr>
              <a:t>UML Use Case Diagram</a:t>
            </a:r>
          </a:p>
        </p:txBody>
      </p:sp>
      <p:sp>
        <p:nvSpPr>
          <p:cNvPr id="19" name="Rectangle 18">
            <a:extLst>
              <a:ext uri="{FF2B5EF4-FFF2-40B4-BE49-F238E27FC236}">
                <a16:creationId xmlns:a16="http://schemas.microsoft.com/office/drawing/2014/main" id="{147ADE9A-7A81-4804-8D16-C0F11DF47B49}"/>
              </a:ext>
            </a:extLst>
          </p:cNvPr>
          <p:cNvSpPr/>
          <p:nvPr/>
        </p:nvSpPr>
        <p:spPr>
          <a:xfrm>
            <a:off x="533400" y="4991419"/>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858789"/>
                </a:solidFill>
                <a:latin typeface="Adobe Garamond Pro Bold" panose="02020702060506020403" pitchFamily="18" charset="0"/>
              </a:rPr>
              <a:t>search (static/AI)</a:t>
            </a:r>
          </a:p>
        </p:txBody>
      </p:sp>
      <p:sp>
        <p:nvSpPr>
          <p:cNvPr id="21" name="Rectangle 20">
            <a:extLst>
              <a:ext uri="{FF2B5EF4-FFF2-40B4-BE49-F238E27FC236}">
                <a16:creationId xmlns:a16="http://schemas.microsoft.com/office/drawing/2014/main" id="{A5F69B87-4FA6-41DE-95E4-9D5882ECB05B}"/>
              </a:ext>
            </a:extLst>
          </p:cNvPr>
          <p:cNvSpPr/>
          <p:nvPr/>
        </p:nvSpPr>
        <p:spPr>
          <a:xfrm>
            <a:off x="-152399" y="1920423"/>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Activity diagram</a:t>
            </a:r>
          </a:p>
        </p:txBody>
      </p:sp>
      <p:sp>
        <p:nvSpPr>
          <p:cNvPr id="22" name="Rectangle 21">
            <a:extLst>
              <a:ext uri="{FF2B5EF4-FFF2-40B4-BE49-F238E27FC236}">
                <a16:creationId xmlns:a16="http://schemas.microsoft.com/office/drawing/2014/main" id="{D589EA4A-B76B-48AB-8F8E-53BEA58B9AA2}"/>
              </a:ext>
            </a:extLst>
          </p:cNvPr>
          <p:cNvSpPr/>
          <p:nvPr/>
        </p:nvSpPr>
        <p:spPr>
          <a:xfrm>
            <a:off x="104172"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solidFill>
                  <a:srgbClr val="F5AE18"/>
                </a:solidFill>
                <a:latin typeface="Adobe Garamond Pro Bold" panose="02020702060506020403" pitchFamily="18" charset="0"/>
              </a:rPr>
              <a:t>Auth activity diagram</a:t>
            </a:r>
          </a:p>
        </p:txBody>
      </p:sp>
      <p:sp>
        <p:nvSpPr>
          <p:cNvPr id="23" name="Rectangle 22">
            <a:extLst>
              <a:ext uri="{FF2B5EF4-FFF2-40B4-BE49-F238E27FC236}">
                <a16:creationId xmlns:a16="http://schemas.microsoft.com/office/drawing/2014/main" id="{866C0367-074C-460B-B4E7-CCF3F1B01A9D}"/>
              </a:ext>
            </a:extLst>
          </p:cNvPr>
          <p:cNvSpPr/>
          <p:nvPr/>
        </p:nvSpPr>
        <p:spPr>
          <a:xfrm>
            <a:off x="277792" y="345592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858789"/>
                </a:solidFill>
                <a:latin typeface="Adobe Garamond Pro Bold" panose="02020702060506020403" pitchFamily="18" charset="0"/>
              </a:rPr>
              <a:t>buy </a:t>
            </a:r>
            <a:r>
              <a:rPr lang="en-US" dirty="0" err="1">
                <a:solidFill>
                  <a:srgbClr val="858789"/>
                </a:solidFill>
                <a:latin typeface="Adobe Garamond Pro Bold" panose="02020702060506020403" pitchFamily="18" charset="0"/>
              </a:rPr>
              <a:t>ingerdients</a:t>
            </a:r>
            <a:endParaRPr lang="en-US" dirty="0">
              <a:solidFill>
                <a:srgbClr val="858789"/>
              </a:solidFill>
              <a:latin typeface="Adobe Garamond Pro Bold" panose="02020702060506020403" pitchFamily="18" charset="0"/>
            </a:endParaRPr>
          </a:p>
        </p:txBody>
      </p:sp>
      <p:sp>
        <p:nvSpPr>
          <p:cNvPr id="24" name="Rectangle 23">
            <a:extLst>
              <a:ext uri="{FF2B5EF4-FFF2-40B4-BE49-F238E27FC236}">
                <a16:creationId xmlns:a16="http://schemas.microsoft.com/office/drawing/2014/main" id="{0564F787-66EA-443F-9140-F1386F1FF082}"/>
              </a:ext>
            </a:extLst>
          </p:cNvPr>
          <p:cNvSpPr/>
          <p:nvPr/>
        </p:nvSpPr>
        <p:spPr>
          <a:xfrm>
            <a:off x="533400" y="4223670"/>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858789"/>
                </a:solidFill>
                <a:latin typeface="Adobe Garamond Pro Bold" panose="02020702060506020403" pitchFamily="18" charset="0"/>
              </a:rPr>
              <a:t>submit reviews</a:t>
            </a:r>
          </a:p>
        </p:txBody>
      </p:sp>
      <p:pic>
        <p:nvPicPr>
          <p:cNvPr id="26" name="Picture 25">
            <a:extLst>
              <a:ext uri="{FF2B5EF4-FFF2-40B4-BE49-F238E27FC236}">
                <a16:creationId xmlns:a16="http://schemas.microsoft.com/office/drawing/2014/main" id="{CEF38F80-4B6F-40C1-A8F9-81755D9EB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361" y="452298"/>
            <a:ext cx="6278402" cy="5953403"/>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E74AAA49-399C-4D13-9092-43DA9D7966D2}"/>
              </a:ext>
            </a:extLst>
          </p:cNvPr>
          <p:cNvSpPr/>
          <p:nvPr/>
        </p:nvSpPr>
        <p:spPr>
          <a:xfrm>
            <a:off x="-68289" y="412838"/>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Entity Relation Diagram</a:t>
            </a:r>
          </a:p>
        </p:txBody>
      </p:sp>
    </p:spTree>
    <p:extLst>
      <p:ext uri="{BB962C8B-B14F-4D97-AF65-F5344CB8AC3E}">
        <p14:creationId xmlns:p14="http://schemas.microsoft.com/office/powerpoint/2010/main" val="246941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7A5D4D-01F1-6019-A249-261E46BD0BF9}"/>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8EC930-D96D-4224-B0B8-03249DC67627}"/>
              </a:ext>
            </a:extLst>
          </p:cNvPr>
          <p:cNvSpPr/>
          <p:nvPr/>
        </p:nvSpPr>
        <p:spPr>
          <a:xfrm>
            <a:off x="3175000" y="3455921"/>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8" name="Rectangle 17">
            <a:extLst>
              <a:ext uri="{FF2B5EF4-FFF2-40B4-BE49-F238E27FC236}">
                <a16:creationId xmlns:a16="http://schemas.microsoft.com/office/drawing/2014/main" id="{B64555EB-98AF-4D0D-82F9-D083BCBAF82C}"/>
              </a:ext>
            </a:extLst>
          </p:cNvPr>
          <p:cNvSpPr/>
          <p:nvPr/>
        </p:nvSpPr>
        <p:spPr>
          <a:xfrm>
            <a:off x="-152399"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Use Case Diagram</a:t>
            </a:r>
          </a:p>
        </p:txBody>
      </p:sp>
      <p:sp>
        <p:nvSpPr>
          <p:cNvPr id="19" name="Rectangle 18">
            <a:extLst>
              <a:ext uri="{FF2B5EF4-FFF2-40B4-BE49-F238E27FC236}">
                <a16:creationId xmlns:a16="http://schemas.microsoft.com/office/drawing/2014/main" id="{BA59744C-9A27-4BBB-9AC9-0C4ECD5C7076}"/>
              </a:ext>
            </a:extLst>
          </p:cNvPr>
          <p:cNvSpPr/>
          <p:nvPr/>
        </p:nvSpPr>
        <p:spPr>
          <a:xfrm>
            <a:off x="533400" y="4991419"/>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search (static/AI)</a:t>
            </a:r>
          </a:p>
        </p:txBody>
      </p:sp>
      <p:sp>
        <p:nvSpPr>
          <p:cNvPr id="21" name="Rectangle 20">
            <a:extLst>
              <a:ext uri="{FF2B5EF4-FFF2-40B4-BE49-F238E27FC236}">
                <a16:creationId xmlns:a16="http://schemas.microsoft.com/office/drawing/2014/main" id="{8AF4B34A-9798-48DF-BE2A-1457826D3927}"/>
              </a:ext>
            </a:extLst>
          </p:cNvPr>
          <p:cNvSpPr/>
          <p:nvPr/>
        </p:nvSpPr>
        <p:spPr>
          <a:xfrm>
            <a:off x="277792" y="1920423"/>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Activity diagram</a:t>
            </a:r>
          </a:p>
        </p:txBody>
      </p:sp>
      <p:sp>
        <p:nvSpPr>
          <p:cNvPr id="22" name="Rectangle 21">
            <a:extLst>
              <a:ext uri="{FF2B5EF4-FFF2-40B4-BE49-F238E27FC236}">
                <a16:creationId xmlns:a16="http://schemas.microsoft.com/office/drawing/2014/main" id="{F689638C-4A30-41A2-8AEE-AF72A01D769B}"/>
              </a:ext>
            </a:extLst>
          </p:cNvPr>
          <p:cNvSpPr/>
          <p:nvPr/>
        </p:nvSpPr>
        <p:spPr>
          <a:xfrm>
            <a:off x="104172"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Auth activity diagram</a:t>
            </a:r>
          </a:p>
        </p:txBody>
      </p:sp>
      <p:sp>
        <p:nvSpPr>
          <p:cNvPr id="23" name="Rectangle 22">
            <a:extLst>
              <a:ext uri="{FF2B5EF4-FFF2-40B4-BE49-F238E27FC236}">
                <a16:creationId xmlns:a16="http://schemas.microsoft.com/office/drawing/2014/main" id="{541324B9-5746-414F-9F02-EC78035F3ED0}"/>
              </a:ext>
            </a:extLst>
          </p:cNvPr>
          <p:cNvSpPr/>
          <p:nvPr/>
        </p:nvSpPr>
        <p:spPr>
          <a:xfrm>
            <a:off x="277792" y="345592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5AE18"/>
                </a:solidFill>
                <a:latin typeface="Adobe Garamond Pro Bold" panose="02020702060506020403" pitchFamily="18" charset="0"/>
              </a:rPr>
              <a:t>buy </a:t>
            </a:r>
            <a:r>
              <a:rPr lang="en-US" sz="2000" b="1" dirty="0" err="1">
                <a:solidFill>
                  <a:srgbClr val="F5AE18"/>
                </a:solidFill>
                <a:latin typeface="Adobe Garamond Pro Bold" panose="02020702060506020403" pitchFamily="18" charset="0"/>
              </a:rPr>
              <a:t>ingerdients</a:t>
            </a:r>
            <a:endParaRPr lang="en-US" sz="2000" b="1" dirty="0">
              <a:solidFill>
                <a:srgbClr val="F5AE18"/>
              </a:solidFill>
              <a:latin typeface="Adobe Garamond Pro Bold" panose="02020702060506020403" pitchFamily="18" charset="0"/>
            </a:endParaRPr>
          </a:p>
        </p:txBody>
      </p:sp>
      <p:sp>
        <p:nvSpPr>
          <p:cNvPr id="24" name="Rectangle 23">
            <a:extLst>
              <a:ext uri="{FF2B5EF4-FFF2-40B4-BE49-F238E27FC236}">
                <a16:creationId xmlns:a16="http://schemas.microsoft.com/office/drawing/2014/main" id="{972AC0D0-B519-4EE2-84CD-EAAA107C928D}"/>
              </a:ext>
            </a:extLst>
          </p:cNvPr>
          <p:cNvSpPr/>
          <p:nvPr/>
        </p:nvSpPr>
        <p:spPr>
          <a:xfrm>
            <a:off x="533400" y="4223670"/>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submit reviews</a:t>
            </a:r>
          </a:p>
        </p:txBody>
      </p:sp>
      <p:pic>
        <p:nvPicPr>
          <p:cNvPr id="26" name="Picture 25">
            <a:extLst>
              <a:ext uri="{FF2B5EF4-FFF2-40B4-BE49-F238E27FC236}">
                <a16:creationId xmlns:a16="http://schemas.microsoft.com/office/drawing/2014/main" id="{FAD161CD-7A55-41C3-BB14-1DEFE8F62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946" y="452298"/>
            <a:ext cx="4852493" cy="5953403"/>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8CE74FAE-492A-4C1D-A86B-14812B1E2628}"/>
              </a:ext>
            </a:extLst>
          </p:cNvPr>
          <p:cNvSpPr/>
          <p:nvPr/>
        </p:nvSpPr>
        <p:spPr>
          <a:xfrm>
            <a:off x="-68289" y="412838"/>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Entity Relation Diagram</a:t>
            </a:r>
          </a:p>
        </p:txBody>
      </p:sp>
    </p:spTree>
    <p:extLst>
      <p:ext uri="{BB962C8B-B14F-4D97-AF65-F5344CB8AC3E}">
        <p14:creationId xmlns:p14="http://schemas.microsoft.com/office/powerpoint/2010/main" val="259199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0DE156-A32E-4D86-BBFE-CDA4427BC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676" y="7061477"/>
            <a:ext cx="2931199" cy="2604874"/>
          </a:xfrm>
          <a:prstGeom prst="rect">
            <a:avLst/>
          </a:prstGeom>
        </p:spPr>
      </p:pic>
      <p:pic>
        <p:nvPicPr>
          <p:cNvPr id="3" name="Picture 2">
            <a:extLst>
              <a:ext uri="{FF2B5EF4-FFF2-40B4-BE49-F238E27FC236}">
                <a16:creationId xmlns:a16="http://schemas.microsoft.com/office/drawing/2014/main" id="{BEA9FB26-AE01-464C-826C-3999BE17643F}"/>
              </a:ext>
            </a:extLst>
          </p:cNvPr>
          <p:cNvPicPr>
            <a:picLocks noChangeAspect="1"/>
          </p:cNvPicPr>
          <p:nvPr/>
        </p:nvPicPr>
        <p:blipFill>
          <a:blip r:embed="rId4"/>
          <a:stretch>
            <a:fillRect/>
          </a:stretch>
        </p:blipFill>
        <p:spPr>
          <a:xfrm>
            <a:off x="133013" y="-5158325"/>
            <a:ext cx="1823963" cy="940660"/>
          </a:xfrm>
          <a:prstGeom prst="rect">
            <a:avLst/>
          </a:prstGeom>
        </p:spPr>
      </p:pic>
      <p:sp>
        <p:nvSpPr>
          <p:cNvPr id="4" name="Rectangle 3">
            <a:extLst>
              <a:ext uri="{FF2B5EF4-FFF2-40B4-BE49-F238E27FC236}">
                <a16:creationId xmlns:a16="http://schemas.microsoft.com/office/drawing/2014/main" id="{336EE403-D467-4389-B798-25ECE2DC9040}"/>
              </a:ext>
            </a:extLst>
          </p:cNvPr>
          <p:cNvSpPr/>
          <p:nvPr/>
        </p:nvSpPr>
        <p:spPr>
          <a:xfrm>
            <a:off x="2100316" y="-5115528"/>
            <a:ext cx="45719" cy="79686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3ECB68-2B94-433A-BB2E-A60123DC767F}"/>
              </a:ext>
            </a:extLst>
          </p:cNvPr>
          <p:cNvSpPr txBox="1"/>
          <p:nvPr/>
        </p:nvSpPr>
        <p:spPr>
          <a:xfrm>
            <a:off x="2229293" y="-3373897"/>
            <a:ext cx="5181600" cy="369332"/>
          </a:xfrm>
          <a:prstGeom prst="rect">
            <a:avLst/>
          </a:prstGeom>
          <a:noFill/>
        </p:spPr>
        <p:txBody>
          <a:bodyPr wrap="square" rtlCol="0">
            <a:spAutoFit/>
          </a:bodyPr>
          <a:lstStyle/>
          <a:p>
            <a:r>
              <a:rPr lang="en-US" sz="1800" b="1" dirty="0">
                <a:solidFill>
                  <a:srgbClr val="243F88"/>
                </a:solidFill>
              </a:rPr>
              <a:t>Facility of Information Technology  </a:t>
            </a:r>
          </a:p>
        </p:txBody>
      </p:sp>
      <p:sp>
        <p:nvSpPr>
          <p:cNvPr id="9" name="Oval 8">
            <a:extLst>
              <a:ext uri="{FF2B5EF4-FFF2-40B4-BE49-F238E27FC236}">
                <a16:creationId xmlns:a16="http://schemas.microsoft.com/office/drawing/2014/main" id="{4939FE36-4AB0-4DCD-8A85-A97E1A67D941}"/>
              </a:ext>
            </a:extLst>
          </p:cNvPr>
          <p:cNvSpPr/>
          <p:nvPr/>
        </p:nvSpPr>
        <p:spPr>
          <a:xfrm>
            <a:off x="5092260" y="7657538"/>
            <a:ext cx="67311" cy="98818"/>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FFAB2F8-E7EA-44A4-98BF-D2AC2C166261}"/>
              </a:ext>
            </a:extLst>
          </p:cNvPr>
          <p:cNvSpPr/>
          <p:nvPr/>
        </p:nvSpPr>
        <p:spPr>
          <a:xfrm>
            <a:off x="5381449" y="7653606"/>
            <a:ext cx="67311" cy="98818"/>
          </a:xfrm>
          <a:prstGeom prst="ellipse">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0AB2319-A557-4B1D-B7CA-9B176EB6CDE2}"/>
              </a:ext>
            </a:extLst>
          </p:cNvPr>
          <p:cNvSpPr txBox="1"/>
          <p:nvPr/>
        </p:nvSpPr>
        <p:spPr>
          <a:xfrm>
            <a:off x="677400" y="-2742145"/>
            <a:ext cx="5732016"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RECIPLORE</a:t>
            </a:r>
          </a:p>
        </p:txBody>
      </p:sp>
      <p:sp>
        <p:nvSpPr>
          <p:cNvPr id="12" name="TextBox 11">
            <a:extLst>
              <a:ext uri="{FF2B5EF4-FFF2-40B4-BE49-F238E27FC236}">
                <a16:creationId xmlns:a16="http://schemas.microsoft.com/office/drawing/2014/main" id="{3C4E47D9-4DAB-46B2-A680-E0F0743642E1}"/>
              </a:ext>
            </a:extLst>
          </p:cNvPr>
          <p:cNvSpPr txBox="1"/>
          <p:nvPr/>
        </p:nvSpPr>
        <p:spPr>
          <a:xfrm>
            <a:off x="665825" y="-1582991"/>
            <a:ext cx="6409678" cy="369332"/>
          </a:xfrm>
          <a:prstGeom prst="rect">
            <a:avLst/>
          </a:prstGeom>
          <a:noFill/>
        </p:spPr>
        <p:txBody>
          <a:bodyPr wrap="square" rtlCol="0">
            <a:spAutoFit/>
          </a:bodyPr>
          <a:lstStyle/>
          <a:p>
            <a:r>
              <a:rPr lang="en-US" dirty="0"/>
              <a:t>Cook Smarter, Waste Less – Your AI-Powered Kitchen Companion</a:t>
            </a:r>
          </a:p>
        </p:txBody>
      </p:sp>
      <p:sp>
        <p:nvSpPr>
          <p:cNvPr id="13" name="TextBox 12">
            <a:extLst>
              <a:ext uri="{FF2B5EF4-FFF2-40B4-BE49-F238E27FC236}">
                <a16:creationId xmlns:a16="http://schemas.microsoft.com/office/drawing/2014/main" id="{FE8AB28A-B482-46D9-9D47-2DF124AA5214}"/>
              </a:ext>
            </a:extLst>
          </p:cNvPr>
          <p:cNvSpPr txBox="1"/>
          <p:nvPr/>
        </p:nvSpPr>
        <p:spPr>
          <a:xfrm>
            <a:off x="677400" y="-1188835"/>
            <a:ext cx="4012706" cy="1015663"/>
          </a:xfrm>
          <a:prstGeom prst="rect">
            <a:avLst/>
          </a:prstGeom>
          <a:noFill/>
        </p:spPr>
        <p:txBody>
          <a:bodyPr wrap="square" rtlCol="0">
            <a:spAutoFit/>
          </a:bodyPr>
          <a:lstStyle/>
          <a:p>
            <a:r>
              <a:rPr lang="en-US" sz="2400" b="1" dirty="0"/>
              <a:t>Under Supervision:</a:t>
            </a:r>
          </a:p>
          <a:p>
            <a:r>
              <a:rPr lang="en-US" b="1" dirty="0"/>
              <a:t>DR: </a:t>
            </a:r>
            <a:r>
              <a:rPr lang="en-US" dirty="0"/>
              <a:t>Yasser Abdel Hamid Abdel Fattah</a:t>
            </a:r>
          </a:p>
          <a:p>
            <a:r>
              <a:rPr lang="en-US" b="1" dirty="0"/>
              <a:t>TA: </a:t>
            </a:r>
            <a:r>
              <a:rPr lang="en-US" dirty="0"/>
              <a:t>Hayam Abdel Basset Mahmoud</a:t>
            </a:r>
          </a:p>
        </p:txBody>
      </p:sp>
      <p:pic>
        <p:nvPicPr>
          <p:cNvPr id="14" name="Picture 13">
            <a:extLst>
              <a:ext uri="{FF2B5EF4-FFF2-40B4-BE49-F238E27FC236}">
                <a16:creationId xmlns:a16="http://schemas.microsoft.com/office/drawing/2014/main" id="{01A10098-2D1E-43C9-8F46-8A3876309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221" y="7073669"/>
            <a:ext cx="484915" cy="462691"/>
          </a:xfrm>
          <a:prstGeom prst="rect">
            <a:avLst/>
          </a:prstGeom>
        </p:spPr>
      </p:pic>
      <p:cxnSp>
        <p:nvCxnSpPr>
          <p:cNvPr id="6" name="Straight Arrow Connector 5">
            <a:extLst>
              <a:ext uri="{FF2B5EF4-FFF2-40B4-BE49-F238E27FC236}">
                <a16:creationId xmlns:a16="http://schemas.microsoft.com/office/drawing/2014/main" id="{A57BD621-4D6A-4293-B99F-0BF4E9026624}"/>
              </a:ext>
            </a:extLst>
          </p:cNvPr>
          <p:cNvCxnSpPr>
            <a:cxnSpLocks/>
          </p:cNvCxnSpPr>
          <p:nvPr/>
        </p:nvCxnSpPr>
        <p:spPr>
          <a:xfrm flipV="1">
            <a:off x="7905509" y="-2869138"/>
            <a:ext cx="1280969" cy="918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516E0F-E141-4D22-A209-A51D4E67D66E}"/>
              </a:ext>
            </a:extLst>
          </p:cNvPr>
          <p:cNvCxnSpPr>
            <a:cxnSpLocks/>
          </p:cNvCxnSpPr>
          <p:nvPr/>
        </p:nvCxnSpPr>
        <p:spPr>
          <a:xfrm>
            <a:off x="7905509" y="-1950283"/>
            <a:ext cx="1606952" cy="640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A4306E14-0F5E-4D97-80F8-62D09B5B29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708985" y="-3496494"/>
            <a:ext cx="1707266" cy="1707266"/>
          </a:xfrm>
          <a:prstGeom prst="rect">
            <a:avLst/>
          </a:prstGeom>
        </p:spPr>
      </p:pic>
      <p:pic>
        <p:nvPicPr>
          <p:cNvPr id="24" name="Picture 23">
            <a:extLst>
              <a:ext uri="{FF2B5EF4-FFF2-40B4-BE49-F238E27FC236}">
                <a16:creationId xmlns:a16="http://schemas.microsoft.com/office/drawing/2014/main" id="{D9E0E108-66AC-442F-9D05-9235A564EB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7712" y="-1564042"/>
            <a:ext cx="1880561" cy="1550071"/>
          </a:xfrm>
          <a:prstGeom prst="rect">
            <a:avLst/>
          </a:prstGeom>
        </p:spPr>
      </p:pic>
      <p:sp>
        <p:nvSpPr>
          <p:cNvPr id="27" name="TextBox 26">
            <a:extLst>
              <a:ext uri="{FF2B5EF4-FFF2-40B4-BE49-F238E27FC236}">
                <a16:creationId xmlns:a16="http://schemas.microsoft.com/office/drawing/2014/main" id="{93C7188A-177E-46D8-A2AB-8A8830129AC4}"/>
              </a:ext>
            </a:extLst>
          </p:cNvPr>
          <p:cNvSpPr txBox="1"/>
          <p:nvPr/>
        </p:nvSpPr>
        <p:spPr>
          <a:xfrm>
            <a:off x="8577911" y="-3701383"/>
            <a:ext cx="2349635" cy="369332"/>
          </a:xfrm>
          <a:prstGeom prst="rect">
            <a:avLst/>
          </a:prstGeom>
          <a:noFill/>
        </p:spPr>
        <p:txBody>
          <a:bodyPr wrap="square" rtlCol="0">
            <a:spAutoFit/>
          </a:bodyPr>
          <a:lstStyle/>
          <a:p>
            <a:r>
              <a:rPr lang="en-US" dirty="0"/>
              <a:t>Mobile Application </a:t>
            </a:r>
          </a:p>
        </p:txBody>
      </p:sp>
      <p:sp>
        <p:nvSpPr>
          <p:cNvPr id="28" name="TextBox 27">
            <a:extLst>
              <a:ext uri="{FF2B5EF4-FFF2-40B4-BE49-F238E27FC236}">
                <a16:creationId xmlns:a16="http://schemas.microsoft.com/office/drawing/2014/main" id="{740FF95F-64DE-46EF-83D2-29560FEE190A}"/>
              </a:ext>
            </a:extLst>
          </p:cNvPr>
          <p:cNvSpPr txBox="1"/>
          <p:nvPr/>
        </p:nvSpPr>
        <p:spPr>
          <a:xfrm>
            <a:off x="9540134" y="-1865693"/>
            <a:ext cx="2349635" cy="369332"/>
          </a:xfrm>
          <a:prstGeom prst="rect">
            <a:avLst/>
          </a:prstGeom>
          <a:noFill/>
        </p:spPr>
        <p:txBody>
          <a:bodyPr wrap="square" rtlCol="0">
            <a:spAutoFit/>
          </a:bodyPr>
          <a:lstStyle/>
          <a:p>
            <a:r>
              <a:rPr lang="en-US" dirty="0"/>
              <a:t>Web Application </a:t>
            </a:r>
          </a:p>
        </p:txBody>
      </p:sp>
      <p:pic>
        <p:nvPicPr>
          <p:cNvPr id="30" name="Picture 29">
            <a:extLst>
              <a:ext uri="{FF2B5EF4-FFF2-40B4-BE49-F238E27FC236}">
                <a16:creationId xmlns:a16="http://schemas.microsoft.com/office/drawing/2014/main" id="{C9402DCD-10A7-4D32-9EE3-53D062BA74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9075" y="-3097073"/>
            <a:ext cx="825268" cy="825268"/>
          </a:xfrm>
          <a:prstGeom prst="rect">
            <a:avLst/>
          </a:prstGeom>
        </p:spPr>
      </p:pic>
      <p:pic>
        <p:nvPicPr>
          <p:cNvPr id="31" name="Picture 30">
            <a:extLst>
              <a:ext uri="{FF2B5EF4-FFF2-40B4-BE49-F238E27FC236}">
                <a16:creationId xmlns:a16="http://schemas.microsoft.com/office/drawing/2014/main" id="{58737CFD-B62E-4773-BDCA-F0849AD63F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6336" y="-1286952"/>
            <a:ext cx="1056679" cy="1056679"/>
          </a:xfrm>
          <a:prstGeom prst="rect">
            <a:avLst/>
          </a:prstGeom>
        </p:spPr>
      </p:pic>
      <p:pic>
        <p:nvPicPr>
          <p:cNvPr id="88" name="Picture 87">
            <a:extLst>
              <a:ext uri="{FF2B5EF4-FFF2-40B4-BE49-F238E27FC236}">
                <a16:creationId xmlns:a16="http://schemas.microsoft.com/office/drawing/2014/main" id="{EDD7EEA7-9CC1-446A-B6F6-1377C909BA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6812280"/>
            <a:ext cx="81278" cy="45719"/>
          </a:xfrm>
          <a:prstGeom prst="rect">
            <a:avLst/>
          </a:prstGeom>
        </p:spPr>
      </p:pic>
      <p:grpSp>
        <p:nvGrpSpPr>
          <p:cNvPr id="17" name="Group 16">
            <a:extLst>
              <a:ext uri="{FF2B5EF4-FFF2-40B4-BE49-F238E27FC236}">
                <a16:creationId xmlns:a16="http://schemas.microsoft.com/office/drawing/2014/main" id="{1A416A3A-AC59-4AE0-8033-5680D1B119A9}"/>
              </a:ext>
            </a:extLst>
          </p:cNvPr>
          <p:cNvGrpSpPr/>
          <p:nvPr/>
        </p:nvGrpSpPr>
        <p:grpSpPr>
          <a:xfrm>
            <a:off x="2439386" y="470347"/>
            <a:ext cx="6653368" cy="6142191"/>
            <a:chOff x="2439386" y="470347"/>
            <a:chExt cx="6653368" cy="6142191"/>
          </a:xfrm>
        </p:grpSpPr>
        <p:grpSp>
          <p:nvGrpSpPr>
            <p:cNvPr id="2" name="Group 1">
              <a:extLst>
                <a:ext uri="{FF2B5EF4-FFF2-40B4-BE49-F238E27FC236}">
                  <a16:creationId xmlns:a16="http://schemas.microsoft.com/office/drawing/2014/main" id="{70707F9E-F25D-4434-99E3-A26EB219B52A}"/>
                </a:ext>
              </a:extLst>
            </p:cNvPr>
            <p:cNvGrpSpPr/>
            <p:nvPr/>
          </p:nvGrpSpPr>
          <p:grpSpPr>
            <a:xfrm rot="20575632">
              <a:off x="2987821" y="1080257"/>
              <a:ext cx="5513336" cy="5532281"/>
              <a:chOff x="3050624" y="599525"/>
              <a:chExt cx="5887550" cy="5864544"/>
            </a:xfrm>
          </p:grpSpPr>
          <p:sp>
            <p:nvSpPr>
              <p:cNvPr id="96" name="Freeform: Shape 95">
                <a:extLst>
                  <a:ext uri="{FF2B5EF4-FFF2-40B4-BE49-F238E27FC236}">
                    <a16:creationId xmlns:a16="http://schemas.microsoft.com/office/drawing/2014/main" id="{93769AD2-20EC-4868-9D7B-50A0ED3658B6}"/>
                  </a:ext>
                </a:extLst>
              </p:cNvPr>
              <p:cNvSpPr/>
              <p:nvPr/>
            </p:nvSpPr>
            <p:spPr>
              <a:xfrm rot="18900000">
                <a:off x="4645896" y="599525"/>
                <a:ext cx="1758175" cy="2174918"/>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97" name="Freeform: Shape 96">
                <a:extLst>
                  <a:ext uri="{FF2B5EF4-FFF2-40B4-BE49-F238E27FC236}">
                    <a16:creationId xmlns:a16="http://schemas.microsoft.com/office/drawing/2014/main" id="{4416AD18-FF8C-40CA-81A0-19139FEA7D54}"/>
                  </a:ext>
                </a:extLst>
              </p:cNvPr>
              <p:cNvSpPr/>
              <p:nvPr/>
            </p:nvSpPr>
            <p:spPr>
              <a:xfrm rot="18900000">
                <a:off x="5376355" y="807897"/>
                <a:ext cx="2174917" cy="1758175"/>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8" name="Freeform: Shape 97">
                <a:extLst>
                  <a:ext uri="{FF2B5EF4-FFF2-40B4-BE49-F238E27FC236}">
                    <a16:creationId xmlns:a16="http://schemas.microsoft.com/office/drawing/2014/main" id="{55D1AE99-6922-4756-A3BE-0103FBF66E78}"/>
                  </a:ext>
                </a:extLst>
              </p:cNvPr>
              <p:cNvSpPr/>
              <p:nvPr/>
            </p:nvSpPr>
            <p:spPr>
              <a:xfrm rot="18900000">
                <a:off x="3258994" y="1986425"/>
                <a:ext cx="1758176" cy="2174918"/>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99" name="Freeform: Shape 98">
                <a:extLst>
                  <a:ext uri="{FF2B5EF4-FFF2-40B4-BE49-F238E27FC236}">
                    <a16:creationId xmlns:a16="http://schemas.microsoft.com/office/drawing/2014/main" id="{DB5043ED-40FE-44AB-858D-9E36C4403487}"/>
                  </a:ext>
                </a:extLst>
              </p:cNvPr>
              <p:cNvSpPr/>
              <p:nvPr/>
            </p:nvSpPr>
            <p:spPr>
              <a:xfrm rot="18900000">
                <a:off x="6763257" y="2194799"/>
                <a:ext cx="2174917" cy="1758175"/>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0" name="Freeform: Shape 99">
                <a:extLst>
                  <a:ext uri="{FF2B5EF4-FFF2-40B4-BE49-F238E27FC236}">
                    <a16:creationId xmlns:a16="http://schemas.microsoft.com/office/drawing/2014/main" id="{0FC10766-CC71-432D-B0DE-26B31FD1EF37}"/>
                  </a:ext>
                </a:extLst>
              </p:cNvPr>
              <p:cNvSpPr/>
              <p:nvPr/>
            </p:nvSpPr>
            <p:spPr>
              <a:xfrm rot="18900000">
                <a:off x="3050624" y="3133626"/>
                <a:ext cx="2174917" cy="1758176"/>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1" name="Freeform: Shape 100">
                <a:extLst>
                  <a:ext uri="{FF2B5EF4-FFF2-40B4-BE49-F238E27FC236}">
                    <a16:creationId xmlns:a16="http://schemas.microsoft.com/office/drawing/2014/main" id="{D41372BC-D845-476A-8A33-BBB4ABE7B6EE}"/>
                  </a:ext>
                </a:extLst>
              </p:cNvPr>
              <p:cNvSpPr/>
              <p:nvPr/>
            </p:nvSpPr>
            <p:spPr>
              <a:xfrm rot="18900000">
                <a:off x="6971628" y="2925255"/>
                <a:ext cx="1758176" cy="2174918"/>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2" name="Freeform: Shape 101">
                <a:extLst>
                  <a:ext uri="{FF2B5EF4-FFF2-40B4-BE49-F238E27FC236}">
                    <a16:creationId xmlns:a16="http://schemas.microsoft.com/office/drawing/2014/main" id="{BE835C57-4E49-4D59-BCA2-EDE21950F114}"/>
                  </a:ext>
                </a:extLst>
              </p:cNvPr>
              <p:cNvSpPr/>
              <p:nvPr/>
            </p:nvSpPr>
            <p:spPr>
              <a:xfrm rot="18900000">
                <a:off x="5574489" y="4316105"/>
                <a:ext cx="1758175" cy="21479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4" name="Oval 103">
                <a:extLst>
                  <a:ext uri="{FF2B5EF4-FFF2-40B4-BE49-F238E27FC236}">
                    <a16:creationId xmlns:a16="http://schemas.microsoft.com/office/drawing/2014/main" id="{0F3F54BB-02A9-458F-8DED-AE625B2318AE}"/>
                  </a:ext>
                </a:extLst>
              </p:cNvPr>
              <p:cNvSpPr/>
              <p:nvPr/>
            </p:nvSpPr>
            <p:spPr>
              <a:xfrm rot="1133995">
                <a:off x="4348077" y="2087571"/>
                <a:ext cx="3148813" cy="3148813"/>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grpSp>
          <p:nvGrpSpPr>
            <p:cNvPr id="165" name="Group 164">
              <a:extLst>
                <a:ext uri="{FF2B5EF4-FFF2-40B4-BE49-F238E27FC236}">
                  <a16:creationId xmlns:a16="http://schemas.microsoft.com/office/drawing/2014/main" id="{CEE76D3B-BB8B-4467-8C4C-22BBB598616E}"/>
                </a:ext>
              </a:extLst>
            </p:cNvPr>
            <p:cNvGrpSpPr/>
            <p:nvPr/>
          </p:nvGrpSpPr>
          <p:grpSpPr>
            <a:xfrm rot="19402326">
              <a:off x="3433994" y="1062270"/>
              <a:ext cx="1018467" cy="1073584"/>
              <a:chOff x="1466851" y="1754971"/>
              <a:chExt cx="2362200" cy="2362200"/>
            </a:xfrm>
          </p:grpSpPr>
          <p:sp>
            <p:nvSpPr>
              <p:cNvPr id="166" name="Oval 165">
                <a:extLst>
                  <a:ext uri="{FF2B5EF4-FFF2-40B4-BE49-F238E27FC236}">
                    <a16:creationId xmlns:a16="http://schemas.microsoft.com/office/drawing/2014/main" id="{37E26C21-0395-46BF-9EF6-5AB0C5340CD9}"/>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7" name="Picture 166">
                <a:extLst>
                  <a:ext uri="{FF2B5EF4-FFF2-40B4-BE49-F238E27FC236}">
                    <a16:creationId xmlns:a16="http://schemas.microsoft.com/office/drawing/2014/main" id="{E792244E-A843-4A90-B884-70FEB46D04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168" name="Group 167">
              <a:extLst>
                <a:ext uri="{FF2B5EF4-FFF2-40B4-BE49-F238E27FC236}">
                  <a16:creationId xmlns:a16="http://schemas.microsoft.com/office/drawing/2014/main" id="{FCE9A3FB-D7A4-4D97-B6E2-75C9F3C5168C}"/>
                </a:ext>
              </a:extLst>
            </p:cNvPr>
            <p:cNvGrpSpPr/>
            <p:nvPr/>
          </p:nvGrpSpPr>
          <p:grpSpPr>
            <a:xfrm rot="617146">
              <a:off x="5439006" y="470347"/>
              <a:ext cx="1062311" cy="1105340"/>
              <a:chOff x="4388156" y="1754971"/>
              <a:chExt cx="2362200" cy="2362200"/>
            </a:xfrm>
            <a:solidFill>
              <a:srgbClr val="03A1A4"/>
            </a:solidFill>
          </p:grpSpPr>
          <p:sp>
            <p:nvSpPr>
              <p:cNvPr id="169" name="Oval 168">
                <a:extLst>
                  <a:ext uri="{FF2B5EF4-FFF2-40B4-BE49-F238E27FC236}">
                    <a16:creationId xmlns:a16="http://schemas.microsoft.com/office/drawing/2014/main" id="{3A3A7AE0-E2C3-41DA-BA30-B9F3CCFA1BAD}"/>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0" name="Picture 169">
                <a:extLst>
                  <a:ext uri="{FF2B5EF4-FFF2-40B4-BE49-F238E27FC236}">
                    <a16:creationId xmlns:a16="http://schemas.microsoft.com/office/drawing/2014/main" id="{766B9467-C5D5-41A2-91E2-A74D23EBABC1}"/>
                  </a:ext>
                </a:extLst>
              </p:cNvPr>
              <p:cNvPicPr>
                <a:picLocks noChangeAspect="1"/>
              </p:cNvPicPr>
              <p:nvPr/>
            </p:nvPicPr>
            <p:blipFill rotWithShape="1">
              <a:blip r:embed="rId11">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71" name="Group 170">
              <a:extLst>
                <a:ext uri="{FF2B5EF4-FFF2-40B4-BE49-F238E27FC236}">
                  <a16:creationId xmlns:a16="http://schemas.microsoft.com/office/drawing/2014/main" id="{D7C154C0-6674-438D-96DC-A5376B772A2E}"/>
                </a:ext>
              </a:extLst>
            </p:cNvPr>
            <p:cNvGrpSpPr/>
            <p:nvPr/>
          </p:nvGrpSpPr>
          <p:grpSpPr>
            <a:xfrm rot="3871486">
              <a:off x="7503879" y="1612056"/>
              <a:ext cx="941033" cy="1020522"/>
              <a:chOff x="7245656" y="1754971"/>
              <a:chExt cx="2362200" cy="2362200"/>
            </a:xfrm>
            <a:solidFill>
              <a:srgbClr val="EE9524"/>
            </a:solidFill>
          </p:grpSpPr>
          <p:sp>
            <p:nvSpPr>
              <p:cNvPr id="172" name="Oval 171">
                <a:extLst>
                  <a:ext uri="{FF2B5EF4-FFF2-40B4-BE49-F238E27FC236}">
                    <a16:creationId xmlns:a16="http://schemas.microsoft.com/office/drawing/2014/main" id="{6683716E-0F83-4113-89B8-F3EE543EC645}"/>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3" name="Picture 172">
                <a:extLst>
                  <a:ext uri="{FF2B5EF4-FFF2-40B4-BE49-F238E27FC236}">
                    <a16:creationId xmlns:a16="http://schemas.microsoft.com/office/drawing/2014/main" id="{89D01B25-65CF-4921-AF97-FA0CB6CE3E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96" name="Group 195">
              <a:extLst>
                <a:ext uri="{FF2B5EF4-FFF2-40B4-BE49-F238E27FC236}">
                  <a16:creationId xmlns:a16="http://schemas.microsoft.com/office/drawing/2014/main" id="{34D0E87A-B9F4-4B5B-AEF4-2EBF8C127523}"/>
                </a:ext>
              </a:extLst>
            </p:cNvPr>
            <p:cNvGrpSpPr/>
            <p:nvPr/>
          </p:nvGrpSpPr>
          <p:grpSpPr>
            <a:xfrm rot="6653024">
              <a:off x="8100975" y="3668073"/>
              <a:ext cx="984313" cy="999245"/>
              <a:chOff x="1466851" y="1754971"/>
              <a:chExt cx="2362200" cy="2362200"/>
            </a:xfrm>
            <a:solidFill>
              <a:schemeClr val="accent6">
                <a:lumMod val="75000"/>
              </a:schemeClr>
            </a:solidFill>
          </p:grpSpPr>
          <p:sp>
            <p:nvSpPr>
              <p:cNvPr id="197" name="Oval 196">
                <a:extLst>
                  <a:ext uri="{FF2B5EF4-FFF2-40B4-BE49-F238E27FC236}">
                    <a16:creationId xmlns:a16="http://schemas.microsoft.com/office/drawing/2014/main" id="{9A9EF235-8B3D-4211-9ED6-C2389D7815AB}"/>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Picture 197">
                <a:extLst>
                  <a:ext uri="{FF2B5EF4-FFF2-40B4-BE49-F238E27FC236}">
                    <a16:creationId xmlns:a16="http://schemas.microsoft.com/office/drawing/2014/main" id="{931C88C4-8B3A-4766-8ACA-65DF2312A42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99" name="Group 198">
              <a:extLst>
                <a:ext uri="{FF2B5EF4-FFF2-40B4-BE49-F238E27FC236}">
                  <a16:creationId xmlns:a16="http://schemas.microsoft.com/office/drawing/2014/main" id="{ACA025DE-0FEE-428A-9AD5-71C90329A67B}"/>
                </a:ext>
              </a:extLst>
            </p:cNvPr>
            <p:cNvGrpSpPr/>
            <p:nvPr/>
          </p:nvGrpSpPr>
          <p:grpSpPr>
            <a:xfrm rot="8386391">
              <a:off x="7076715" y="5444033"/>
              <a:ext cx="1062311" cy="1105340"/>
              <a:chOff x="4388156" y="1754971"/>
              <a:chExt cx="2362200" cy="2362200"/>
            </a:xfrm>
            <a:solidFill>
              <a:srgbClr val="FFC000"/>
            </a:solidFill>
          </p:grpSpPr>
          <p:sp>
            <p:nvSpPr>
              <p:cNvPr id="200" name="Oval 199">
                <a:extLst>
                  <a:ext uri="{FF2B5EF4-FFF2-40B4-BE49-F238E27FC236}">
                    <a16:creationId xmlns:a16="http://schemas.microsoft.com/office/drawing/2014/main" id="{603F5976-634F-4ED4-ACF5-1AC31AAE0695}"/>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1" name="Picture 200">
                <a:extLst>
                  <a:ext uri="{FF2B5EF4-FFF2-40B4-BE49-F238E27FC236}">
                    <a16:creationId xmlns:a16="http://schemas.microsoft.com/office/drawing/2014/main" id="{8AAFB23A-1659-42EA-86AF-BEAF42C182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238" name="Group 237">
              <a:extLst>
                <a:ext uri="{FF2B5EF4-FFF2-40B4-BE49-F238E27FC236}">
                  <a16:creationId xmlns:a16="http://schemas.microsoft.com/office/drawing/2014/main" id="{6775A284-8761-4AA2-AA43-CD5DFDF95E70}"/>
                </a:ext>
              </a:extLst>
            </p:cNvPr>
            <p:cNvGrpSpPr/>
            <p:nvPr/>
          </p:nvGrpSpPr>
          <p:grpSpPr>
            <a:xfrm rot="16200000">
              <a:off x="2413340" y="3157935"/>
              <a:ext cx="1072613" cy="1020521"/>
              <a:chOff x="7245656" y="1754971"/>
              <a:chExt cx="2362200" cy="2362200"/>
            </a:xfrm>
            <a:solidFill>
              <a:schemeClr val="accent2">
                <a:lumMod val="75000"/>
              </a:schemeClr>
            </a:solidFill>
          </p:grpSpPr>
          <p:sp>
            <p:nvSpPr>
              <p:cNvPr id="239" name="Oval 238">
                <a:extLst>
                  <a:ext uri="{FF2B5EF4-FFF2-40B4-BE49-F238E27FC236}">
                    <a16:creationId xmlns:a16="http://schemas.microsoft.com/office/drawing/2014/main" id="{0F94AF4F-D6BB-4E16-A249-C6FC7086B733}"/>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0" name="Picture 239">
                <a:extLst>
                  <a:ext uri="{FF2B5EF4-FFF2-40B4-BE49-F238E27FC236}">
                    <a16:creationId xmlns:a16="http://schemas.microsoft.com/office/drawing/2014/main" id="{0CCA3C6B-19FA-4E61-AF7F-5E5061887E3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247" name="Group 246">
              <a:extLst>
                <a:ext uri="{FF2B5EF4-FFF2-40B4-BE49-F238E27FC236}">
                  <a16:creationId xmlns:a16="http://schemas.microsoft.com/office/drawing/2014/main" id="{D8B50611-6175-4E4B-A568-2D052BFAFE75}"/>
                </a:ext>
              </a:extLst>
            </p:cNvPr>
            <p:cNvGrpSpPr/>
            <p:nvPr/>
          </p:nvGrpSpPr>
          <p:grpSpPr>
            <a:xfrm rot="13855158">
              <a:off x="3026954" y="5251398"/>
              <a:ext cx="1072613" cy="1020522"/>
              <a:chOff x="7245656" y="1754971"/>
              <a:chExt cx="2362200" cy="2362200"/>
            </a:xfrm>
            <a:solidFill>
              <a:srgbClr val="385723"/>
            </a:solidFill>
          </p:grpSpPr>
          <p:sp>
            <p:nvSpPr>
              <p:cNvPr id="248" name="Oval 247">
                <a:extLst>
                  <a:ext uri="{FF2B5EF4-FFF2-40B4-BE49-F238E27FC236}">
                    <a16:creationId xmlns:a16="http://schemas.microsoft.com/office/drawing/2014/main" id="{14A0F49E-8622-4786-921E-EC5E8BDE8700}"/>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 name="Picture 248">
                <a:extLst>
                  <a:ext uri="{FF2B5EF4-FFF2-40B4-BE49-F238E27FC236}">
                    <a16:creationId xmlns:a16="http://schemas.microsoft.com/office/drawing/2014/main" id="{BFD5DFD5-0113-4B8F-83C4-2FD92C8804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sp>
          <p:nvSpPr>
            <p:cNvPr id="163" name="TextBox 162">
              <a:extLst>
                <a:ext uri="{FF2B5EF4-FFF2-40B4-BE49-F238E27FC236}">
                  <a16:creationId xmlns:a16="http://schemas.microsoft.com/office/drawing/2014/main" id="{37535F8C-0170-4849-A9AF-0172FF56C973}"/>
                </a:ext>
              </a:extLst>
            </p:cNvPr>
            <p:cNvSpPr txBox="1"/>
            <p:nvPr/>
          </p:nvSpPr>
          <p:spPr>
            <a:xfrm>
              <a:off x="3290955" y="3636156"/>
              <a:ext cx="4836697" cy="584775"/>
            </a:xfrm>
            <a:prstGeom prst="rect">
              <a:avLst/>
            </a:prstGeom>
            <a:noFill/>
          </p:spPr>
          <p:txBody>
            <a:bodyPr wrap="square" rtlCol="0">
              <a:spAutoFit/>
            </a:bodyPr>
            <a:lstStyle/>
            <a:p>
              <a:pPr algn="ctr"/>
              <a:r>
                <a:rPr lang="en-US" sz="3200" b="1" dirty="0">
                  <a:solidFill>
                    <a:schemeClr val="tx2">
                      <a:lumMod val="40000"/>
                      <a:lumOff val="60000"/>
                    </a:schemeClr>
                  </a:solidFill>
                  <a:latin typeface="Tw Cen MT" panose="020B0602020104020603" pitchFamily="34" charset="0"/>
                </a:rPr>
                <a:t>Team Members</a:t>
              </a:r>
            </a:p>
          </p:txBody>
        </p:sp>
      </p:grpSp>
      <p:grpSp>
        <p:nvGrpSpPr>
          <p:cNvPr id="53" name="Group 52">
            <a:extLst>
              <a:ext uri="{FF2B5EF4-FFF2-40B4-BE49-F238E27FC236}">
                <a16:creationId xmlns:a16="http://schemas.microsoft.com/office/drawing/2014/main" id="{E5AA23F2-83F0-41DA-9088-428913EECCCF}"/>
              </a:ext>
            </a:extLst>
          </p:cNvPr>
          <p:cNvGrpSpPr/>
          <p:nvPr/>
        </p:nvGrpSpPr>
        <p:grpSpPr>
          <a:xfrm>
            <a:off x="1544528" y="5130311"/>
            <a:ext cx="1050051" cy="932880"/>
            <a:chOff x="2439386" y="470347"/>
            <a:chExt cx="6653368" cy="6142191"/>
          </a:xfrm>
        </p:grpSpPr>
        <p:grpSp>
          <p:nvGrpSpPr>
            <p:cNvPr id="54" name="Group 53">
              <a:extLst>
                <a:ext uri="{FF2B5EF4-FFF2-40B4-BE49-F238E27FC236}">
                  <a16:creationId xmlns:a16="http://schemas.microsoft.com/office/drawing/2014/main" id="{D41C4EC6-DA65-4A93-B40B-ABC5D129F0F3}"/>
                </a:ext>
              </a:extLst>
            </p:cNvPr>
            <p:cNvGrpSpPr/>
            <p:nvPr/>
          </p:nvGrpSpPr>
          <p:grpSpPr>
            <a:xfrm rot="20575632">
              <a:off x="2987821" y="1080257"/>
              <a:ext cx="5513336" cy="5532281"/>
              <a:chOff x="3050624" y="599525"/>
              <a:chExt cx="5887550" cy="5864544"/>
            </a:xfrm>
          </p:grpSpPr>
          <p:sp>
            <p:nvSpPr>
              <p:cNvPr id="77" name="Freeform: Shape 76">
                <a:extLst>
                  <a:ext uri="{FF2B5EF4-FFF2-40B4-BE49-F238E27FC236}">
                    <a16:creationId xmlns:a16="http://schemas.microsoft.com/office/drawing/2014/main" id="{FCE9DFA6-4032-445E-8BE9-FF5DFE2A274A}"/>
                  </a:ext>
                </a:extLst>
              </p:cNvPr>
              <p:cNvSpPr/>
              <p:nvPr/>
            </p:nvSpPr>
            <p:spPr>
              <a:xfrm rot="18900000">
                <a:off x="4645896" y="599525"/>
                <a:ext cx="1758175" cy="2174918"/>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reeform: Shape 77">
                <a:extLst>
                  <a:ext uri="{FF2B5EF4-FFF2-40B4-BE49-F238E27FC236}">
                    <a16:creationId xmlns:a16="http://schemas.microsoft.com/office/drawing/2014/main" id="{8C8455F8-A510-42F5-89F6-F0C751544C39}"/>
                  </a:ext>
                </a:extLst>
              </p:cNvPr>
              <p:cNvSpPr/>
              <p:nvPr/>
            </p:nvSpPr>
            <p:spPr>
              <a:xfrm rot="18900000">
                <a:off x="5376355" y="807897"/>
                <a:ext cx="2174917" cy="1758175"/>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79" name="Freeform: Shape 78">
                <a:extLst>
                  <a:ext uri="{FF2B5EF4-FFF2-40B4-BE49-F238E27FC236}">
                    <a16:creationId xmlns:a16="http://schemas.microsoft.com/office/drawing/2014/main" id="{DACE0F32-4E2C-4E85-A45E-9E3E40C73EB9}"/>
                  </a:ext>
                </a:extLst>
              </p:cNvPr>
              <p:cNvSpPr/>
              <p:nvPr/>
            </p:nvSpPr>
            <p:spPr>
              <a:xfrm rot="18900000">
                <a:off x="3258994" y="1986425"/>
                <a:ext cx="1758176" cy="2174918"/>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80" name="Freeform: Shape 79">
                <a:extLst>
                  <a:ext uri="{FF2B5EF4-FFF2-40B4-BE49-F238E27FC236}">
                    <a16:creationId xmlns:a16="http://schemas.microsoft.com/office/drawing/2014/main" id="{F1700CCE-E825-4C6D-A319-B5A7B227561D}"/>
                  </a:ext>
                </a:extLst>
              </p:cNvPr>
              <p:cNvSpPr/>
              <p:nvPr/>
            </p:nvSpPr>
            <p:spPr>
              <a:xfrm rot="18900000">
                <a:off x="6763257" y="2194799"/>
                <a:ext cx="2174917" cy="1758175"/>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reeform: Shape 80">
                <a:extLst>
                  <a:ext uri="{FF2B5EF4-FFF2-40B4-BE49-F238E27FC236}">
                    <a16:creationId xmlns:a16="http://schemas.microsoft.com/office/drawing/2014/main" id="{9374A184-FF23-4345-A2BC-24458C0D95AE}"/>
                  </a:ext>
                </a:extLst>
              </p:cNvPr>
              <p:cNvSpPr/>
              <p:nvPr/>
            </p:nvSpPr>
            <p:spPr>
              <a:xfrm rot="18900000">
                <a:off x="3050624" y="3133626"/>
                <a:ext cx="2174917" cy="1758176"/>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reeform: Shape 81">
                <a:extLst>
                  <a:ext uri="{FF2B5EF4-FFF2-40B4-BE49-F238E27FC236}">
                    <a16:creationId xmlns:a16="http://schemas.microsoft.com/office/drawing/2014/main" id="{3FFE0C96-E716-4450-8D31-2EFBBCAA8FED}"/>
                  </a:ext>
                </a:extLst>
              </p:cNvPr>
              <p:cNvSpPr/>
              <p:nvPr/>
            </p:nvSpPr>
            <p:spPr>
              <a:xfrm rot="18900000">
                <a:off x="6971628" y="2925255"/>
                <a:ext cx="1758176" cy="2174918"/>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3" name="Freeform: Shape 82">
                <a:extLst>
                  <a:ext uri="{FF2B5EF4-FFF2-40B4-BE49-F238E27FC236}">
                    <a16:creationId xmlns:a16="http://schemas.microsoft.com/office/drawing/2014/main" id="{D4F2B4DB-5289-4842-97E5-A9771CAE324B}"/>
                  </a:ext>
                </a:extLst>
              </p:cNvPr>
              <p:cNvSpPr/>
              <p:nvPr/>
            </p:nvSpPr>
            <p:spPr>
              <a:xfrm rot="18900000">
                <a:off x="5574489" y="4316105"/>
                <a:ext cx="1758175" cy="21479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4" name="Oval 83">
                <a:extLst>
                  <a:ext uri="{FF2B5EF4-FFF2-40B4-BE49-F238E27FC236}">
                    <a16:creationId xmlns:a16="http://schemas.microsoft.com/office/drawing/2014/main" id="{88234780-AA22-4292-9AA1-95EF4B9BCD8D}"/>
                  </a:ext>
                </a:extLst>
              </p:cNvPr>
              <p:cNvSpPr/>
              <p:nvPr/>
            </p:nvSpPr>
            <p:spPr>
              <a:xfrm rot="1133995">
                <a:off x="4348077" y="2087571"/>
                <a:ext cx="3148813" cy="3148813"/>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grpSp>
          <p:nvGrpSpPr>
            <p:cNvPr id="55" name="Group 54">
              <a:extLst>
                <a:ext uri="{FF2B5EF4-FFF2-40B4-BE49-F238E27FC236}">
                  <a16:creationId xmlns:a16="http://schemas.microsoft.com/office/drawing/2014/main" id="{3EF9BB2E-475C-4570-904C-2FCBCDC29B1D}"/>
                </a:ext>
              </a:extLst>
            </p:cNvPr>
            <p:cNvGrpSpPr/>
            <p:nvPr/>
          </p:nvGrpSpPr>
          <p:grpSpPr>
            <a:xfrm rot="19402326">
              <a:off x="3433994" y="1062270"/>
              <a:ext cx="1018467" cy="1073584"/>
              <a:chOff x="1466851" y="1754971"/>
              <a:chExt cx="2362200" cy="2362200"/>
            </a:xfrm>
          </p:grpSpPr>
          <p:sp>
            <p:nvSpPr>
              <p:cNvPr id="75" name="Oval 74">
                <a:extLst>
                  <a:ext uri="{FF2B5EF4-FFF2-40B4-BE49-F238E27FC236}">
                    <a16:creationId xmlns:a16="http://schemas.microsoft.com/office/drawing/2014/main" id="{CAB0D65F-AE27-4067-B3A1-70432213F518}"/>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Picture 75">
                <a:extLst>
                  <a:ext uri="{FF2B5EF4-FFF2-40B4-BE49-F238E27FC236}">
                    <a16:creationId xmlns:a16="http://schemas.microsoft.com/office/drawing/2014/main" id="{03B3BAC7-9CDA-4B91-9D8B-44489CC5E6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56" name="Group 55">
              <a:extLst>
                <a:ext uri="{FF2B5EF4-FFF2-40B4-BE49-F238E27FC236}">
                  <a16:creationId xmlns:a16="http://schemas.microsoft.com/office/drawing/2014/main" id="{4B66188E-AFA3-4474-B99B-AA2241CAB4ED}"/>
                </a:ext>
              </a:extLst>
            </p:cNvPr>
            <p:cNvGrpSpPr/>
            <p:nvPr/>
          </p:nvGrpSpPr>
          <p:grpSpPr>
            <a:xfrm rot="617146">
              <a:off x="5439006" y="470347"/>
              <a:ext cx="1062311" cy="1105340"/>
              <a:chOff x="4388156" y="1754971"/>
              <a:chExt cx="2362200" cy="2362200"/>
            </a:xfrm>
            <a:solidFill>
              <a:srgbClr val="03A1A4"/>
            </a:solidFill>
          </p:grpSpPr>
          <p:sp>
            <p:nvSpPr>
              <p:cNvPr id="73" name="Oval 72">
                <a:extLst>
                  <a:ext uri="{FF2B5EF4-FFF2-40B4-BE49-F238E27FC236}">
                    <a16:creationId xmlns:a16="http://schemas.microsoft.com/office/drawing/2014/main" id="{A3471A36-5858-4273-BF6D-B0E712CEC9DA}"/>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63AEDC6A-F49A-4A08-BD3B-93C96C0C6FCC}"/>
                  </a:ext>
                </a:extLst>
              </p:cNvPr>
              <p:cNvPicPr>
                <a:picLocks noChangeAspect="1"/>
              </p:cNvPicPr>
              <p:nvPr/>
            </p:nvPicPr>
            <p:blipFill rotWithShape="1">
              <a:blip r:embed="rId11">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57" name="Group 56">
              <a:extLst>
                <a:ext uri="{FF2B5EF4-FFF2-40B4-BE49-F238E27FC236}">
                  <a16:creationId xmlns:a16="http://schemas.microsoft.com/office/drawing/2014/main" id="{ECCB47F8-E89D-486B-A5EC-744A49E1EC72}"/>
                </a:ext>
              </a:extLst>
            </p:cNvPr>
            <p:cNvGrpSpPr/>
            <p:nvPr/>
          </p:nvGrpSpPr>
          <p:grpSpPr>
            <a:xfrm rot="3871486">
              <a:off x="7503879" y="1612056"/>
              <a:ext cx="941033" cy="1020522"/>
              <a:chOff x="7245656" y="1754971"/>
              <a:chExt cx="2362200" cy="2362200"/>
            </a:xfrm>
            <a:solidFill>
              <a:srgbClr val="EE9524"/>
            </a:solidFill>
          </p:grpSpPr>
          <p:sp>
            <p:nvSpPr>
              <p:cNvPr id="71" name="Oval 70">
                <a:extLst>
                  <a:ext uri="{FF2B5EF4-FFF2-40B4-BE49-F238E27FC236}">
                    <a16:creationId xmlns:a16="http://schemas.microsoft.com/office/drawing/2014/main" id="{9770BBF4-45D5-4DB8-9715-F76DD933A392}"/>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2" name="Picture 71">
                <a:extLst>
                  <a:ext uri="{FF2B5EF4-FFF2-40B4-BE49-F238E27FC236}">
                    <a16:creationId xmlns:a16="http://schemas.microsoft.com/office/drawing/2014/main" id="{72AD6FC2-FF36-4A44-8F3F-00F478A58D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58" name="Group 57">
              <a:extLst>
                <a:ext uri="{FF2B5EF4-FFF2-40B4-BE49-F238E27FC236}">
                  <a16:creationId xmlns:a16="http://schemas.microsoft.com/office/drawing/2014/main" id="{ED23A6D5-58FB-44A0-AE81-8F24AF0DF385}"/>
                </a:ext>
              </a:extLst>
            </p:cNvPr>
            <p:cNvGrpSpPr/>
            <p:nvPr/>
          </p:nvGrpSpPr>
          <p:grpSpPr>
            <a:xfrm rot="6653024">
              <a:off x="8100975" y="3668073"/>
              <a:ext cx="984313" cy="999245"/>
              <a:chOff x="1466851" y="1754971"/>
              <a:chExt cx="2362200" cy="2362200"/>
            </a:xfrm>
            <a:solidFill>
              <a:schemeClr val="accent6">
                <a:lumMod val="75000"/>
              </a:schemeClr>
            </a:solidFill>
          </p:grpSpPr>
          <p:sp>
            <p:nvSpPr>
              <p:cNvPr id="69" name="Oval 68">
                <a:extLst>
                  <a:ext uri="{FF2B5EF4-FFF2-40B4-BE49-F238E27FC236}">
                    <a16:creationId xmlns:a16="http://schemas.microsoft.com/office/drawing/2014/main" id="{A7C8B125-4CD1-4A57-9A41-EA0422CEF8DC}"/>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619CB743-BD6F-44F1-ACB6-C19A21E04B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59" name="Group 58">
              <a:extLst>
                <a:ext uri="{FF2B5EF4-FFF2-40B4-BE49-F238E27FC236}">
                  <a16:creationId xmlns:a16="http://schemas.microsoft.com/office/drawing/2014/main" id="{1681D7AC-A890-468C-A883-0BB5C4714428}"/>
                </a:ext>
              </a:extLst>
            </p:cNvPr>
            <p:cNvGrpSpPr/>
            <p:nvPr/>
          </p:nvGrpSpPr>
          <p:grpSpPr>
            <a:xfrm rot="8386391">
              <a:off x="7076715" y="5444033"/>
              <a:ext cx="1062311" cy="1105340"/>
              <a:chOff x="4388156" y="1754971"/>
              <a:chExt cx="2362200" cy="2362200"/>
            </a:xfrm>
            <a:solidFill>
              <a:srgbClr val="FFC000"/>
            </a:solidFill>
          </p:grpSpPr>
          <p:sp>
            <p:nvSpPr>
              <p:cNvPr id="67" name="Oval 66">
                <a:extLst>
                  <a:ext uri="{FF2B5EF4-FFF2-40B4-BE49-F238E27FC236}">
                    <a16:creationId xmlns:a16="http://schemas.microsoft.com/office/drawing/2014/main" id="{246845D8-AECF-476A-8CB9-80E85A34F09C}"/>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extLst>
                  <a:ext uri="{FF2B5EF4-FFF2-40B4-BE49-F238E27FC236}">
                    <a16:creationId xmlns:a16="http://schemas.microsoft.com/office/drawing/2014/main" id="{EF40CC25-B129-49E6-8EA3-6A64B181BE3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60" name="Group 59">
              <a:extLst>
                <a:ext uri="{FF2B5EF4-FFF2-40B4-BE49-F238E27FC236}">
                  <a16:creationId xmlns:a16="http://schemas.microsoft.com/office/drawing/2014/main" id="{624A843B-63D4-4871-9051-A1664AA27827}"/>
                </a:ext>
              </a:extLst>
            </p:cNvPr>
            <p:cNvGrpSpPr/>
            <p:nvPr/>
          </p:nvGrpSpPr>
          <p:grpSpPr>
            <a:xfrm rot="16200000">
              <a:off x="2413340" y="3157935"/>
              <a:ext cx="1072613" cy="1020521"/>
              <a:chOff x="7245656" y="1754971"/>
              <a:chExt cx="2362200" cy="2362200"/>
            </a:xfrm>
            <a:solidFill>
              <a:schemeClr val="accent2">
                <a:lumMod val="75000"/>
              </a:schemeClr>
            </a:solidFill>
          </p:grpSpPr>
          <p:sp>
            <p:nvSpPr>
              <p:cNvPr id="65" name="Oval 64">
                <a:extLst>
                  <a:ext uri="{FF2B5EF4-FFF2-40B4-BE49-F238E27FC236}">
                    <a16:creationId xmlns:a16="http://schemas.microsoft.com/office/drawing/2014/main" id="{2E9905CA-1B6B-4D41-AB77-FCE0B82C268E}"/>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7854F212-D2CD-4679-AC0F-789B75540E6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61" name="Group 60">
              <a:extLst>
                <a:ext uri="{FF2B5EF4-FFF2-40B4-BE49-F238E27FC236}">
                  <a16:creationId xmlns:a16="http://schemas.microsoft.com/office/drawing/2014/main" id="{1FD0C3E1-C7AE-406A-85CD-B86F32D7E87D}"/>
                </a:ext>
              </a:extLst>
            </p:cNvPr>
            <p:cNvGrpSpPr/>
            <p:nvPr/>
          </p:nvGrpSpPr>
          <p:grpSpPr>
            <a:xfrm rot="13855158">
              <a:off x="3026954" y="5251398"/>
              <a:ext cx="1072613" cy="1020522"/>
              <a:chOff x="7245656" y="1754971"/>
              <a:chExt cx="2362200" cy="2362200"/>
            </a:xfrm>
            <a:solidFill>
              <a:srgbClr val="385723"/>
            </a:solidFill>
          </p:grpSpPr>
          <p:sp>
            <p:nvSpPr>
              <p:cNvPr id="63" name="Oval 62">
                <a:extLst>
                  <a:ext uri="{FF2B5EF4-FFF2-40B4-BE49-F238E27FC236}">
                    <a16:creationId xmlns:a16="http://schemas.microsoft.com/office/drawing/2014/main" id="{5D39C2CE-DD26-4D56-AD60-6E19CDB1205B}"/>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F625A4BC-A0F0-4115-80F8-05EF24999BD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sp>
          <p:nvSpPr>
            <p:cNvPr id="62" name="TextBox 61">
              <a:extLst>
                <a:ext uri="{FF2B5EF4-FFF2-40B4-BE49-F238E27FC236}">
                  <a16:creationId xmlns:a16="http://schemas.microsoft.com/office/drawing/2014/main" id="{23FE14D6-7CC1-4A66-BD41-F0DBBBA04F57}"/>
                </a:ext>
              </a:extLst>
            </p:cNvPr>
            <p:cNvSpPr txBox="1"/>
            <p:nvPr/>
          </p:nvSpPr>
          <p:spPr>
            <a:xfrm>
              <a:off x="3296450" y="3410570"/>
              <a:ext cx="4836694" cy="1114540"/>
            </a:xfrm>
            <a:prstGeom prst="rect">
              <a:avLst/>
            </a:prstGeom>
            <a:noFill/>
          </p:spPr>
          <p:txBody>
            <a:bodyPr wrap="square" rtlCol="0">
              <a:spAutoFit/>
            </a:bodyPr>
            <a:lstStyle/>
            <a:p>
              <a:pPr algn="ctr"/>
              <a:r>
                <a:rPr lang="en-US" sz="500" b="1" dirty="0">
                  <a:solidFill>
                    <a:schemeClr val="tx2">
                      <a:lumMod val="40000"/>
                      <a:lumOff val="60000"/>
                    </a:schemeClr>
                  </a:solidFill>
                  <a:latin typeface="Tw Cen MT" panose="020B0602020104020603" pitchFamily="34" charset="0"/>
                </a:rPr>
                <a:t>Team Members</a:t>
              </a:r>
            </a:p>
          </p:txBody>
        </p:sp>
      </p:grpSp>
      <p:grpSp>
        <p:nvGrpSpPr>
          <p:cNvPr id="126" name="Group 125">
            <a:extLst>
              <a:ext uri="{FF2B5EF4-FFF2-40B4-BE49-F238E27FC236}">
                <a16:creationId xmlns:a16="http://schemas.microsoft.com/office/drawing/2014/main" id="{40B9D268-07E0-4508-BF7B-A396948428A1}"/>
              </a:ext>
            </a:extLst>
          </p:cNvPr>
          <p:cNvGrpSpPr/>
          <p:nvPr/>
        </p:nvGrpSpPr>
        <p:grpSpPr>
          <a:xfrm rot="13238533">
            <a:off x="10719250" y="1967406"/>
            <a:ext cx="1081368" cy="1210199"/>
            <a:chOff x="2439386" y="470347"/>
            <a:chExt cx="6653368" cy="7668749"/>
          </a:xfrm>
        </p:grpSpPr>
        <p:grpSp>
          <p:nvGrpSpPr>
            <p:cNvPr id="127" name="Group 126">
              <a:extLst>
                <a:ext uri="{FF2B5EF4-FFF2-40B4-BE49-F238E27FC236}">
                  <a16:creationId xmlns:a16="http://schemas.microsoft.com/office/drawing/2014/main" id="{0B9E0F7D-EAE0-4344-84D9-DFDD97F9999A}"/>
                </a:ext>
              </a:extLst>
            </p:cNvPr>
            <p:cNvGrpSpPr/>
            <p:nvPr/>
          </p:nvGrpSpPr>
          <p:grpSpPr>
            <a:xfrm rot="20575632">
              <a:off x="2524667" y="1149778"/>
              <a:ext cx="6054920" cy="5985279"/>
              <a:chOff x="2472280" y="599525"/>
              <a:chExt cx="6465894" cy="6344750"/>
            </a:xfrm>
          </p:grpSpPr>
          <p:sp>
            <p:nvSpPr>
              <p:cNvPr id="150" name="Freeform: Shape 149">
                <a:extLst>
                  <a:ext uri="{FF2B5EF4-FFF2-40B4-BE49-F238E27FC236}">
                    <a16:creationId xmlns:a16="http://schemas.microsoft.com/office/drawing/2014/main" id="{9D60F611-7D8E-4CB5-BA1A-8F307156E283}"/>
                  </a:ext>
                </a:extLst>
              </p:cNvPr>
              <p:cNvSpPr/>
              <p:nvPr/>
            </p:nvSpPr>
            <p:spPr>
              <a:xfrm rot="18900000">
                <a:off x="4645896" y="599525"/>
                <a:ext cx="1758175" cy="2174918"/>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51" name="Freeform: Shape 150">
                <a:extLst>
                  <a:ext uri="{FF2B5EF4-FFF2-40B4-BE49-F238E27FC236}">
                    <a16:creationId xmlns:a16="http://schemas.microsoft.com/office/drawing/2014/main" id="{5EC990CC-6D96-4ACF-A1C2-B5EB23F392B6}"/>
                  </a:ext>
                </a:extLst>
              </p:cNvPr>
              <p:cNvSpPr/>
              <p:nvPr/>
            </p:nvSpPr>
            <p:spPr>
              <a:xfrm rot="18900000">
                <a:off x="5376355" y="807897"/>
                <a:ext cx="2174917" cy="1758175"/>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52" name="Freeform: Shape 151">
                <a:extLst>
                  <a:ext uri="{FF2B5EF4-FFF2-40B4-BE49-F238E27FC236}">
                    <a16:creationId xmlns:a16="http://schemas.microsoft.com/office/drawing/2014/main" id="{359B12A3-4227-497E-BE03-AE161B602714}"/>
                  </a:ext>
                </a:extLst>
              </p:cNvPr>
              <p:cNvSpPr/>
              <p:nvPr/>
            </p:nvSpPr>
            <p:spPr>
              <a:xfrm rot="18900000">
                <a:off x="3258994" y="1986425"/>
                <a:ext cx="1758176" cy="2174918"/>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53" name="Freeform: Shape 152">
                <a:extLst>
                  <a:ext uri="{FF2B5EF4-FFF2-40B4-BE49-F238E27FC236}">
                    <a16:creationId xmlns:a16="http://schemas.microsoft.com/office/drawing/2014/main" id="{C706BD23-D5E7-495A-835C-7FA70000550C}"/>
                  </a:ext>
                </a:extLst>
              </p:cNvPr>
              <p:cNvSpPr/>
              <p:nvPr/>
            </p:nvSpPr>
            <p:spPr>
              <a:xfrm rot="18900000">
                <a:off x="6763257" y="2194799"/>
                <a:ext cx="2174917" cy="1758175"/>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54" name="Freeform: Shape 153">
                <a:extLst>
                  <a:ext uri="{FF2B5EF4-FFF2-40B4-BE49-F238E27FC236}">
                    <a16:creationId xmlns:a16="http://schemas.microsoft.com/office/drawing/2014/main" id="{B8EBD10E-710E-40A9-84E2-D27055299072}"/>
                  </a:ext>
                </a:extLst>
              </p:cNvPr>
              <p:cNvSpPr/>
              <p:nvPr/>
            </p:nvSpPr>
            <p:spPr>
              <a:xfrm rot="17665753">
                <a:off x="1916948" y="3593520"/>
                <a:ext cx="3906087" cy="2795424"/>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55" name="Freeform: Shape 154">
                <a:extLst>
                  <a:ext uri="{FF2B5EF4-FFF2-40B4-BE49-F238E27FC236}">
                    <a16:creationId xmlns:a16="http://schemas.microsoft.com/office/drawing/2014/main" id="{3C98AFF2-69DB-41D9-A4D3-EDCE71D9E1CE}"/>
                  </a:ext>
                </a:extLst>
              </p:cNvPr>
              <p:cNvSpPr/>
              <p:nvPr/>
            </p:nvSpPr>
            <p:spPr>
              <a:xfrm rot="18900000">
                <a:off x="6971628" y="2925255"/>
                <a:ext cx="1758176" cy="2174918"/>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56" name="Freeform: Shape 155">
                <a:extLst>
                  <a:ext uri="{FF2B5EF4-FFF2-40B4-BE49-F238E27FC236}">
                    <a16:creationId xmlns:a16="http://schemas.microsoft.com/office/drawing/2014/main" id="{0F56E297-3B32-4FAF-B96D-ABE7EE4B228B}"/>
                  </a:ext>
                </a:extLst>
              </p:cNvPr>
              <p:cNvSpPr/>
              <p:nvPr/>
            </p:nvSpPr>
            <p:spPr>
              <a:xfrm rot="18900000">
                <a:off x="5574489" y="4316105"/>
                <a:ext cx="1758175" cy="21479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57" name="Oval 156">
                <a:extLst>
                  <a:ext uri="{FF2B5EF4-FFF2-40B4-BE49-F238E27FC236}">
                    <a16:creationId xmlns:a16="http://schemas.microsoft.com/office/drawing/2014/main" id="{FCBC67C2-B6BC-4765-9365-14B79A8AF214}"/>
                  </a:ext>
                </a:extLst>
              </p:cNvPr>
              <p:cNvSpPr/>
              <p:nvPr/>
            </p:nvSpPr>
            <p:spPr>
              <a:xfrm rot="1133995">
                <a:off x="4348077" y="2087571"/>
                <a:ext cx="3148813" cy="3148813"/>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grpSp>
          <p:nvGrpSpPr>
            <p:cNvPr id="128" name="Group 127">
              <a:extLst>
                <a:ext uri="{FF2B5EF4-FFF2-40B4-BE49-F238E27FC236}">
                  <a16:creationId xmlns:a16="http://schemas.microsoft.com/office/drawing/2014/main" id="{3A8849F1-5C1B-4B14-9047-D845E3A061AC}"/>
                </a:ext>
              </a:extLst>
            </p:cNvPr>
            <p:cNvGrpSpPr/>
            <p:nvPr/>
          </p:nvGrpSpPr>
          <p:grpSpPr>
            <a:xfrm rot="19402326">
              <a:off x="3433994" y="1062270"/>
              <a:ext cx="1018467" cy="1073584"/>
              <a:chOff x="1466851" y="1754971"/>
              <a:chExt cx="2362200" cy="2362200"/>
            </a:xfrm>
          </p:grpSpPr>
          <p:sp>
            <p:nvSpPr>
              <p:cNvPr id="148" name="Oval 147">
                <a:extLst>
                  <a:ext uri="{FF2B5EF4-FFF2-40B4-BE49-F238E27FC236}">
                    <a16:creationId xmlns:a16="http://schemas.microsoft.com/office/drawing/2014/main" id="{52B4E15A-8B3D-4866-ADCE-1358179111C2}"/>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4533741E-F443-4B0E-9A60-459191D2CD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9252" y="1907373"/>
                <a:ext cx="2057396" cy="2057396"/>
              </a:xfrm>
              <a:prstGeom prst="ellipse">
                <a:avLst/>
              </a:prstGeom>
            </p:spPr>
          </p:pic>
        </p:grpSp>
        <p:grpSp>
          <p:nvGrpSpPr>
            <p:cNvPr id="129" name="Group 128">
              <a:extLst>
                <a:ext uri="{FF2B5EF4-FFF2-40B4-BE49-F238E27FC236}">
                  <a16:creationId xmlns:a16="http://schemas.microsoft.com/office/drawing/2014/main" id="{5852C470-DBA1-4EFA-8FA2-CE2E51958F98}"/>
                </a:ext>
              </a:extLst>
            </p:cNvPr>
            <p:cNvGrpSpPr/>
            <p:nvPr/>
          </p:nvGrpSpPr>
          <p:grpSpPr>
            <a:xfrm rot="617146">
              <a:off x="5439006" y="470347"/>
              <a:ext cx="1062311" cy="1105340"/>
              <a:chOff x="4388156" y="1754971"/>
              <a:chExt cx="2362200" cy="2362200"/>
            </a:xfrm>
            <a:solidFill>
              <a:srgbClr val="03A1A4"/>
            </a:solidFill>
          </p:grpSpPr>
          <p:sp>
            <p:nvSpPr>
              <p:cNvPr id="146" name="Oval 145">
                <a:extLst>
                  <a:ext uri="{FF2B5EF4-FFF2-40B4-BE49-F238E27FC236}">
                    <a16:creationId xmlns:a16="http://schemas.microsoft.com/office/drawing/2014/main" id="{53B38268-CA92-4161-A7B8-537576D88EEE}"/>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7" name="Picture 146">
                <a:extLst>
                  <a:ext uri="{FF2B5EF4-FFF2-40B4-BE49-F238E27FC236}">
                    <a16:creationId xmlns:a16="http://schemas.microsoft.com/office/drawing/2014/main" id="{B107A1A4-A612-4885-8D43-79DB387F6328}"/>
                  </a:ext>
                </a:extLst>
              </p:cNvPr>
              <p:cNvPicPr>
                <a:picLocks noChangeAspect="1"/>
              </p:cNvPicPr>
              <p:nvPr/>
            </p:nvPicPr>
            <p:blipFill rotWithShape="1">
              <a:blip r:embed="rId11">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30" name="Group 129">
              <a:extLst>
                <a:ext uri="{FF2B5EF4-FFF2-40B4-BE49-F238E27FC236}">
                  <a16:creationId xmlns:a16="http://schemas.microsoft.com/office/drawing/2014/main" id="{27C30591-347B-42EA-B95A-33472C2F13E3}"/>
                </a:ext>
              </a:extLst>
            </p:cNvPr>
            <p:cNvGrpSpPr/>
            <p:nvPr/>
          </p:nvGrpSpPr>
          <p:grpSpPr>
            <a:xfrm rot="3871486">
              <a:off x="7503879" y="1612056"/>
              <a:ext cx="941033" cy="1020522"/>
              <a:chOff x="7245656" y="1754971"/>
              <a:chExt cx="2362200" cy="2362200"/>
            </a:xfrm>
            <a:solidFill>
              <a:srgbClr val="EE9524"/>
            </a:solidFill>
          </p:grpSpPr>
          <p:sp>
            <p:nvSpPr>
              <p:cNvPr id="144" name="Oval 143">
                <a:extLst>
                  <a:ext uri="{FF2B5EF4-FFF2-40B4-BE49-F238E27FC236}">
                    <a16:creationId xmlns:a16="http://schemas.microsoft.com/office/drawing/2014/main" id="{444CD1A7-EAD2-4A4E-9DD7-C51436769A15}"/>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5" name="Picture 144">
                <a:extLst>
                  <a:ext uri="{FF2B5EF4-FFF2-40B4-BE49-F238E27FC236}">
                    <a16:creationId xmlns:a16="http://schemas.microsoft.com/office/drawing/2014/main" id="{009D614E-7475-4E60-8B36-D00E1DE3310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31" name="Group 130">
              <a:extLst>
                <a:ext uri="{FF2B5EF4-FFF2-40B4-BE49-F238E27FC236}">
                  <a16:creationId xmlns:a16="http://schemas.microsoft.com/office/drawing/2014/main" id="{257B82B3-8FF1-4626-B964-F1E5AF978522}"/>
                </a:ext>
              </a:extLst>
            </p:cNvPr>
            <p:cNvGrpSpPr/>
            <p:nvPr/>
          </p:nvGrpSpPr>
          <p:grpSpPr>
            <a:xfrm rot="6653024">
              <a:off x="8100975" y="3668073"/>
              <a:ext cx="984313" cy="999245"/>
              <a:chOff x="1466851" y="1754971"/>
              <a:chExt cx="2362200" cy="2362200"/>
            </a:xfrm>
            <a:solidFill>
              <a:schemeClr val="accent6">
                <a:lumMod val="75000"/>
              </a:schemeClr>
            </a:solidFill>
          </p:grpSpPr>
          <p:sp>
            <p:nvSpPr>
              <p:cNvPr id="142" name="Oval 141">
                <a:extLst>
                  <a:ext uri="{FF2B5EF4-FFF2-40B4-BE49-F238E27FC236}">
                    <a16:creationId xmlns:a16="http://schemas.microsoft.com/office/drawing/2014/main" id="{0686EB54-5B5E-4805-B8B4-5CA05C54A531}"/>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a:extLst>
                  <a:ext uri="{FF2B5EF4-FFF2-40B4-BE49-F238E27FC236}">
                    <a16:creationId xmlns:a16="http://schemas.microsoft.com/office/drawing/2014/main" id="{2F500460-CC12-4C2C-8BFD-73D6354F43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32" name="Group 131">
              <a:extLst>
                <a:ext uri="{FF2B5EF4-FFF2-40B4-BE49-F238E27FC236}">
                  <a16:creationId xmlns:a16="http://schemas.microsoft.com/office/drawing/2014/main" id="{DFBD9BA0-60D4-41AE-9CE1-34A3AD261469}"/>
                </a:ext>
              </a:extLst>
            </p:cNvPr>
            <p:cNvGrpSpPr/>
            <p:nvPr/>
          </p:nvGrpSpPr>
          <p:grpSpPr>
            <a:xfrm rot="8386391">
              <a:off x="7076715" y="5444033"/>
              <a:ext cx="1062311" cy="1105340"/>
              <a:chOff x="4388156" y="1754971"/>
              <a:chExt cx="2362200" cy="2362200"/>
            </a:xfrm>
            <a:solidFill>
              <a:srgbClr val="FFC000"/>
            </a:solidFill>
          </p:grpSpPr>
          <p:sp>
            <p:nvSpPr>
              <p:cNvPr id="140" name="Oval 139">
                <a:extLst>
                  <a:ext uri="{FF2B5EF4-FFF2-40B4-BE49-F238E27FC236}">
                    <a16:creationId xmlns:a16="http://schemas.microsoft.com/office/drawing/2014/main" id="{34920F97-E436-4743-A4BA-4A51E0371BF1}"/>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1" name="Picture 140">
                <a:extLst>
                  <a:ext uri="{FF2B5EF4-FFF2-40B4-BE49-F238E27FC236}">
                    <a16:creationId xmlns:a16="http://schemas.microsoft.com/office/drawing/2014/main" id="{8A923EFA-6F1D-4AD5-AB23-5563A54605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133" name="Group 132">
              <a:extLst>
                <a:ext uri="{FF2B5EF4-FFF2-40B4-BE49-F238E27FC236}">
                  <a16:creationId xmlns:a16="http://schemas.microsoft.com/office/drawing/2014/main" id="{5553FAD3-30B7-4956-B3F4-DC72691BA1EA}"/>
                </a:ext>
              </a:extLst>
            </p:cNvPr>
            <p:cNvGrpSpPr/>
            <p:nvPr/>
          </p:nvGrpSpPr>
          <p:grpSpPr>
            <a:xfrm rot="16200000">
              <a:off x="2413340" y="3157935"/>
              <a:ext cx="1072613" cy="1020521"/>
              <a:chOff x="7245656" y="1754971"/>
              <a:chExt cx="2362200" cy="2362200"/>
            </a:xfrm>
            <a:solidFill>
              <a:schemeClr val="accent2">
                <a:lumMod val="75000"/>
              </a:schemeClr>
            </a:solidFill>
          </p:grpSpPr>
          <p:sp>
            <p:nvSpPr>
              <p:cNvPr id="138" name="Oval 137">
                <a:extLst>
                  <a:ext uri="{FF2B5EF4-FFF2-40B4-BE49-F238E27FC236}">
                    <a16:creationId xmlns:a16="http://schemas.microsoft.com/office/drawing/2014/main" id="{A1014DC5-7EE5-4207-AA82-4ED9A106224B}"/>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a:extLst>
                  <a:ext uri="{FF2B5EF4-FFF2-40B4-BE49-F238E27FC236}">
                    <a16:creationId xmlns:a16="http://schemas.microsoft.com/office/drawing/2014/main" id="{BEE146A8-2B32-4C9E-ACBC-5103D80F13C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5187" y="1947023"/>
                <a:ext cx="2042815" cy="1998415"/>
              </a:xfrm>
              <a:prstGeom prst="ellipse">
                <a:avLst/>
              </a:prstGeom>
              <a:grpFill/>
            </p:spPr>
          </p:pic>
        </p:grpSp>
        <p:grpSp>
          <p:nvGrpSpPr>
            <p:cNvPr id="134" name="Group 133">
              <a:extLst>
                <a:ext uri="{FF2B5EF4-FFF2-40B4-BE49-F238E27FC236}">
                  <a16:creationId xmlns:a16="http://schemas.microsoft.com/office/drawing/2014/main" id="{B4F7F1FD-A25F-4EF6-90AB-92463D4F64D1}"/>
                </a:ext>
              </a:extLst>
            </p:cNvPr>
            <p:cNvGrpSpPr/>
            <p:nvPr/>
          </p:nvGrpSpPr>
          <p:grpSpPr>
            <a:xfrm rot="13855158">
              <a:off x="3031489" y="6632634"/>
              <a:ext cx="1491579" cy="1521345"/>
              <a:chOff x="3697808" y="-821035"/>
              <a:chExt cx="3284882" cy="3521451"/>
            </a:xfrm>
            <a:solidFill>
              <a:srgbClr val="385723"/>
            </a:solidFill>
          </p:grpSpPr>
          <p:sp>
            <p:nvSpPr>
              <p:cNvPr id="136" name="Oval 135">
                <a:extLst>
                  <a:ext uri="{FF2B5EF4-FFF2-40B4-BE49-F238E27FC236}">
                    <a16:creationId xmlns:a16="http://schemas.microsoft.com/office/drawing/2014/main" id="{649D0309-9018-49D9-967A-EBAF35EBB266}"/>
                  </a:ext>
                </a:extLst>
              </p:cNvPr>
              <p:cNvSpPr/>
              <p:nvPr/>
            </p:nvSpPr>
            <p:spPr>
              <a:xfrm rot="20480333">
                <a:off x="3697808" y="-821035"/>
                <a:ext cx="3284882" cy="3521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a:extLst>
                  <a:ext uri="{FF2B5EF4-FFF2-40B4-BE49-F238E27FC236}">
                    <a16:creationId xmlns:a16="http://schemas.microsoft.com/office/drawing/2014/main" id="{44C30BBB-BA0E-489D-82FF-B05A9BC857B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0480333">
                <a:off x="3951931" y="-529657"/>
                <a:ext cx="2840753" cy="3057171"/>
              </a:xfrm>
              <a:prstGeom prst="ellipse">
                <a:avLst/>
              </a:prstGeom>
              <a:grpFill/>
            </p:spPr>
          </p:pic>
        </p:grpSp>
        <p:sp>
          <p:nvSpPr>
            <p:cNvPr id="135" name="TextBox 134">
              <a:extLst>
                <a:ext uri="{FF2B5EF4-FFF2-40B4-BE49-F238E27FC236}">
                  <a16:creationId xmlns:a16="http://schemas.microsoft.com/office/drawing/2014/main" id="{70F7DD1E-F905-4684-BCFA-8FFB97F32169}"/>
                </a:ext>
              </a:extLst>
            </p:cNvPr>
            <p:cNvSpPr txBox="1"/>
            <p:nvPr/>
          </p:nvSpPr>
          <p:spPr>
            <a:xfrm rot="8361467">
              <a:off x="3321579" y="3482750"/>
              <a:ext cx="4836688" cy="1048481"/>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Vronia Medhat </a:t>
              </a:r>
            </a:p>
          </p:txBody>
        </p:sp>
      </p:grpSp>
      <p:grpSp>
        <p:nvGrpSpPr>
          <p:cNvPr id="158" name="Group 157">
            <a:extLst>
              <a:ext uri="{FF2B5EF4-FFF2-40B4-BE49-F238E27FC236}">
                <a16:creationId xmlns:a16="http://schemas.microsoft.com/office/drawing/2014/main" id="{3CD36F80-78CD-4629-91D0-25256E1A9691}"/>
              </a:ext>
            </a:extLst>
          </p:cNvPr>
          <p:cNvGrpSpPr/>
          <p:nvPr/>
        </p:nvGrpSpPr>
        <p:grpSpPr>
          <a:xfrm rot="5138582">
            <a:off x="10879830" y="777888"/>
            <a:ext cx="1099098" cy="1114021"/>
            <a:chOff x="2330303" y="-441751"/>
            <a:chExt cx="6762451" cy="7059294"/>
          </a:xfrm>
        </p:grpSpPr>
        <p:grpSp>
          <p:nvGrpSpPr>
            <p:cNvPr id="159" name="Group 158">
              <a:extLst>
                <a:ext uri="{FF2B5EF4-FFF2-40B4-BE49-F238E27FC236}">
                  <a16:creationId xmlns:a16="http://schemas.microsoft.com/office/drawing/2014/main" id="{2597A252-C238-4C91-895B-7E97D2D42F0F}"/>
                </a:ext>
              </a:extLst>
            </p:cNvPr>
            <p:cNvGrpSpPr/>
            <p:nvPr/>
          </p:nvGrpSpPr>
          <p:grpSpPr>
            <a:xfrm rot="20575632">
              <a:off x="2954492" y="-441751"/>
              <a:ext cx="5318208" cy="7059294"/>
              <a:chOff x="3258994" y="-1019200"/>
              <a:chExt cx="5679180" cy="7483269"/>
            </a:xfrm>
          </p:grpSpPr>
          <p:sp>
            <p:nvSpPr>
              <p:cNvPr id="192" name="Freeform: Shape 191">
                <a:extLst>
                  <a:ext uri="{FF2B5EF4-FFF2-40B4-BE49-F238E27FC236}">
                    <a16:creationId xmlns:a16="http://schemas.microsoft.com/office/drawing/2014/main" id="{645FB87E-9A40-410D-B608-4AB988124CCC}"/>
                  </a:ext>
                </a:extLst>
              </p:cNvPr>
              <p:cNvSpPr/>
              <p:nvPr/>
            </p:nvSpPr>
            <p:spPr>
              <a:xfrm rot="18900000">
                <a:off x="3990074" y="-1019200"/>
                <a:ext cx="2728131" cy="3660614"/>
              </a:xfrm>
              <a:custGeom>
                <a:avLst/>
                <a:gdLst>
                  <a:gd name="connsiteX0" fmla="*/ 1758175 w 1758175"/>
                  <a:gd name="connsiteY0" fmla="*/ 728539 h 2174918"/>
                  <a:gd name="connsiteX1" fmla="*/ 311797 w 1758175"/>
                  <a:gd name="connsiteY1" fmla="*/ 2174918 h 2174918"/>
                  <a:gd name="connsiteX2" fmla="*/ 281624 w 1758175"/>
                  <a:gd name="connsiteY2" fmla="*/ 2150271 h 2174918"/>
                  <a:gd name="connsiteX3" fmla="*/ 31422 w 1758175"/>
                  <a:gd name="connsiteY3" fmla="*/ 2048275 h 2174918"/>
                  <a:gd name="connsiteX4" fmla="*/ 0 w 1758175"/>
                  <a:gd name="connsiteY4" fmla="*/ 2045263 h 2174918"/>
                  <a:gd name="connsiteX5" fmla="*/ 0 w 1758175"/>
                  <a:gd name="connsiteY5" fmla="*/ 0 h 2174918"/>
                  <a:gd name="connsiteX6" fmla="*/ 160734 w 1758175"/>
                  <a:gd name="connsiteY6" fmla="*/ 7674 h 2174918"/>
                  <a:gd name="connsiteX7" fmla="*/ 1625786 w 1758175"/>
                  <a:gd name="connsiteY7" fmla="*/ 608878 h 2174918"/>
                  <a:gd name="connsiteX8" fmla="*/ 1758175 w 1758175"/>
                  <a:gd name="connsiteY8" fmla="*/ 728539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728539"/>
                    </a:moveTo>
                    <a:lnTo>
                      <a:pt x="311797" y="2174918"/>
                    </a:lnTo>
                    <a:lnTo>
                      <a:pt x="281624" y="2150271"/>
                    </a:lnTo>
                    <a:cubicBezTo>
                      <a:pt x="204384" y="2099273"/>
                      <a:pt x="119224" y="2065274"/>
                      <a:pt x="31422" y="2048275"/>
                    </a:cubicBezTo>
                    <a:lnTo>
                      <a:pt x="0" y="2045263"/>
                    </a:lnTo>
                    <a:lnTo>
                      <a:pt x="0" y="0"/>
                    </a:lnTo>
                    <a:lnTo>
                      <a:pt x="160734" y="7674"/>
                    </a:lnTo>
                    <a:cubicBezTo>
                      <a:pt x="684104" y="57774"/>
                      <a:pt x="1195801" y="258175"/>
                      <a:pt x="1625786" y="608878"/>
                    </a:cubicBezTo>
                    <a:lnTo>
                      <a:pt x="1758175" y="72853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93" name="Freeform: Shape 192">
                <a:extLst>
                  <a:ext uri="{FF2B5EF4-FFF2-40B4-BE49-F238E27FC236}">
                    <a16:creationId xmlns:a16="http://schemas.microsoft.com/office/drawing/2014/main" id="{1421EF17-ABC4-431E-A4CD-F60FD8D9992C}"/>
                  </a:ext>
                </a:extLst>
              </p:cNvPr>
              <p:cNvSpPr/>
              <p:nvPr/>
            </p:nvSpPr>
            <p:spPr>
              <a:xfrm rot="18900000">
                <a:off x="5376355" y="807897"/>
                <a:ext cx="2174917" cy="1758175"/>
              </a:xfrm>
              <a:custGeom>
                <a:avLst/>
                <a:gdLst>
                  <a:gd name="connsiteX0" fmla="*/ 1446379 w 2174918"/>
                  <a:gd name="connsiteY0" fmla="*/ 0 h 1758175"/>
                  <a:gd name="connsiteX1" fmla="*/ 1566040 w 2174918"/>
                  <a:gd name="connsiteY1" fmla="*/ 132389 h 1758175"/>
                  <a:gd name="connsiteX2" fmla="*/ 2167244 w 2174918"/>
                  <a:gd name="connsiteY2" fmla="*/ 1597441 h 1758175"/>
                  <a:gd name="connsiteX3" fmla="*/ 2174918 w 2174918"/>
                  <a:gd name="connsiteY3" fmla="*/ 1758175 h 1758175"/>
                  <a:gd name="connsiteX4" fmla="*/ 129655 w 2174918"/>
                  <a:gd name="connsiteY4" fmla="*/ 1758175 h 1758175"/>
                  <a:gd name="connsiteX5" fmla="*/ 126643 w 2174918"/>
                  <a:gd name="connsiteY5" fmla="*/ 1726753 h 1758175"/>
                  <a:gd name="connsiteX6" fmla="*/ 24647 w 2174918"/>
                  <a:gd name="connsiteY6" fmla="*/ 1476551 h 1758175"/>
                  <a:gd name="connsiteX7" fmla="*/ 0 w 2174918"/>
                  <a:gd name="connsiteY7" fmla="*/ 1446378 h 1758175"/>
                  <a:gd name="connsiteX8" fmla="*/ 1446379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1446379" y="0"/>
                    </a:moveTo>
                    <a:lnTo>
                      <a:pt x="1566040" y="132389"/>
                    </a:lnTo>
                    <a:cubicBezTo>
                      <a:pt x="1916743" y="562374"/>
                      <a:pt x="2117144" y="1074071"/>
                      <a:pt x="2167244" y="1597441"/>
                    </a:cubicBezTo>
                    <a:lnTo>
                      <a:pt x="2174918" y="1758175"/>
                    </a:lnTo>
                    <a:lnTo>
                      <a:pt x="129655" y="1758175"/>
                    </a:lnTo>
                    <a:lnTo>
                      <a:pt x="126643" y="1726753"/>
                    </a:lnTo>
                    <a:cubicBezTo>
                      <a:pt x="109644" y="1638951"/>
                      <a:pt x="75645" y="1553791"/>
                      <a:pt x="24647" y="1476551"/>
                    </a:cubicBezTo>
                    <a:lnTo>
                      <a:pt x="0" y="1446378"/>
                    </a:lnTo>
                    <a:lnTo>
                      <a:pt x="1446379" y="0"/>
                    </a:lnTo>
                    <a:close/>
                  </a:path>
                </a:pathLst>
              </a:cu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94" name="Freeform: Shape 193">
                <a:extLst>
                  <a:ext uri="{FF2B5EF4-FFF2-40B4-BE49-F238E27FC236}">
                    <a16:creationId xmlns:a16="http://schemas.microsoft.com/office/drawing/2014/main" id="{BDFBFF48-A7CD-4A9F-BD85-AE6D116D452F}"/>
                  </a:ext>
                </a:extLst>
              </p:cNvPr>
              <p:cNvSpPr/>
              <p:nvPr/>
            </p:nvSpPr>
            <p:spPr>
              <a:xfrm rot="18900000">
                <a:off x="3258994" y="1986425"/>
                <a:ext cx="1758176" cy="2174918"/>
              </a:xfrm>
              <a:custGeom>
                <a:avLst/>
                <a:gdLst>
                  <a:gd name="connsiteX0" fmla="*/ 1758176 w 1758176"/>
                  <a:gd name="connsiteY0" fmla="*/ 0 h 2174918"/>
                  <a:gd name="connsiteX1" fmla="*/ 1758176 w 1758176"/>
                  <a:gd name="connsiteY1" fmla="*/ 2045263 h 2174918"/>
                  <a:gd name="connsiteX2" fmla="*/ 1726754 w 1758176"/>
                  <a:gd name="connsiteY2" fmla="*/ 2048275 h 2174918"/>
                  <a:gd name="connsiteX3" fmla="*/ 1476552 w 1758176"/>
                  <a:gd name="connsiteY3" fmla="*/ 2150271 h 2174918"/>
                  <a:gd name="connsiteX4" fmla="*/ 1446379 w 1758176"/>
                  <a:gd name="connsiteY4" fmla="*/ 2174918 h 2174918"/>
                  <a:gd name="connsiteX5" fmla="*/ 0 w 1758176"/>
                  <a:gd name="connsiteY5" fmla="*/ 728539 h 2174918"/>
                  <a:gd name="connsiteX6" fmla="*/ 132390 w 1758176"/>
                  <a:gd name="connsiteY6" fmla="*/ 608878 h 2174918"/>
                  <a:gd name="connsiteX7" fmla="*/ 1597442 w 1758176"/>
                  <a:gd name="connsiteY7" fmla="*/ 7674 h 2174918"/>
                  <a:gd name="connsiteX8" fmla="*/ 1758176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1758176" y="0"/>
                    </a:moveTo>
                    <a:lnTo>
                      <a:pt x="1758176" y="2045263"/>
                    </a:lnTo>
                    <a:lnTo>
                      <a:pt x="1726754" y="2048275"/>
                    </a:lnTo>
                    <a:cubicBezTo>
                      <a:pt x="1638952" y="2065274"/>
                      <a:pt x="1553791" y="2099272"/>
                      <a:pt x="1476552" y="2150271"/>
                    </a:cubicBezTo>
                    <a:lnTo>
                      <a:pt x="1446379" y="2174918"/>
                    </a:lnTo>
                    <a:lnTo>
                      <a:pt x="0" y="728539"/>
                    </a:lnTo>
                    <a:lnTo>
                      <a:pt x="132390" y="608878"/>
                    </a:lnTo>
                    <a:cubicBezTo>
                      <a:pt x="562375" y="258175"/>
                      <a:pt x="1074072" y="57774"/>
                      <a:pt x="1597442" y="7674"/>
                    </a:cubicBezTo>
                    <a:lnTo>
                      <a:pt x="1758176"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95" name="Freeform: Shape 194">
                <a:extLst>
                  <a:ext uri="{FF2B5EF4-FFF2-40B4-BE49-F238E27FC236}">
                    <a16:creationId xmlns:a16="http://schemas.microsoft.com/office/drawing/2014/main" id="{9DF991AB-F32B-46BD-A41B-68554DEF9551}"/>
                  </a:ext>
                </a:extLst>
              </p:cNvPr>
              <p:cNvSpPr/>
              <p:nvPr/>
            </p:nvSpPr>
            <p:spPr>
              <a:xfrm rot="18900000">
                <a:off x="6763257" y="2194799"/>
                <a:ext cx="2174917" cy="1758175"/>
              </a:xfrm>
              <a:custGeom>
                <a:avLst/>
                <a:gdLst>
                  <a:gd name="connsiteX0" fmla="*/ 2174918 w 2174918"/>
                  <a:gd name="connsiteY0" fmla="*/ 0 h 1758175"/>
                  <a:gd name="connsiteX1" fmla="*/ 2167244 w 2174918"/>
                  <a:gd name="connsiteY1" fmla="*/ 160733 h 1758175"/>
                  <a:gd name="connsiteX2" fmla="*/ 1566040 w 2174918"/>
                  <a:gd name="connsiteY2" fmla="*/ 1625785 h 1758175"/>
                  <a:gd name="connsiteX3" fmla="*/ 1446379 w 2174918"/>
                  <a:gd name="connsiteY3" fmla="*/ 1758175 h 1758175"/>
                  <a:gd name="connsiteX4" fmla="*/ 0 w 2174918"/>
                  <a:gd name="connsiteY4" fmla="*/ 311796 h 1758175"/>
                  <a:gd name="connsiteX5" fmla="*/ 24647 w 2174918"/>
                  <a:gd name="connsiteY5" fmla="*/ 281623 h 1758175"/>
                  <a:gd name="connsiteX6" fmla="*/ 126643 w 2174918"/>
                  <a:gd name="connsiteY6" fmla="*/ 31421 h 1758175"/>
                  <a:gd name="connsiteX7" fmla="*/ 129655 w 2174918"/>
                  <a:gd name="connsiteY7" fmla="*/ 0 h 1758175"/>
                  <a:gd name="connsiteX8" fmla="*/ 2174918 w 2174918"/>
                  <a:gd name="connsiteY8" fmla="*/ 0 h 17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5">
                    <a:moveTo>
                      <a:pt x="2174918" y="0"/>
                    </a:moveTo>
                    <a:lnTo>
                      <a:pt x="2167244" y="160733"/>
                    </a:lnTo>
                    <a:cubicBezTo>
                      <a:pt x="2117144" y="684103"/>
                      <a:pt x="1916742" y="1195800"/>
                      <a:pt x="1566040" y="1625785"/>
                    </a:cubicBezTo>
                    <a:lnTo>
                      <a:pt x="1446379" y="1758175"/>
                    </a:lnTo>
                    <a:lnTo>
                      <a:pt x="0" y="311796"/>
                    </a:lnTo>
                    <a:lnTo>
                      <a:pt x="24647" y="281623"/>
                    </a:lnTo>
                    <a:cubicBezTo>
                      <a:pt x="75645" y="204384"/>
                      <a:pt x="109644" y="119223"/>
                      <a:pt x="126643" y="31421"/>
                    </a:cubicBezTo>
                    <a:lnTo>
                      <a:pt x="129655" y="0"/>
                    </a:lnTo>
                    <a:lnTo>
                      <a:pt x="2174918" y="0"/>
                    </a:ln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202" name="Freeform: Shape 201">
                <a:extLst>
                  <a:ext uri="{FF2B5EF4-FFF2-40B4-BE49-F238E27FC236}">
                    <a16:creationId xmlns:a16="http://schemas.microsoft.com/office/drawing/2014/main" id="{E4EA9D53-CA27-4CF6-A279-5DCCE3EA950E}"/>
                  </a:ext>
                </a:extLst>
              </p:cNvPr>
              <p:cNvSpPr/>
              <p:nvPr/>
            </p:nvSpPr>
            <p:spPr>
              <a:xfrm rot="18896094">
                <a:off x="2992737" y="3121678"/>
                <a:ext cx="2230172" cy="1697312"/>
              </a:xfrm>
              <a:custGeom>
                <a:avLst/>
                <a:gdLst>
                  <a:gd name="connsiteX0" fmla="*/ 728539 w 2174918"/>
                  <a:gd name="connsiteY0" fmla="*/ 0 h 1758176"/>
                  <a:gd name="connsiteX1" fmla="*/ 2174918 w 2174918"/>
                  <a:gd name="connsiteY1" fmla="*/ 1446379 h 1758176"/>
                  <a:gd name="connsiteX2" fmla="*/ 2150271 w 2174918"/>
                  <a:gd name="connsiteY2" fmla="*/ 1476552 h 1758176"/>
                  <a:gd name="connsiteX3" fmla="*/ 2048275 w 2174918"/>
                  <a:gd name="connsiteY3" fmla="*/ 1726754 h 1758176"/>
                  <a:gd name="connsiteX4" fmla="*/ 2045263 w 2174918"/>
                  <a:gd name="connsiteY4" fmla="*/ 1758176 h 1758176"/>
                  <a:gd name="connsiteX5" fmla="*/ 0 w 2174918"/>
                  <a:gd name="connsiteY5" fmla="*/ 1758176 h 1758176"/>
                  <a:gd name="connsiteX6" fmla="*/ 7674 w 2174918"/>
                  <a:gd name="connsiteY6" fmla="*/ 1597442 h 1758176"/>
                  <a:gd name="connsiteX7" fmla="*/ 608878 w 2174918"/>
                  <a:gd name="connsiteY7" fmla="*/ 132390 h 1758176"/>
                  <a:gd name="connsiteX8" fmla="*/ 728539 w 2174918"/>
                  <a:gd name="connsiteY8" fmla="*/ 0 h 175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18" h="1758176">
                    <a:moveTo>
                      <a:pt x="728539" y="0"/>
                    </a:moveTo>
                    <a:lnTo>
                      <a:pt x="2174918" y="1446379"/>
                    </a:lnTo>
                    <a:lnTo>
                      <a:pt x="2150271" y="1476552"/>
                    </a:lnTo>
                    <a:cubicBezTo>
                      <a:pt x="2099272" y="1553791"/>
                      <a:pt x="2065274" y="1638952"/>
                      <a:pt x="2048275" y="1726754"/>
                    </a:cubicBezTo>
                    <a:lnTo>
                      <a:pt x="2045263" y="1758176"/>
                    </a:lnTo>
                    <a:lnTo>
                      <a:pt x="0" y="1758176"/>
                    </a:lnTo>
                    <a:lnTo>
                      <a:pt x="7674" y="1597442"/>
                    </a:lnTo>
                    <a:cubicBezTo>
                      <a:pt x="57774" y="1074072"/>
                      <a:pt x="258175" y="562375"/>
                      <a:pt x="608878" y="132390"/>
                    </a:cubicBezTo>
                    <a:lnTo>
                      <a:pt x="72853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203" name="Freeform: Shape 202">
                <a:extLst>
                  <a:ext uri="{FF2B5EF4-FFF2-40B4-BE49-F238E27FC236}">
                    <a16:creationId xmlns:a16="http://schemas.microsoft.com/office/drawing/2014/main" id="{DD499094-06CD-4AF2-A30C-434D92C794CA}"/>
                  </a:ext>
                </a:extLst>
              </p:cNvPr>
              <p:cNvSpPr/>
              <p:nvPr/>
            </p:nvSpPr>
            <p:spPr>
              <a:xfrm rot="18900000">
                <a:off x="6971628" y="2925255"/>
                <a:ext cx="1758176" cy="2174918"/>
              </a:xfrm>
              <a:custGeom>
                <a:avLst/>
                <a:gdLst>
                  <a:gd name="connsiteX0" fmla="*/ 311797 w 1758176"/>
                  <a:gd name="connsiteY0" fmla="*/ 0 h 2174918"/>
                  <a:gd name="connsiteX1" fmla="*/ 1758176 w 1758176"/>
                  <a:gd name="connsiteY1" fmla="*/ 1446379 h 2174918"/>
                  <a:gd name="connsiteX2" fmla="*/ 1625786 w 1758176"/>
                  <a:gd name="connsiteY2" fmla="*/ 1566040 h 2174918"/>
                  <a:gd name="connsiteX3" fmla="*/ 160734 w 1758176"/>
                  <a:gd name="connsiteY3" fmla="*/ 2167244 h 2174918"/>
                  <a:gd name="connsiteX4" fmla="*/ 1 w 1758176"/>
                  <a:gd name="connsiteY4" fmla="*/ 2174918 h 2174918"/>
                  <a:gd name="connsiteX5" fmla="*/ 0 w 1758176"/>
                  <a:gd name="connsiteY5" fmla="*/ 129655 h 2174918"/>
                  <a:gd name="connsiteX6" fmla="*/ 31422 w 1758176"/>
                  <a:gd name="connsiteY6" fmla="*/ 126643 h 2174918"/>
                  <a:gd name="connsiteX7" fmla="*/ 281624 w 1758176"/>
                  <a:gd name="connsiteY7" fmla="*/ 24647 h 2174918"/>
                  <a:gd name="connsiteX8" fmla="*/ 311797 w 1758176"/>
                  <a:gd name="connsiteY8" fmla="*/ 0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6" h="2174918">
                    <a:moveTo>
                      <a:pt x="311797" y="0"/>
                    </a:moveTo>
                    <a:lnTo>
                      <a:pt x="1758176" y="1446379"/>
                    </a:lnTo>
                    <a:lnTo>
                      <a:pt x="1625786" y="1566040"/>
                    </a:lnTo>
                    <a:cubicBezTo>
                      <a:pt x="1195801" y="1916742"/>
                      <a:pt x="684104" y="2117144"/>
                      <a:pt x="160734" y="2167244"/>
                    </a:cubicBezTo>
                    <a:lnTo>
                      <a:pt x="1" y="2174918"/>
                    </a:lnTo>
                    <a:lnTo>
                      <a:pt x="0" y="129655"/>
                    </a:lnTo>
                    <a:lnTo>
                      <a:pt x="31422" y="126643"/>
                    </a:lnTo>
                    <a:cubicBezTo>
                      <a:pt x="119224" y="109644"/>
                      <a:pt x="204385" y="75646"/>
                      <a:pt x="281624" y="24647"/>
                    </a:cubicBezTo>
                    <a:lnTo>
                      <a:pt x="311797"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204" name="Freeform: Shape 203">
                <a:extLst>
                  <a:ext uri="{FF2B5EF4-FFF2-40B4-BE49-F238E27FC236}">
                    <a16:creationId xmlns:a16="http://schemas.microsoft.com/office/drawing/2014/main" id="{08CF81A2-5F34-4716-995C-9383576ED224}"/>
                  </a:ext>
                </a:extLst>
              </p:cNvPr>
              <p:cNvSpPr/>
              <p:nvPr/>
            </p:nvSpPr>
            <p:spPr>
              <a:xfrm rot="18900000">
                <a:off x="5574489" y="4316105"/>
                <a:ext cx="1758175" cy="2147964"/>
              </a:xfrm>
              <a:custGeom>
                <a:avLst/>
                <a:gdLst>
                  <a:gd name="connsiteX0" fmla="*/ 1758175 w 1758175"/>
                  <a:gd name="connsiteY0" fmla="*/ 129655 h 2174918"/>
                  <a:gd name="connsiteX1" fmla="*/ 1758174 w 1758175"/>
                  <a:gd name="connsiteY1" fmla="*/ 2174918 h 2174918"/>
                  <a:gd name="connsiteX2" fmla="*/ 1597441 w 1758175"/>
                  <a:gd name="connsiteY2" fmla="*/ 2167244 h 2174918"/>
                  <a:gd name="connsiteX3" fmla="*/ 132389 w 1758175"/>
                  <a:gd name="connsiteY3" fmla="*/ 1566040 h 2174918"/>
                  <a:gd name="connsiteX4" fmla="*/ 0 w 1758175"/>
                  <a:gd name="connsiteY4" fmla="*/ 1446378 h 2174918"/>
                  <a:gd name="connsiteX5" fmla="*/ 1446378 w 1758175"/>
                  <a:gd name="connsiteY5" fmla="*/ 0 h 2174918"/>
                  <a:gd name="connsiteX6" fmla="*/ 1476551 w 1758175"/>
                  <a:gd name="connsiteY6" fmla="*/ 24647 h 2174918"/>
                  <a:gd name="connsiteX7" fmla="*/ 1726753 w 1758175"/>
                  <a:gd name="connsiteY7" fmla="*/ 126643 h 2174918"/>
                  <a:gd name="connsiteX8" fmla="*/ 1758175 w 1758175"/>
                  <a:gd name="connsiteY8" fmla="*/ 129655 h 21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175" h="2174918">
                    <a:moveTo>
                      <a:pt x="1758175" y="129655"/>
                    </a:moveTo>
                    <a:lnTo>
                      <a:pt x="1758174" y="2174918"/>
                    </a:lnTo>
                    <a:lnTo>
                      <a:pt x="1597441" y="2167244"/>
                    </a:lnTo>
                    <a:cubicBezTo>
                      <a:pt x="1074071" y="2117144"/>
                      <a:pt x="562374" y="1916743"/>
                      <a:pt x="132389" y="1566040"/>
                    </a:cubicBezTo>
                    <a:lnTo>
                      <a:pt x="0" y="1446378"/>
                    </a:lnTo>
                    <a:lnTo>
                      <a:pt x="1446378" y="0"/>
                    </a:lnTo>
                    <a:lnTo>
                      <a:pt x="1476551" y="24647"/>
                    </a:lnTo>
                    <a:cubicBezTo>
                      <a:pt x="1553790" y="75646"/>
                      <a:pt x="1638951" y="109644"/>
                      <a:pt x="1726753" y="126643"/>
                    </a:cubicBezTo>
                    <a:lnTo>
                      <a:pt x="1758175" y="12965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205" name="Oval 204">
                <a:extLst>
                  <a:ext uri="{FF2B5EF4-FFF2-40B4-BE49-F238E27FC236}">
                    <a16:creationId xmlns:a16="http://schemas.microsoft.com/office/drawing/2014/main" id="{8F7FDC7B-E09D-4DD6-BA5B-43767D11A2E0}"/>
                  </a:ext>
                </a:extLst>
              </p:cNvPr>
              <p:cNvSpPr/>
              <p:nvPr/>
            </p:nvSpPr>
            <p:spPr>
              <a:xfrm rot="1133995">
                <a:off x="4348077" y="2087571"/>
                <a:ext cx="3148813" cy="3148813"/>
              </a:xfrm>
              <a:prstGeom prst="ellipse">
                <a:avLst/>
              </a:prstGeom>
              <a:solidFill>
                <a:srgbClr val="28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grpSp>
          <p:nvGrpSpPr>
            <p:cNvPr id="160" name="Group 159">
              <a:extLst>
                <a:ext uri="{FF2B5EF4-FFF2-40B4-BE49-F238E27FC236}">
                  <a16:creationId xmlns:a16="http://schemas.microsoft.com/office/drawing/2014/main" id="{C2E6110B-B69D-474B-8BAC-BE36173A33CC}"/>
                </a:ext>
              </a:extLst>
            </p:cNvPr>
            <p:cNvGrpSpPr/>
            <p:nvPr/>
          </p:nvGrpSpPr>
          <p:grpSpPr>
            <a:xfrm rot="19402326">
              <a:off x="2531609" y="-218337"/>
              <a:ext cx="1561514" cy="1657231"/>
              <a:chOff x="1031080" y="-1461266"/>
              <a:chExt cx="3621726" cy="3646397"/>
            </a:xfrm>
          </p:grpSpPr>
          <p:sp>
            <p:nvSpPr>
              <p:cNvPr id="190" name="Oval 189">
                <a:extLst>
                  <a:ext uri="{FF2B5EF4-FFF2-40B4-BE49-F238E27FC236}">
                    <a16:creationId xmlns:a16="http://schemas.microsoft.com/office/drawing/2014/main" id="{C267E542-E38F-4BE3-9FD2-E1768049C808}"/>
                  </a:ext>
                </a:extLst>
              </p:cNvPr>
              <p:cNvSpPr/>
              <p:nvPr/>
            </p:nvSpPr>
            <p:spPr>
              <a:xfrm>
                <a:off x="1031080" y="-1461266"/>
                <a:ext cx="3621726" cy="3646397"/>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1" name="Picture 190">
                <a:extLst>
                  <a:ext uri="{FF2B5EF4-FFF2-40B4-BE49-F238E27FC236}">
                    <a16:creationId xmlns:a16="http://schemas.microsoft.com/office/drawing/2014/main" id="{5FCD777C-7AEF-4FF4-A93B-8E1B1F5B4E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0658" y="-1134702"/>
                <a:ext cx="3175886" cy="3175882"/>
              </a:xfrm>
              <a:prstGeom prst="ellipse">
                <a:avLst/>
              </a:prstGeom>
            </p:spPr>
          </p:pic>
        </p:grpSp>
        <p:grpSp>
          <p:nvGrpSpPr>
            <p:cNvPr id="161" name="Group 160">
              <a:extLst>
                <a:ext uri="{FF2B5EF4-FFF2-40B4-BE49-F238E27FC236}">
                  <a16:creationId xmlns:a16="http://schemas.microsoft.com/office/drawing/2014/main" id="{F501FE35-6476-41DD-A5CE-91DC28A2AB82}"/>
                </a:ext>
              </a:extLst>
            </p:cNvPr>
            <p:cNvGrpSpPr/>
            <p:nvPr/>
          </p:nvGrpSpPr>
          <p:grpSpPr>
            <a:xfrm rot="617146">
              <a:off x="5439006" y="470347"/>
              <a:ext cx="1062311" cy="1105340"/>
              <a:chOff x="4388156" y="1754971"/>
              <a:chExt cx="2362200" cy="2362200"/>
            </a:xfrm>
            <a:solidFill>
              <a:srgbClr val="03A1A4"/>
            </a:solidFill>
          </p:grpSpPr>
          <p:sp>
            <p:nvSpPr>
              <p:cNvPr id="188" name="Oval 187">
                <a:extLst>
                  <a:ext uri="{FF2B5EF4-FFF2-40B4-BE49-F238E27FC236}">
                    <a16:creationId xmlns:a16="http://schemas.microsoft.com/office/drawing/2014/main" id="{E36D62DC-6F1E-47DD-89B4-79FD7A14E169}"/>
                  </a:ext>
                </a:extLst>
              </p:cNvPr>
              <p:cNvSpPr/>
              <p:nvPr/>
            </p:nvSpPr>
            <p:spPr>
              <a:xfrm>
                <a:off x="4388156" y="1754971"/>
                <a:ext cx="2362200" cy="23622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9" name="Picture 188">
                <a:extLst>
                  <a:ext uri="{FF2B5EF4-FFF2-40B4-BE49-F238E27FC236}">
                    <a16:creationId xmlns:a16="http://schemas.microsoft.com/office/drawing/2014/main" id="{9AA3A154-C782-41A1-B4A3-4637B8567280}"/>
                  </a:ext>
                </a:extLst>
              </p:cNvPr>
              <p:cNvPicPr>
                <a:picLocks noChangeAspect="1"/>
              </p:cNvPicPr>
              <p:nvPr/>
            </p:nvPicPr>
            <p:blipFill rotWithShape="1">
              <a:blip r:embed="rId11">
                <a:extLst>
                  <a:ext uri="{28A0092B-C50C-407E-A947-70E740481C1C}">
                    <a14:useLocalDpi xmlns:a14="http://schemas.microsoft.com/office/drawing/2010/main" val="0"/>
                  </a:ext>
                </a:extLst>
              </a:blip>
              <a:srcRect l="246" t="17484" r="234" b="-37"/>
              <a:stretch/>
            </p:blipFill>
            <p:spPr>
              <a:xfrm>
                <a:off x="4567269" y="1895579"/>
                <a:ext cx="2004209" cy="2079672"/>
              </a:xfrm>
              <a:prstGeom prst="ellipse">
                <a:avLst/>
              </a:prstGeom>
              <a:grpFill/>
            </p:spPr>
          </p:pic>
        </p:grpSp>
        <p:grpSp>
          <p:nvGrpSpPr>
            <p:cNvPr id="162" name="Group 161">
              <a:extLst>
                <a:ext uri="{FF2B5EF4-FFF2-40B4-BE49-F238E27FC236}">
                  <a16:creationId xmlns:a16="http://schemas.microsoft.com/office/drawing/2014/main" id="{F93856D9-18E3-46CB-9EC7-DD808EB30D76}"/>
                </a:ext>
              </a:extLst>
            </p:cNvPr>
            <p:cNvGrpSpPr/>
            <p:nvPr/>
          </p:nvGrpSpPr>
          <p:grpSpPr>
            <a:xfrm rot="3871486">
              <a:off x="7503879" y="1612056"/>
              <a:ext cx="941033" cy="1020522"/>
              <a:chOff x="7245656" y="1754971"/>
              <a:chExt cx="2362200" cy="2362200"/>
            </a:xfrm>
            <a:solidFill>
              <a:srgbClr val="EE9524"/>
            </a:solidFill>
          </p:grpSpPr>
          <p:sp>
            <p:nvSpPr>
              <p:cNvPr id="186" name="Oval 185">
                <a:extLst>
                  <a:ext uri="{FF2B5EF4-FFF2-40B4-BE49-F238E27FC236}">
                    <a16:creationId xmlns:a16="http://schemas.microsoft.com/office/drawing/2014/main" id="{59960C34-76DD-4D1C-A0B1-E33B4AA36898}"/>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7" name="Picture 186">
                <a:extLst>
                  <a:ext uri="{FF2B5EF4-FFF2-40B4-BE49-F238E27FC236}">
                    <a16:creationId xmlns:a16="http://schemas.microsoft.com/office/drawing/2014/main" id="{59CEAC25-A6F9-4973-BC86-77A34A53350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95187" y="1924825"/>
                <a:ext cx="2042814" cy="2042814"/>
              </a:xfrm>
              <a:prstGeom prst="ellipse">
                <a:avLst/>
              </a:prstGeom>
              <a:grpFill/>
            </p:spPr>
          </p:pic>
        </p:grpSp>
        <p:grpSp>
          <p:nvGrpSpPr>
            <p:cNvPr id="164" name="Group 163">
              <a:extLst>
                <a:ext uri="{FF2B5EF4-FFF2-40B4-BE49-F238E27FC236}">
                  <a16:creationId xmlns:a16="http://schemas.microsoft.com/office/drawing/2014/main" id="{4D63D544-7889-4F81-94BA-C1B74E813E12}"/>
                </a:ext>
              </a:extLst>
            </p:cNvPr>
            <p:cNvGrpSpPr/>
            <p:nvPr/>
          </p:nvGrpSpPr>
          <p:grpSpPr>
            <a:xfrm rot="6653024">
              <a:off x="8100975" y="3668073"/>
              <a:ext cx="984313" cy="999245"/>
              <a:chOff x="1466851" y="1754971"/>
              <a:chExt cx="2362200" cy="2362200"/>
            </a:xfrm>
            <a:solidFill>
              <a:schemeClr val="accent6">
                <a:lumMod val="75000"/>
              </a:schemeClr>
            </a:solidFill>
          </p:grpSpPr>
          <p:sp>
            <p:nvSpPr>
              <p:cNvPr id="184" name="Oval 183">
                <a:extLst>
                  <a:ext uri="{FF2B5EF4-FFF2-40B4-BE49-F238E27FC236}">
                    <a16:creationId xmlns:a16="http://schemas.microsoft.com/office/drawing/2014/main" id="{8E15EC90-E0EC-4002-A848-860A06A3AC9D}"/>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Picture 184">
                <a:extLst>
                  <a:ext uri="{FF2B5EF4-FFF2-40B4-BE49-F238E27FC236}">
                    <a16:creationId xmlns:a16="http://schemas.microsoft.com/office/drawing/2014/main" id="{BE086DB9-8760-4F08-A43A-5EF1BD7A952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24423" y="1907373"/>
                <a:ext cx="2047052" cy="2057396"/>
              </a:xfrm>
              <a:prstGeom prst="ellipse">
                <a:avLst/>
              </a:prstGeom>
              <a:grpFill/>
            </p:spPr>
          </p:pic>
        </p:grpSp>
        <p:grpSp>
          <p:nvGrpSpPr>
            <p:cNvPr id="174" name="Group 173">
              <a:extLst>
                <a:ext uri="{FF2B5EF4-FFF2-40B4-BE49-F238E27FC236}">
                  <a16:creationId xmlns:a16="http://schemas.microsoft.com/office/drawing/2014/main" id="{04B51A2D-D4B1-4359-B240-64FEEDA8DA64}"/>
                </a:ext>
              </a:extLst>
            </p:cNvPr>
            <p:cNvGrpSpPr/>
            <p:nvPr/>
          </p:nvGrpSpPr>
          <p:grpSpPr>
            <a:xfrm rot="8386391">
              <a:off x="7076715" y="5444033"/>
              <a:ext cx="1062311" cy="1105340"/>
              <a:chOff x="4388156" y="1754971"/>
              <a:chExt cx="2362200" cy="2362200"/>
            </a:xfrm>
            <a:solidFill>
              <a:srgbClr val="FFC000"/>
            </a:solidFill>
          </p:grpSpPr>
          <p:sp>
            <p:nvSpPr>
              <p:cNvPr id="182" name="Oval 181">
                <a:extLst>
                  <a:ext uri="{FF2B5EF4-FFF2-40B4-BE49-F238E27FC236}">
                    <a16:creationId xmlns:a16="http://schemas.microsoft.com/office/drawing/2014/main" id="{0A72A2CA-C872-4508-8E09-34FA8A3AEC87}"/>
                  </a:ext>
                </a:extLst>
              </p:cNvPr>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3" name="Picture 182">
                <a:extLst>
                  <a:ext uri="{FF2B5EF4-FFF2-40B4-BE49-F238E27FC236}">
                    <a16:creationId xmlns:a16="http://schemas.microsoft.com/office/drawing/2014/main" id="{42EBFB5A-081B-4EDA-A577-5E21EA2DE3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59393" y="1921905"/>
                <a:ext cx="2014073" cy="2079672"/>
              </a:xfrm>
              <a:prstGeom prst="ellipse">
                <a:avLst/>
              </a:prstGeom>
              <a:grpFill/>
            </p:spPr>
          </p:pic>
        </p:grpSp>
        <p:grpSp>
          <p:nvGrpSpPr>
            <p:cNvPr id="175" name="Group 174">
              <a:extLst>
                <a:ext uri="{FF2B5EF4-FFF2-40B4-BE49-F238E27FC236}">
                  <a16:creationId xmlns:a16="http://schemas.microsoft.com/office/drawing/2014/main" id="{487B6AFF-4878-47F4-87E5-CC8AF116352F}"/>
                </a:ext>
              </a:extLst>
            </p:cNvPr>
            <p:cNvGrpSpPr/>
            <p:nvPr/>
          </p:nvGrpSpPr>
          <p:grpSpPr>
            <a:xfrm rot="16200000">
              <a:off x="2358798" y="3103400"/>
              <a:ext cx="1072613" cy="1129603"/>
              <a:chOff x="7245643" y="1502478"/>
              <a:chExt cx="2362200" cy="2614692"/>
            </a:xfrm>
            <a:solidFill>
              <a:schemeClr val="accent2">
                <a:lumMod val="75000"/>
              </a:schemeClr>
            </a:solidFill>
          </p:grpSpPr>
          <p:sp>
            <p:nvSpPr>
              <p:cNvPr id="180" name="Oval 179">
                <a:extLst>
                  <a:ext uri="{FF2B5EF4-FFF2-40B4-BE49-F238E27FC236}">
                    <a16:creationId xmlns:a16="http://schemas.microsoft.com/office/drawing/2014/main" id="{21B595EB-6966-40DC-8F3C-5EC4A60F99D1}"/>
                  </a:ext>
                </a:extLst>
              </p:cNvPr>
              <p:cNvSpPr/>
              <p:nvPr/>
            </p:nvSpPr>
            <p:spPr>
              <a:xfrm>
                <a:off x="7245643" y="1502478"/>
                <a:ext cx="2362200" cy="26146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a:extLst>
                  <a:ext uri="{FF2B5EF4-FFF2-40B4-BE49-F238E27FC236}">
                    <a16:creationId xmlns:a16="http://schemas.microsoft.com/office/drawing/2014/main" id="{1D3A4B93-6129-41C9-A325-FEAEFEE6D9C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5193" y="1733446"/>
                <a:ext cx="2042817" cy="2212022"/>
              </a:xfrm>
              <a:prstGeom prst="ellipse">
                <a:avLst/>
              </a:prstGeom>
              <a:grpFill/>
            </p:spPr>
          </p:pic>
        </p:grpSp>
        <p:grpSp>
          <p:nvGrpSpPr>
            <p:cNvPr id="176" name="Group 175">
              <a:extLst>
                <a:ext uri="{FF2B5EF4-FFF2-40B4-BE49-F238E27FC236}">
                  <a16:creationId xmlns:a16="http://schemas.microsoft.com/office/drawing/2014/main" id="{14D86C60-3FC4-4C63-8330-27DF6DC9A67D}"/>
                </a:ext>
              </a:extLst>
            </p:cNvPr>
            <p:cNvGrpSpPr/>
            <p:nvPr/>
          </p:nvGrpSpPr>
          <p:grpSpPr>
            <a:xfrm rot="13855158">
              <a:off x="2897435" y="4946740"/>
              <a:ext cx="1020712" cy="1100319"/>
              <a:chOff x="7971272" y="1769607"/>
              <a:chExt cx="2247901" cy="2546901"/>
            </a:xfrm>
            <a:solidFill>
              <a:srgbClr val="385723"/>
            </a:solidFill>
          </p:grpSpPr>
          <p:sp>
            <p:nvSpPr>
              <p:cNvPr id="178" name="Oval 177">
                <a:extLst>
                  <a:ext uri="{FF2B5EF4-FFF2-40B4-BE49-F238E27FC236}">
                    <a16:creationId xmlns:a16="http://schemas.microsoft.com/office/drawing/2014/main" id="{0FE95C88-F7F6-4692-8F36-C8EF7EED1DCE}"/>
                  </a:ext>
                </a:extLst>
              </p:cNvPr>
              <p:cNvSpPr/>
              <p:nvPr/>
            </p:nvSpPr>
            <p:spPr>
              <a:xfrm rot="162288">
                <a:off x="7971272" y="1800457"/>
                <a:ext cx="2247901" cy="25160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9" name="Picture 178">
                <a:extLst>
                  <a:ext uri="{FF2B5EF4-FFF2-40B4-BE49-F238E27FC236}">
                    <a16:creationId xmlns:a16="http://schemas.microsoft.com/office/drawing/2014/main" id="{743060FC-C828-4197-854F-72D1CA1A245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62288">
                <a:off x="8126510" y="1769607"/>
                <a:ext cx="1967301" cy="2399201"/>
              </a:xfrm>
              <a:prstGeom prst="ellipse">
                <a:avLst/>
              </a:prstGeom>
              <a:grpFill/>
            </p:spPr>
          </p:pic>
        </p:grpSp>
        <p:sp>
          <p:nvSpPr>
            <p:cNvPr id="177" name="TextBox 176">
              <a:extLst>
                <a:ext uri="{FF2B5EF4-FFF2-40B4-BE49-F238E27FC236}">
                  <a16:creationId xmlns:a16="http://schemas.microsoft.com/office/drawing/2014/main" id="{D67C54F4-4035-495D-A482-0E618A84585B}"/>
                </a:ext>
              </a:extLst>
            </p:cNvPr>
            <p:cNvSpPr txBox="1"/>
            <p:nvPr/>
          </p:nvSpPr>
          <p:spPr>
            <a:xfrm rot="16461418">
              <a:off x="3249243" y="3438892"/>
              <a:ext cx="4981360" cy="1136200"/>
            </a:xfrm>
            <a:prstGeom prst="rect">
              <a:avLst/>
            </a:prstGeom>
            <a:noFill/>
          </p:spPr>
          <p:txBody>
            <a:bodyPr wrap="square" rtlCol="0">
              <a:spAutoFit/>
            </a:bodyPr>
            <a:lstStyle/>
            <a:p>
              <a:pPr algn="ctr"/>
              <a:r>
                <a:rPr lang="en-US" sz="600" b="1" dirty="0">
                  <a:solidFill>
                    <a:schemeClr val="tx2">
                      <a:lumMod val="40000"/>
                      <a:lumOff val="60000"/>
                    </a:schemeClr>
                  </a:solidFill>
                  <a:latin typeface="Tw Cen MT" panose="020B0602020104020603" pitchFamily="34" charset="0"/>
                </a:rPr>
                <a:t>Yousef Emad</a:t>
              </a:r>
            </a:p>
          </p:txBody>
        </p:sp>
      </p:grpSp>
    </p:spTree>
    <p:extLst>
      <p:ext uri="{BB962C8B-B14F-4D97-AF65-F5344CB8AC3E}">
        <p14:creationId xmlns:p14="http://schemas.microsoft.com/office/powerpoint/2010/main" val="3421630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FCFC5F0-5A07-024F-1F88-E21EDD0F3055}"/>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9B1968F-ACAB-4749-B3A0-225FF7374300}"/>
              </a:ext>
            </a:extLst>
          </p:cNvPr>
          <p:cNvSpPr/>
          <p:nvPr/>
        </p:nvSpPr>
        <p:spPr>
          <a:xfrm>
            <a:off x="3175000" y="4223670"/>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9" name="Rectangle 18">
            <a:extLst>
              <a:ext uri="{FF2B5EF4-FFF2-40B4-BE49-F238E27FC236}">
                <a16:creationId xmlns:a16="http://schemas.microsoft.com/office/drawing/2014/main" id="{BB98FEC3-6AFD-4267-B2A7-1D8DBC15B89F}"/>
              </a:ext>
            </a:extLst>
          </p:cNvPr>
          <p:cNvSpPr/>
          <p:nvPr/>
        </p:nvSpPr>
        <p:spPr>
          <a:xfrm>
            <a:off x="-152399"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Use Case Diagram</a:t>
            </a:r>
          </a:p>
        </p:txBody>
      </p:sp>
      <p:sp>
        <p:nvSpPr>
          <p:cNvPr id="20" name="Rectangle 19">
            <a:extLst>
              <a:ext uri="{FF2B5EF4-FFF2-40B4-BE49-F238E27FC236}">
                <a16:creationId xmlns:a16="http://schemas.microsoft.com/office/drawing/2014/main" id="{D7B5D4B8-0ACD-4FCA-865B-D4A7C6485E71}"/>
              </a:ext>
            </a:extLst>
          </p:cNvPr>
          <p:cNvSpPr/>
          <p:nvPr/>
        </p:nvSpPr>
        <p:spPr>
          <a:xfrm>
            <a:off x="533400" y="4991419"/>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search (static/AI)</a:t>
            </a:r>
          </a:p>
        </p:txBody>
      </p:sp>
      <p:sp>
        <p:nvSpPr>
          <p:cNvPr id="21" name="Rectangle 20">
            <a:extLst>
              <a:ext uri="{FF2B5EF4-FFF2-40B4-BE49-F238E27FC236}">
                <a16:creationId xmlns:a16="http://schemas.microsoft.com/office/drawing/2014/main" id="{3EDFA9C9-CB31-4E7E-9FAF-969CF8D90E80}"/>
              </a:ext>
            </a:extLst>
          </p:cNvPr>
          <p:cNvSpPr/>
          <p:nvPr/>
        </p:nvSpPr>
        <p:spPr>
          <a:xfrm>
            <a:off x="277792" y="1920423"/>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Activity diagram</a:t>
            </a:r>
          </a:p>
        </p:txBody>
      </p:sp>
      <p:sp>
        <p:nvSpPr>
          <p:cNvPr id="22" name="Rectangle 21">
            <a:extLst>
              <a:ext uri="{FF2B5EF4-FFF2-40B4-BE49-F238E27FC236}">
                <a16:creationId xmlns:a16="http://schemas.microsoft.com/office/drawing/2014/main" id="{347D47D0-CD8F-4DC8-922C-DE87BB913E61}"/>
              </a:ext>
            </a:extLst>
          </p:cNvPr>
          <p:cNvSpPr/>
          <p:nvPr/>
        </p:nvSpPr>
        <p:spPr>
          <a:xfrm>
            <a:off x="104172"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Auth activity diagram</a:t>
            </a:r>
          </a:p>
        </p:txBody>
      </p:sp>
      <p:sp>
        <p:nvSpPr>
          <p:cNvPr id="23" name="Rectangle 22">
            <a:extLst>
              <a:ext uri="{FF2B5EF4-FFF2-40B4-BE49-F238E27FC236}">
                <a16:creationId xmlns:a16="http://schemas.microsoft.com/office/drawing/2014/main" id="{62C1DDE6-B455-4B42-BEC7-5DF4A69A4329}"/>
              </a:ext>
            </a:extLst>
          </p:cNvPr>
          <p:cNvSpPr/>
          <p:nvPr/>
        </p:nvSpPr>
        <p:spPr>
          <a:xfrm>
            <a:off x="277792" y="345592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a:t>
            </a:r>
            <a:r>
              <a:rPr lang="en-US" b="1" dirty="0" err="1">
                <a:solidFill>
                  <a:srgbClr val="858789"/>
                </a:solidFill>
                <a:latin typeface="Adobe Garamond Pro Bold" panose="02020702060506020403" pitchFamily="18" charset="0"/>
              </a:rPr>
              <a:t>ingerdients</a:t>
            </a:r>
            <a:endParaRPr lang="en-US" b="1" dirty="0">
              <a:solidFill>
                <a:srgbClr val="858789"/>
              </a:solidFill>
              <a:latin typeface="Adobe Garamond Pro Bold" panose="02020702060506020403" pitchFamily="18" charset="0"/>
            </a:endParaRPr>
          </a:p>
        </p:txBody>
      </p:sp>
      <p:sp>
        <p:nvSpPr>
          <p:cNvPr id="24" name="Rectangle 23">
            <a:extLst>
              <a:ext uri="{FF2B5EF4-FFF2-40B4-BE49-F238E27FC236}">
                <a16:creationId xmlns:a16="http://schemas.microsoft.com/office/drawing/2014/main" id="{9739CF63-639B-4894-A4B6-4DAE946573A1}"/>
              </a:ext>
            </a:extLst>
          </p:cNvPr>
          <p:cNvSpPr/>
          <p:nvPr/>
        </p:nvSpPr>
        <p:spPr>
          <a:xfrm>
            <a:off x="533400" y="4223670"/>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FC000"/>
                </a:solidFill>
                <a:latin typeface="Adobe Garamond Pro Bold" panose="02020702060506020403" pitchFamily="18" charset="0"/>
              </a:rPr>
              <a:t>submit reviews</a:t>
            </a:r>
          </a:p>
        </p:txBody>
      </p:sp>
      <p:pic>
        <p:nvPicPr>
          <p:cNvPr id="26" name="Picture 25">
            <a:extLst>
              <a:ext uri="{FF2B5EF4-FFF2-40B4-BE49-F238E27FC236}">
                <a16:creationId xmlns:a16="http://schemas.microsoft.com/office/drawing/2014/main" id="{79176C29-3195-49FC-9200-CF3B40254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0" y="452298"/>
            <a:ext cx="3706388" cy="5953403"/>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9F137462-963E-432B-A790-96F62FFA8792}"/>
              </a:ext>
            </a:extLst>
          </p:cNvPr>
          <p:cNvSpPr/>
          <p:nvPr/>
        </p:nvSpPr>
        <p:spPr>
          <a:xfrm>
            <a:off x="-68289" y="412838"/>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Entity Relation Diagram</a:t>
            </a:r>
          </a:p>
        </p:txBody>
      </p:sp>
    </p:spTree>
    <p:extLst>
      <p:ext uri="{BB962C8B-B14F-4D97-AF65-F5344CB8AC3E}">
        <p14:creationId xmlns:p14="http://schemas.microsoft.com/office/powerpoint/2010/main" val="3893177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F23202-3145-2AA1-BE04-479470855A9B}"/>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807003"/>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A642E8-E3B7-4B31-A6CD-D7615B54E076}"/>
              </a:ext>
            </a:extLst>
          </p:cNvPr>
          <p:cNvSpPr/>
          <p:nvPr/>
        </p:nvSpPr>
        <p:spPr>
          <a:xfrm>
            <a:off x="3175000" y="4991419"/>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8" name="Rectangle 17">
            <a:extLst>
              <a:ext uri="{FF2B5EF4-FFF2-40B4-BE49-F238E27FC236}">
                <a16:creationId xmlns:a16="http://schemas.microsoft.com/office/drawing/2014/main" id="{74A7DE42-B6FF-47BC-AF2C-A652E045CF91}"/>
              </a:ext>
            </a:extLst>
          </p:cNvPr>
          <p:cNvSpPr/>
          <p:nvPr/>
        </p:nvSpPr>
        <p:spPr>
          <a:xfrm>
            <a:off x="-152399"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Use Case Diagram</a:t>
            </a:r>
          </a:p>
        </p:txBody>
      </p:sp>
      <p:sp>
        <p:nvSpPr>
          <p:cNvPr id="19" name="Rectangle 18">
            <a:extLst>
              <a:ext uri="{FF2B5EF4-FFF2-40B4-BE49-F238E27FC236}">
                <a16:creationId xmlns:a16="http://schemas.microsoft.com/office/drawing/2014/main" id="{C155963C-2471-4D14-B4AB-3C13AAAE3123}"/>
              </a:ext>
            </a:extLst>
          </p:cNvPr>
          <p:cNvSpPr/>
          <p:nvPr/>
        </p:nvSpPr>
        <p:spPr>
          <a:xfrm>
            <a:off x="533400" y="4991419"/>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FC000"/>
                </a:solidFill>
                <a:latin typeface="Adobe Garamond Pro Bold" panose="02020702060506020403" pitchFamily="18" charset="0"/>
              </a:rPr>
              <a:t>search (static/AI)</a:t>
            </a:r>
          </a:p>
        </p:txBody>
      </p:sp>
      <p:sp>
        <p:nvSpPr>
          <p:cNvPr id="21" name="Rectangle 20">
            <a:extLst>
              <a:ext uri="{FF2B5EF4-FFF2-40B4-BE49-F238E27FC236}">
                <a16:creationId xmlns:a16="http://schemas.microsoft.com/office/drawing/2014/main" id="{2BD37005-14F4-4E89-B949-164457107060}"/>
              </a:ext>
            </a:extLst>
          </p:cNvPr>
          <p:cNvSpPr/>
          <p:nvPr/>
        </p:nvSpPr>
        <p:spPr>
          <a:xfrm>
            <a:off x="277792" y="1920423"/>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Activity diagram</a:t>
            </a:r>
          </a:p>
        </p:txBody>
      </p:sp>
      <p:sp>
        <p:nvSpPr>
          <p:cNvPr id="22" name="Rectangle 21">
            <a:extLst>
              <a:ext uri="{FF2B5EF4-FFF2-40B4-BE49-F238E27FC236}">
                <a16:creationId xmlns:a16="http://schemas.microsoft.com/office/drawing/2014/main" id="{B5E47FBC-67E6-493F-8D72-D242F8A70D27}"/>
              </a:ext>
            </a:extLst>
          </p:cNvPr>
          <p:cNvSpPr/>
          <p:nvPr/>
        </p:nvSpPr>
        <p:spPr>
          <a:xfrm>
            <a:off x="104172"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Auth activity diagram</a:t>
            </a:r>
          </a:p>
        </p:txBody>
      </p:sp>
      <p:sp>
        <p:nvSpPr>
          <p:cNvPr id="23" name="Rectangle 22">
            <a:extLst>
              <a:ext uri="{FF2B5EF4-FFF2-40B4-BE49-F238E27FC236}">
                <a16:creationId xmlns:a16="http://schemas.microsoft.com/office/drawing/2014/main" id="{80F8F413-5B18-4C72-B3B5-4DC1AA59A111}"/>
              </a:ext>
            </a:extLst>
          </p:cNvPr>
          <p:cNvSpPr/>
          <p:nvPr/>
        </p:nvSpPr>
        <p:spPr>
          <a:xfrm>
            <a:off x="277792" y="345592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a:t>
            </a:r>
            <a:r>
              <a:rPr lang="en-US" b="1" dirty="0" err="1">
                <a:solidFill>
                  <a:srgbClr val="858789"/>
                </a:solidFill>
                <a:latin typeface="Adobe Garamond Pro Bold" panose="02020702060506020403" pitchFamily="18" charset="0"/>
              </a:rPr>
              <a:t>ingerdients</a:t>
            </a:r>
            <a:endParaRPr lang="en-US" b="1" dirty="0">
              <a:solidFill>
                <a:srgbClr val="858789"/>
              </a:solidFill>
              <a:latin typeface="Adobe Garamond Pro Bold" panose="02020702060506020403" pitchFamily="18" charset="0"/>
            </a:endParaRPr>
          </a:p>
        </p:txBody>
      </p:sp>
      <p:sp>
        <p:nvSpPr>
          <p:cNvPr id="24" name="Rectangle 23">
            <a:extLst>
              <a:ext uri="{FF2B5EF4-FFF2-40B4-BE49-F238E27FC236}">
                <a16:creationId xmlns:a16="http://schemas.microsoft.com/office/drawing/2014/main" id="{D2DA6177-1BBA-4F9F-8AAF-54C28300EB5D}"/>
              </a:ext>
            </a:extLst>
          </p:cNvPr>
          <p:cNvSpPr/>
          <p:nvPr/>
        </p:nvSpPr>
        <p:spPr>
          <a:xfrm>
            <a:off x="533400" y="4223670"/>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submit reviews</a:t>
            </a:r>
          </a:p>
        </p:txBody>
      </p:sp>
      <p:sp>
        <p:nvSpPr>
          <p:cNvPr id="41" name="Rectangle 40">
            <a:extLst>
              <a:ext uri="{FF2B5EF4-FFF2-40B4-BE49-F238E27FC236}">
                <a16:creationId xmlns:a16="http://schemas.microsoft.com/office/drawing/2014/main" id="{D94525E0-527A-4A42-B8AE-5E5F76EA0781}"/>
              </a:ext>
            </a:extLst>
          </p:cNvPr>
          <p:cNvSpPr/>
          <p:nvPr/>
        </p:nvSpPr>
        <p:spPr>
          <a:xfrm>
            <a:off x="-94524" y="6744170"/>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Sequence Diagram</a:t>
            </a:r>
          </a:p>
        </p:txBody>
      </p:sp>
      <p:sp>
        <p:nvSpPr>
          <p:cNvPr id="42" name="Rectangle 41">
            <a:extLst>
              <a:ext uri="{FF2B5EF4-FFF2-40B4-BE49-F238E27FC236}">
                <a16:creationId xmlns:a16="http://schemas.microsoft.com/office/drawing/2014/main" id="{D7C44CBF-CE19-4681-BD58-DF7E2809B6DE}"/>
              </a:ext>
            </a:extLst>
          </p:cNvPr>
          <p:cNvSpPr/>
          <p:nvPr/>
        </p:nvSpPr>
        <p:spPr>
          <a:xfrm>
            <a:off x="312517" y="7511919"/>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login sequence</a:t>
            </a:r>
          </a:p>
        </p:txBody>
      </p:sp>
      <p:sp>
        <p:nvSpPr>
          <p:cNvPr id="43" name="Rectangle 42">
            <a:extLst>
              <a:ext uri="{FF2B5EF4-FFF2-40B4-BE49-F238E27FC236}">
                <a16:creationId xmlns:a16="http://schemas.microsoft.com/office/drawing/2014/main" id="{6E80767F-7FA4-4456-8B39-7F4BB7E3187F}"/>
              </a:ext>
            </a:extLst>
          </p:cNvPr>
          <p:cNvSpPr/>
          <p:nvPr/>
        </p:nvSpPr>
        <p:spPr>
          <a:xfrm>
            <a:off x="138897" y="8279668"/>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register sequence</a:t>
            </a:r>
          </a:p>
        </p:txBody>
      </p:sp>
      <p:sp>
        <p:nvSpPr>
          <p:cNvPr id="44" name="Rectangle 43">
            <a:extLst>
              <a:ext uri="{FF2B5EF4-FFF2-40B4-BE49-F238E27FC236}">
                <a16:creationId xmlns:a16="http://schemas.microsoft.com/office/drawing/2014/main" id="{56C38C5E-6630-4EEA-85A0-F25B49329DF9}"/>
              </a:ext>
            </a:extLst>
          </p:cNvPr>
          <p:cNvSpPr/>
          <p:nvPr/>
        </p:nvSpPr>
        <p:spPr>
          <a:xfrm>
            <a:off x="312517" y="9047417"/>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ingredients sequence</a:t>
            </a:r>
          </a:p>
        </p:txBody>
      </p:sp>
      <p:pic>
        <p:nvPicPr>
          <p:cNvPr id="45" name="Picture 44">
            <a:extLst>
              <a:ext uri="{FF2B5EF4-FFF2-40B4-BE49-F238E27FC236}">
                <a16:creationId xmlns:a16="http://schemas.microsoft.com/office/drawing/2014/main" id="{9ACDDD15-DE07-497E-8A6B-C6799404B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452298"/>
            <a:ext cx="4459857" cy="5953403"/>
          </a:xfrm>
          <a:prstGeom prst="rect">
            <a:avLst/>
          </a:prstGeom>
          <a:ln>
            <a:noFill/>
          </a:ln>
          <a:effectLst>
            <a:outerShdw blurRad="292100" dist="139700" dir="2700000" algn="tl" rotWithShape="0">
              <a:srgbClr val="333333">
                <a:alpha val="65000"/>
              </a:srgbClr>
            </a:outerShdw>
          </a:effectLst>
        </p:spPr>
      </p:pic>
      <p:sp>
        <p:nvSpPr>
          <p:cNvPr id="25" name="Rectangle 24">
            <a:extLst>
              <a:ext uri="{FF2B5EF4-FFF2-40B4-BE49-F238E27FC236}">
                <a16:creationId xmlns:a16="http://schemas.microsoft.com/office/drawing/2014/main" id="{474FC226-2B83-493D-8EB2-EEB0FEA3302B}"/>
              </a:ext>
            </a:extLst>
          </p:cNvPr>
          <p:cNvSpPr/>
          <p:nvPr/>
        </p:nvSpPr>
        <p:spPr>
          <a:xfrm>
            <a:off x="-68289" y="412838"/>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Entity Relation Diagram</a:t>
            </a:r>
          </a:p>
        </p:txBody>
      </p:sp>
    </p:spTree>
    <p:extLst>
      <p:ext uri="{BB962C8B-B14F-4D97-AF65-F5344CB8AC3E}">
        <p14:creationId xmlns:p14="http://schemas.microsoft.com/office/powerpoint/2010/main" val="424795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F23202-3145-2AA1-BE04-479470855A9B}"/>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EA642E8-E3B7-4B31-A6CD-D7615B54E076}"/>
              </a:ext>
            </a:extLst>
          </p:cNvPr>
          <p:cNvSpPr/>
          <p:nvPr/>
        </p:nvSpPr>
        <p:spPr>
          <a:xfrm>
            <a:off x="3175000" y="5937167"/>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8" name="Rectangle 17">
            <a:extLst>
              <a:ext uri="{FF2B5EF4-FFF2-40B4-BE49-F238E27FC236}">
                <a16:creationId xmlns:a16="http://schemas.microsoft.com/office/drawing/2014/main" id="{74A7DE42-B6FF-47BC-AF2C-A652E045CF91}"/>
              </a:ext>
            </a:extLst>
          </p:cNvPr>
          <p:cNvSpPr/>
          <p:nvPr/>
        </p:nvSpPr>
        <p:spPr>
          <a:xfrm>
            <a:off x="-152399"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Use Case Diagram</a:t>
            </a:r>
          </a:p>
        </p:txBody>
      </p:sp>
      <p:sp>
        <p:nvSpPr>
          <p:cNvPr id="19" name="Rectangle 18">
            <a:extLst>
              <a:ext uri="{FF2B5EF4-FFF2-40B4-BE49-F238E27FC236}">
                <a16:creationId xmlns:a16="http://schemas.microsoft.com/office/drawing/2014/main" id="{C155963C-2471-4D14-B4AB-3C13AAAE3123}"/>
              </a:ext>
            </a:extLst>
          </p:cNvPr>
          <p:cNvSpPr/>
          <p:nvPr/>
        </p:nvSpPr>
        <p:spPr>
          <a:xfrm>
            <a:off x="533400" y="4991419"/>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search (static/AI)</a:t>
            </a:r>
          </a:p>
        </p:txBody>
      </p:sp>
      <p:sp>
        <p:nvSpPr>
          <p:cNvPr id="21" name="Rectangle 20">
            <a:extLst>
              <a:ext uri="{FF2B5EF4-FFF2-40B4-BE49-F238E27FC236}">
                <a16:creationId xmlns:a16="http://schemas.microsoft.com/office/drawing/2014/main" id="{2BD37005-14F4-4E89-B949-164457107060}"/>
              </a:ext>
            </a:extLst>
          </p:cNvPr>
          <p:cNvSpPr/>
          <p:nvPr/>
        </p:nvSpPr>
        <p:spPr>
          <a:xfrm>
            <a:off x="277792" y="1920423"/>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Activity diagram</a:t>
            </a:r>
          </a:p>
        </p:txBody>
      </p:sp>
      <p:sp>
        <p:nvSpPr>
          <p:cNvPr id="22" name="Rectangle 21">
            <a:extLst>
              <a:ext uri="{FF2B5EF4-FFF2-40B4-BE49-F238E27FC236}">
                <a16:creationId xmlns:a16="http://schemas.microsoft.com/office/drawing/2014/main" id="{B5E47FBC-67E6-493F-8D72-D242F8A70D27}"/>
              </a:ext>
            </a:extLst>
          </p:cNvPr>
          <p:cNvSpPr/>
          <p:nvPr/>
        </p:nvSpPr>
        <p:spPr>
          <a:xfrm>
            <a:off x="104172"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Auth activity diagram</a:t>
            </a:r>
          </a:p>
        </p:txBody>
      </p:sp>
      <p:sp>
        <p:nvSpPr>
          <p:cNvPr id="23" name="Rectangle 22">
            <a:extLst>
              <a:ext uri="{FF2B5EF4-FFF2-40B4-BE49-F238E27FC236}">
                <a16:creationId xmlns:a16="http://schemas.microsoft.com/office/drawing/2014/main" id="{80F8F413-5B18-4C72-B3B5-4DC1AA59A111}"/>
              </a:ext>
            </a:extLst>
          </p:cNvPr>
          <p:cNvSpPr/>
          <p:nvPr/>
        </p:nvSpPr>
        <p:spPr>
          <a:xfrm>
            <a:off x="277792" y="345592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a:t>
            </a:r>
            <a:r>
              <a:rPr lang="en-US" b="1" dirty="0" err="1">
                <a:solidFill>
                  <a:srgbClr val="858789"/>
                </a:solidFill>
                <a:latin typeface="Adobe Garamond Pro Bold" panose="02020702060506020403" pitchFamily="18" charset="0"/>
              </a:rPr>
              <a:t>ingerdients</a:t>
            </a:r>
            <a:endParaRPr lang="en-US" b="1" dirty="0">
              <a:solidFill>
                <a:srgbClr val="858789"/>
              </a:solidFill>
              <a:latin typeface="Adobe Garamond Pro Bold" panose="02020702060506020403" pitchFamily="18" charset="0"/>
            </a:endParaRPr>
          </a:p>
        </p:txBody>
      </p:sp>
      <p:sp>
        <p:nvSpPr>
          <p:cNvPr id="24" name="Rectangle 23">
            <a:extLst>
              <a:ext uri="{FF2B5EF4-FFF2-40B4-BE49-F238E27FC236}">
                <a16:creationId xmlns:a16="http://schemas.microsoft.com/office/drawing/2014/main" id="{D2DA6177-1BBA-4F9F-8AAF-54C28300EB5D}"/>
              </a:ext>
            </a:extLst>
          </p:cNvPr>
          <p:cNvSpPr/>
          <p:nvPr/>
        </p:nvSpPr>
        <p:spPr>
          <a:xfrm>
            <a:off x="533400" y="4223670"/>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submit reviews</a:t>
            </a:r>
          </a:p>
        </p:txBody>
      </p:sp>
      <p:sp>
        <p:nvSpPr>
          <p:cNvPr id="25" name="Rectangle 24">
            <a:extLst>
              <a:ext uri="{FF2B5EF4-FFF2-40B4-BE49-F238E27FC236}">
                <a16:creationId xmlns:a16="http://schemas.microsoft.com/office/drawing/2014/main" id="{8F71A111-0EF0-40F0-AD1F-67DBF3A50E7B}"/>
              </a:ext>
            </a:extLst>
          </p:cNvPr>
          <p:cNvSpPr/>
          <p:nvPr/>
        </p:nvSpPr>
        <p:spPr>
          <a:xfrm>
            <a:off x="-94524" y="5937167"/>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Sequence Diagram</a:t>
            </a:r>
          </a:p>
        </p:txBody>
      </p:sp>
      <p:sp>
        <p:nvSpPr>
          <p:cNvPr id="27" name="Rectangle 26">
            <a:extLst>
              <a:ext uri="{FF2B5EF4-FFF2-40B4-BE49-F238E27FC236}">
                <a16:creationId xmlns:a16="http://schemas.microsoft.com/office/drawing/2014/main" id="{CDD6ADE0-E718-4E7F-8499-47059D5DA3FF}"/>
              </a:ext>
            </a:extLst>
          </p:cNvPr>
          <p:cNvSpPr/>
          <p:nvPr/>
        </p:nvSpPr>
        <p:spPr>
          <a:xfrm>
            <a:off x="312517" y="6704916"/>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login sequence</a:t>
            </a:r>
          </a:p>
        </p:txBody>
      </p:sp>
      <p:sp>
        <p:nvSpPr>
          <p:cNvPr id="28" name="Rectangle 27">
            <a:extLst>
              <a:ext uri="{FF2B5EF4-FFF2-40B4-BE49-F238E27FC236}">
                <a16:creationId xmlns:a16="http://schemas.microsoft.com/office/drawing/2014/main" id="{B39B1375-94E2-4B13-B928-9E94A5170C70}"/>
              </a:ext>
            </a:extLst>
          </p:cNvPr>
          <p:cNvSpPr/>
          <p:nvPr/>
        </p:nvSpPr>
        <p:spPr>
          <a:xfrm>
            <a:off x="138897" y="7472665"/>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register sequence</a:t>
            </a:r>
          </a:p>
        </p:txBody>
      </p:sp>
      <p:sp>
        <p:nvSpPr>
          <p:cNvPr id="29" name="Rectangle 28">
            <a:extLst>
              <a:ext uri="{FF2B5EF4-FFF2-40B4-BE49-F238E27FC236}">
                <a16:creationId xmlns:a16="http://schemas.microsoft.com/office/drawing/2014/main" id="{132CBF6C-BEEE-485A-ABF7-D6CB3E0836CC}"/>
              </a:ext>
            </a:extLst>
          </p:cNvPr>
          <p:cNvSpPr/>
          <p:nvPr/>
        </p:nvSpPr>
        <p:spPr>
          <a:xfrm>
            <a:off x="312517" y="8240414"/>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ingredients sequence</a:t>
            </a:r>
          </a:p>
        </p:txBody>
      </p:sp>
      <p:sp>
        <p:nvSpPr>
          <p:cNvPr id="16" name="Rectangle 15">
            <a:extLst>
              <a:ext uri="{FF2B5EF4-FFF2-40B4-BE49-F238E27FC236}">
                <a16:creationId xmlns:a16="http://schemas.microsoft.com/office/drawing/2014/main" id="{91FA2A28-8829-4318-96EB-E07D09B96251}"/>
              </a:ext>
            </a:extLst>
          </p:cNvPr>
          <p:cNvSpPr/>
          <p:nvPr/>
        </p:nvSpPr>
        <p:spPr>
          <a:xfrm>
            <a:off x="-68289" y="412838"/>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Entity Relation Diagram</a:t>
            </a:r>
          </a:p>
        </p:txBody>
      </p:sp>
    </p:spTree>
    <p:extLst>
      <p:ext uri="{BB962C8B-B14F-4D97-AF65-F5344CB8AC3E}">
        <p14:creationId xmlns:p14="http://schemas.microsoft.com/office/powerpoint/2010/main" val="3820443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A76DA21-A2E4-FD9E-06B2-48CD237BD62D}"/>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D2CB93-B3D3-1E55-98D7-3F6014FB7794}"/>
              </a:ext>
            </a:extLst>
          </p:cNvPr>
          <p:cNvSpPr/>
          <p:nvPr/>
        </p:nvSpPr>
        <p:spPr>
          <a:xfrm>
            <a:off x="3175000" y="1152674"/>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9" name="Rectangle 8">
            <a:extLst>
              <a:ext uri="{FF2B5EF4-FFF2-40B4-BE49-F238E27FC236}">
                <a16:creationId xmlns:a16="http://schemas.microsoft.com/office/drawing/2014/main" id="{ED3054E3-434B-A4E4-222C-87CFB7761C8B}"/>
              </a:ext>
            </a:extLst>
          </p:cNvPr>
          <p:cNvSpPr/>
          <p:nvPr/>
        </p:nvSpPr>
        <p:spPr>
          <a:xfrm>
            <a:off x="-94524"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200" b="1" dirty="0">
                <a:solidFill>
                  <a:srgbClr val="F5AE18"/>
                </a:solidFill>
                <a:latin typeface="Adobe Garamond Pro Bold" panose="02020702060506020403" pitchFamily="18" charset="0"/>
              </a:rPr>
              <a:t>UML Sequence Diagram</a:t>
            </a:r>
          </a:p>
        </p:txBody>
      </p:sp>
      <p:sp>
        <p:nvSpPr>
          <p:cNvPr id="2" name="Rectangle 1">
            <a:extLst>
              <a:ext uri="{FF2B5EF4-FFF2-40B4-BE49-F238E27FC236}">
                <a16:creationId xmlns:a16="http://schemas.microsoft.com/office/drawing/2014/main" id="{301FB437-17E4-F3A5-87E1-68E9EE435899}"/>
              </a:ext>
            </a:extLst>
          </p:cNvPr>
          <p:cNvSpPr/>
          <p:nvPr/>
        </p:nvSpPr>
        <p:spPr>
          <a:xfrm>
            <a:off x="312517" y="1920423"/>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login sequence</a:t>
            </a:r>
          </a:p>
        </p:txBody>
      </p:sp>
      <p:sp>
        <p:nvSpPr>
          <p:cNvPr id="3" name="Rectangle 2">
            <a:extLst>
              <a:ext uri="{FF2B5EF4-FFF2-40B4-BE49-F238E27FC236}">
                <a16:creationId xmlns:a16="http://schemas.microsoft.com/office/drawing/2014/main" id="{B51557FA-3DC8-A28A-E790-54972DC259DF}"/>
              </a:ext>
            </a:extLst>
          </p:cNvPr>
          <p:cNvSpPr/>
          <p:nvPr/>
        </p:nvSpPr>
        <p:spPr>
          <a:xfrm>
            <a:off x="138897"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register sequence</a:t>
            </a:r>
          </a:p>
        </p:txBody>
      </p:sp>
      <p:sp>
        <p:nvSpPr>
          <p:cNvPr id="7" name="Rectangle 6">
            <a:extLst>
              <a:ext uri="{FF2B5EF4-FFF2-40B4-BE49-F238E27FC236}">
                <a16:creationId xmlns:a16="http://schemas.microsoft.com/office/drawing/2014/main" id="{AB309BE7-201B-97FB-8C73-2BDEE516D4C5}"/>
              </a:ext>
            </a:extLst>
          </p:cNvPr>
          <p:cNvSpPr/>
          <p:nvPr/>
        </p:nvSpPr>
        <p:spPr>
          <a:xfrm>
            <a:off x="312517" y="345592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ingredients sequence</a:t>
            </a:r>
          </a:p>
        </p:txBody>
      </p:sp>
      <p:sp>
        <p:nvSpPr>
          <p:cNvPr id="15" name="Rectangle 14">
            <a:extLst>
              <a:ext uri="{FF2B5EF4-FFF2-40B4-BE49-F238E27FC236}">
                <a16:creationId xmlns:a16="http://schemas.microsoft.com/office/drawing/2014/main" id="{B12A9294-AE11-4BF3-A431-C1F138778BD9}"/>
              </a:ext>
            </a:extLst>
          </p:cNvPr>
          <p:cNvSpPr/>
          <p:nvPr/>
        </p:nvSpPr>
        <p:spPr>
          <a:xfrm>
            <a:off x="-152399" y="-4268965"/>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Use Case Diagram</a:t>
            </a:r>
          </a:p>
        </p:txBody>
      </p:sp>
      <p:sp>
        <p:nvSpPr>
          <p:cNvPr id="16" name="Rectangle 15">
            <a:extLst>
              <a:ext uri="{FF2B5EF4-FFF2-40B4-BE49-F238E27FC236}">
                <a16:creationId xmlns:a16="http://schemas.microsoft.com/office/drawing/2014/main" id="{EB26D02C-28DF-4C0D-A511-DBCEE0DC881B}"/>
              </a:ext>
            </a:extLst>
          </p:cNvPr>
          <p:cNvSpPr/>
          <p:nvPr/>
        </p:nvSpPr>
        <p:spPr>
          <a:xfrm>
            <a:off x="533400" y="-430220"/>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search (static/AI)</a:t>
            </a:r>
          </a:p>
        </p:txBody>
      </p:sp>
      <p:sp>
        <p:nvSpPr>
          <p:cNvPr id="17" name="Rectangle 16">
            <a:extLst>
              <a:ext uri="{FF2B5EF4-FFF2-40B4-BE49-F238E27FC236}">
                <a16:creationId xmlns:a16="http://schemas.microsoft.com/office/drawing/2014/main" id="{61C344B4-C7F7-4E6E-A4AA-3B394EBD6C1E}"/>
              </a:ext>
            </a:extLst>
          </p:cNvPr>
          <p:cNvSpPr/>
          <p:nvPr/>
        </p:nvSpPr>
        <p:spPr>
          <a:xfrm>
            <a:off x="277792" y="-3501216"/>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Activity diagram</a:t>
            </a:r>
          </a:p>
        </p:txBody>
      </p:sp>
      <p:sp>
        <p:nvSpPr>
          <p:cNvPr id="18" name="Rectangle 17">
            <a:extLst>
              <a:ext uri="{FF2B5EF4-FFF2-40B4-BE49-F238E27FC236}">
                <a16:creationId xmlns:a16="http://schemas.microsoft.com/office/drawing/2014/main" id="{D1AF7C18-6460-41EC-9CFE-6CF983AAB835}"/>
              </a:ext>
            </a:extLst>
          </p:cNvPr>
          <p:cNvSpPr/>
          <p:nvPr/>
        </p:nvSpPr>
        <p:spPr>
          <a:xfrm>
            <a:off x="104172" y="-2733467"/>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Auth activity diagram</a:t>
            </a:r>
          </a:p>
        </p:txBody>
      </p:sp>
      <p:sp>
        <p:nvSpPr>
          <p:cNvPr id="19" name="Rectangle 18">
            <a:extLst>
              <a:ext uri="{FF2B5EF4-FFF2-40B4-BE49-F238E27FC236}">
                <a16:creationId xmlns:a16="http://schemas.microsoft.com/office/drawing/2014/main" id="{F35664E3-6028-4FC9-A698-435264CC16B6}"/>
              </a:ext>
            </a:extLst>
          </p:cNvPr>
          <p:cNvSpPr/>
          <p:nvPr/>
        </p:nvSpPr>
        <p:spPr>
          <a:xfrm>
            <a:off x="277792" y="-1965718"/>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a:t>
            </a:r>
            <a:r>
              <a:rPr lang="en-US" b="1" dirty="0" err="1">
                <a:solidFill>
                  <a:srgbClr val="858789"/>
                </a:solidFill>
                <a:latin typeface="Adobe Garamond Pro Bold" panose="02020702060506020403" pitchFamily="18" charset="0"/>
              </a:rPr>
              <a:t>ingerdients</a:t>
            </a:r>
            <a:endParaRPr lang="en-US" b="1" dirty="0">
              <a:solidFill>
                <a:srgbClr val="858789"/>
              </a:solidFill>
              <a:latin typeface="Adobe Garamond Pro Bold" panose="02020702060506020403" pitchFamily="18" charset="0"/>
            </a:endParaRPr>
          </a:p>
        </p:txBody>
      </p:sp>
      <p:sp>
        <p:nvSpPr>
          <p:cNvPr id="20" name="Rectangle 19">
            <a:extLst>
              <a:ext uri="{FF2B5EF4-FFF2-40B4-BE49-F238E27FC236}">
                <a16:creationId xmlns:a16="http://schemas.microsoft.com/office/drawing/2014/main" id="{671408BB-615C-429B-A8E6-E39CD864B6C6}"/>
              </a:ext>
            </a:extLst>
          </p:cNvPr>
          <p:cNvSpPr/>
          <p:nvPr/>
        </p:nvSpPr>
        <p:spPr>
          <a:xfrm>
            <a:off x="533400" y="-1197969"/>
            <a:ext cx="23368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submit reviews</a:t>
            </a:r>
          </a:p>
        </p:txBody>
      </p:sp>
      <p:pic>
        <p:nvPicPr>
          <p:cNvPr id="21" name="Picture 20">
            <a:extLst>
              <a:ext uri="{FF2B5EF4-FFF2-40B4-BE49-F238E27FC236}">
                <a16:creationId xmlns:a16="http://schemas.microsoft.com/office/drawing/2014/main" id="{B3BD558B-C7E8-47EC-B6B3-B81508A8B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186" y="1424940"/>
            <a:ext cx="7641327" cy="4008120"/>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356BDCC2-FA50-4B89-B759-E4ACE4D40670}"/>
              </a:ext>
            </a:extLst>
          </p:cNvPr>
          <p:cNvSpPr/>
          <p:nvPr/>
        </p:nvSpPr>
        <p:spPr>
          <a:xfrm>
            <a:off x="-68289" y="-4890682"/>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Entity Relation Diagram</a:t>
            </a:r>
          </a:p>
        </p:txBody>
      </p:sp>
    </p:spTree>
    <p:extLst>
      <p:ext uri="{BB962C8B-B14F-4D97-AF65-F5344CB8AC3E}">
        <p14:creationId xmlns:p14="http://schemas.microsoft.com/office/powerpoint/2010/main" val="757315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A840375-39E4-33D0-F3F6-53E6775A7596}"/>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FB4060-0C07-4FCA-95CD-5B4E7E0E7C03}"/>
              </a:ext>
            </a:extLst>
          </p:cNvPr>
          <p:cNvSpPr/>
          <p:nvPr/>
        </p:nvSpPr>
        <p:spPr>
          <a:xfrm>
            <a:off x="3175000" y="1920423"/>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Rectangle 14">
            <a:extLst>
              <a:ext uri="{FF2B5EF4-FFF2-40B4-BE49-F238E27FC236}">
                <a16:creationId xmlns:a16="http://schemas.microsoft.com/office/drawing/2014/main" id="{33B0BA22-F64D-409B-BCD6-F5C252B2D4A6}"/>
              </a:ext>
            </a:extLst>
          </p:cNvPr>
          <p:cNvSpPr/>
          <p:nvPr/>
        </p:nvSpPr>
        <p:spPr>
          <a:xfrm>
            <a:off x="-94524"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Sequence Diagram</a:t>
            </a:r>
          </a:p>
        </p:txBody>
      </p:sp>
      <p:sp>
        <p:nvSpPr>
          <p:cNvPr id="16" name="Rectangle 15">
            <a:extLst>
              <a:ext uri="{FF2B5EF4-FFF2-40B4-BE49-F238E27FC236}">
                <a16:creationId xmlns:a16="http://schemas.microsoft.com/office/drawing/2014/main" id="{D4B42EC7-3398-422E-90AC-960DA46812BA}"/>
              </a:ext>
            </a:extLst>
          </p:cNvPr>
          <p:cNvSpPr/>
          <p:nvPr/>
        </p:nvSpPr>
        <p:spPr>
          <a:xfrm>
            <a:off x="312517" y="1920423"/>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5AE18"/>
                </a:solidFill>
                <a:latin typeface="Adobe Garamond Pro Bold" panose="02020702060506020403" pitchFamily="18" charset="0"/>
              </a:rPr>
              <a:t>login sequence</a:t>
            </a:r>
          </a:p>
        </p:txBody>
      </p:sp>
      <p:sp>
        <p:nvSpPr>
          <p:cNvPr id="25" name="Rectangle 24">
            <a:extLst>
              <a:ext uri="{FF2B5EF4-FFF2-40B4-BE49-F238E27FC236}">
                <a16:creationId xmlns:a16="http://schemas.microsoft.com/office/drawing/2014/main" id="{FC3C1144-5006-4FC5-9859-14B3032F5D66}"/>
              </a:ext>
            </a:extLst>
          </p:cNvPr>
          <p:cNvSpPr/>
          <p:nvPr/>
        </p:nvSpPr>
        <p:spPr>
          <a:xfrm>
            <a:off x="138897"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register sequence</a:t>
            </a:r>
          </a:p>
        </p:txBody>
      </p:sp>
      <p:sp>
        <p:nvSpPr>
          <p:cNvPr id="26" name="Rectangle 25">
            <a:extLst>
              <a:ext uri="{FF2B5EF4-FFF2-40B4-BE49-F238E27FC236}">
                <a16:creationId xmlns:a16="http://schemas.microsoft.com/office/drawing/2014/main" id="{B3A18FB1-9E53-4015-944D-3DC6B85FC151}"/>
              </a:ext>
            </a:extLst>
          </p:cNvPr>
          <p:cNvSpPr/>
          <p:nvPr/>
        </p:nvSpPr>
        <p:spPr>
          <a:xfrm>
            <a:off x="312517" y="345592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ingredients sequence</a:t>
            </a:r>
          </a:p>
        </p:txBody>
      </p:sp>
      <p:pic>
        <p:nvPicPr>
          <p:cNvPr id="27" name="Picture 26">
            <a:extLst>
              <a:ext uri="{FF2B5EF4-FFF2-40B4-BE49-F238E27FC236}">
                <a16:creationId xmlns:a16="http://schemas.microsoft.com/office/drawing/2014/main" id="{85BBA591-EEE7-4299-AC74-3D0B36324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307" y="1152674"/>
            <a:ext cx="7288095" cy="4416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3858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7B36E0F-02AE-EE3F-3DC3-3C73D77C2DED}"/>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7C5847E-C52F-4D21-AC9E-A819AA4D6800}"/>
              </a:ext>
            </a:extLst>
          </p:cNvPr>
          <p:cNvSpPr/>
          <p:nvPr/>
        </p:nvSpPr>
        <p:spPr>
          <a:xfrm>
            <a:off x="3175000" y="2688172"/>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Rectangle 14">
            <a:extLst>
              <a:ext uri="{FF2B5EF4-FFF2-40B4-BE49-F238E27FC236}">
                <a16:creationId xmlns:a16="http://schemas.microsoft.com/office/drawing/2014/main" id="{F84A7B53-4B44-483A-A904-6EB508277EE9}"/>
              </a:ext>
            </a:extLst>
          </p:cNvPr>
          <p:cNvSpPr/>
          <p:nvPr/>
        </p:nvSpPr>
        <p:spPr>
          <a:xfrm>
            <a:off x="-94524"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Sequence Diagram</a:t>
            </a:r>
          </a:p>
        </p:txBody>
      </p:sp>
      <p:sp>
        <p:nvSpPr>
          <p:cNvPr id="16" name="Rectangle 15">
            <a:extLst>
              <a:ext uri="{FF2B5EF4-FFF2-40B4-BE49-F238E27FC236}">
                <a16:creationId xmlns:a16="http://schemas.microsoft.com/office/drawing/2014/main" id="{2BA05A4B-F9C7-4FF4-A6A3-9513DAA6873A}"/>
              </a:ext>
            </a:extLst>
          </p:cNvPr>
          <p:cNvSpPr/>
          <p:nvPr/>
        </p:nvSpPr>
        <p:spPr>
          <a:xfrm>
            <a:off x="312517" y="1920423"/>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login sequence</a:t>
            </a:r>
          </a:p>
        </p:txBody>
      </p:sp>
      <p:sp>
        <p:nvSpPr>
          <p:cNvPr id="25" name="Rectangle 24">
            <a:extLst>
              <a:ext uri="{FF2B5EF4-FFF2-40B4-BE49-F238E27FC236}">
                <a16:creationId xmlns:a16="http://schemas.microsoft.com/office/drawing/2014/main" id="{33D85CC5-5FD4-474D-BD4C-D419522B0560}"/>
              </a:ext>
            </a:extLst>
          </p:cNvPr>
          <p:cNvSpPr/>
          <p:nvPr/>
        </p:nvSpPr>
        <p:spPr>
          <a:xfrm>
            <a:off x="138897"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5AE18"/>
                </a:solidFill>
                <a:latin typeface="Adobe Garamond Pro Bold" panose="02020702060506020403" pitchFamily="18" charset="0"/>
              </a:rPr>
              <a:t>register sequence</a:t>
            </a:r>
          </a:p>
        </p:txBody>
      </p:sp>
      <p:sp>
        <p:nvSpPr>
          <p:cNvPr id="26" name="Rectangle 25">
            <a:extLst>
              <a:ext uri="{FF2B5EF4-FFF2-40B4-BE49-F238E27FC236}">
                <a16:creationId xmlns:a16="http://schemas.microsoft.com/office/drawing/2014/main" id="{755F3F67-C322-4D8F-ADDB-36A5DBB6F4D5}"/>
              </a:ext>
            </a:extLst>
          </p:cNvPr>
          <p:cNvSpPr/>
          <p:nvPr/>
        </p:nvSpPr>
        <p:spPr>
          <a:xfrm>
            <a:off x="312517" y="345592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ingredients sequence</a:t>
            </a:r>
          </a:p>
        </p:txBody>
      </p:sp>
      <p:pic>
        <p:nvPicPr>
          <p:cNvPr id="27" name="Picture 26">
            <a:extLst>
              <a:ext uri="{FF2B5EF4-FFF2-40B4-BE49-F238E27FC236}">
                <a16:creationId xmlns:a16="http://schemas.microsoft.com/office/drawing/2014/main" id="{5030BB65-2159-4EE0-A2D3-A2D0BC42D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760" y="1210819"/>
            <a:ext cx="7019778" cy="4634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442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7A5D4D-01F1-6019-A249-261E46BD0BF9}"/>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8EC930-D96D-4224-B0B8-03249DC67627}"/>
              </a:ext>
            </a:extLst>
          </p:cNvPr>
          <p:cNvSpPr/>
          <p:nvPr/>
        </p:nvSpPr>
        <p:spPr>
          <a:xfrm>
            <a:off x="3175000" y="3455921"/>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Rectangle 14">
            <a:extLst>
              <a:ext uri="{FF2B5EF4-FFF2-40B4-BE49-F238E27FC236}">
                <a16:creationId xmlns:a16="http://schemas.microsoft.com/office/drawing/2014/main" id="{047C466F-B0A8-4E31-B17F-0544D8735AA9}"/>
              </a:ext>
            </a:extLst>
          </p:cNvPr>
          <p:cNvSpPr/>
          <p:nvPr/>
        </p:nvSpPr>
        <p:spPr>
          <a:xfrm>
            <a:off x="-94524" y="1152674"/>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solidFill>
                  <a:srgbClr val="858789"/>
                </a:solidFill>
                <a:latin typeface="Adobe Garamond Pro Bold" panose="02020702060506020403" pitchFamily="18" charset="0"/>
              </a:rPr>
              <a:t>UML Sequence Diagram</a:t>
            </a:r>
          </a:p>
        </p:txBody>
      </p:sp>
      <p:sp>
        <p:nvSpPr>
          <p:cNvPr id="16" name="Rectangle 15">
            <a:extLst>
              <a:ext uri="{FF2B5EF4-FFF2-40B4-BE49-F238E27FC236}">
                <a16:creationId xmlns:a16="http://schemas.microsoft.com/office/drawing/2014/main" id="{9EE950C7-57F7-414A-AA42-8BA8A1DB7B0A}"/>
              </a:ext>
            </a:extLst>
          </p:cNvPr>
          <p:cNvSpPr/>
          <p:nvPr/>
        </p:nvSpPr>
        <p:spPr>
          <a:xfrm>
            <a:off x="312517" y="1920423"/>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login sequence</a:t>
            </a:r>
          </a:p>
        </p:txBody>
      </p:sp>
      <p:sp>
        <p:nvSpPr>
          <p:cNvPr id="25" name="Rectangle 24">
            <a:extLst>
              <a:ext uri="{FF2B5EF4-FFF2-40B4-BE49-F238E27FC236}">
                <a16:creationId xmlns:a16="http://schemas.microsoft.com/office/drawing/2014/main" id="{E18B617A-DFFD-4CE2-9FC9-0B3599FF827F}"/>
              </a:ext>
            </a:extLst>
          </p:cNvPr>
          <p:cNvSpPr/>
          <p:nvPr/>
        </p:nvSpPr>
        <p:spPr>
          <a:xfrm>
            <a:off x="138897" y="2688172"/>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register sequence</a:t>
            </a:r>
          </a:p>
        </p:txBody>
      </p:sp>
      <p:sp>
        <p:nvSpPr>
          <p:cNvPr id="26" name="Rectangle 25">
            <a:extLst>
              <a:ext uri="{FF2B5EF4-FFF2-40B4-BE49-F238E27FC236}">
                <a16:creationId xmlns:a16="http://schemas.microsoft.com/office/drawing/2014/main" id="{E6EB086E-D5E0-48C8-A08F-783E349EEFF6}"/>
              </a:ext>
            </a:extLst>
          </p:cNvPr>
          <p:cNvSpPr/>
          <p:nvPr/>
        </p:nvSpPr>
        <p:spPr>
          <a:xfrm>
            <a:off x="-270075" y="3455921"/>
            <a:ext cx="31750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5AE18"/>
                </a:solidFill>
                <a:latin typeface="Adobe Garamond Pro Bold" panose="02020702060506020403" pitchFamily="18" charset="0"/>
              </a:rPr>
              <a:t>buy ingredients sequence</a:t>
            </a:r>
          </a:p>
        </p:txBody>
      </p:sp>
      <p:pic>
        <p:nvPicPr>
          <p:cNvPr id="27" name="Picture 26">
            <a:extLst>
              <a:ext uri="{FF2B5EF4-FFF2-40B4-BE49-F238E27FC236}">
                <a16:creationId xmlns:a16="http://schemas.microsoft.com/office/drawing/2014/main" id="{5E35AE18-972E-4625-A653-F15A27E30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134" y="1134110"/>
            <a:ext cx="7156323" cy="4589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6502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FCFC5F0-5A07-024F-1F88-E21EDD0F3055}"/>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9B1968F-ACAB-4749-B3A0-225FF7374300}"/>
              </a:ext>
            </a:extLst>
          </p:cNvPr>
          <p:cNvSpPr/>
          <p:nvPr/>
        </p:nvSpPr>
        <p:spPr>
          <a:xfrm>
            <a:off x="3175000" y="2303247"/>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4" name="Rectangle 23">
            <a:extLst>
              <a:ext uri="{FF2B5EF4-FFF2-40B4-BE49-F238E27FC236}">
                <a16:creationId xmlns:a16="http://schemas.microsoft.com/office/drawing/2014/main" id="{9739CF63-639B-4894-A4B6-4DAE946573A1}"/>
              </a:ext>
            </a:extLst>
          </p:cNvPr>
          <p:cNvSpPr/>
          <p:nvPr/>
        </p:nvSpPr>
        <p:spPr>
          <a:xfrm>
            <a:off x="-1" y="2303247"/>
            <a:ext cx="2870201"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200" b="1" dirty="0">
                <a:solidFill>
                  <a:srgbClr val="F5AE18"/>
                </a:solidFill>
                <a:latin typeface="Adobe Garamond Pro Bold" panose="02020702060506020403" pitchFamily="18" charset="0"/>
              </a:rPr>
              <a:t>Data Flow Diagram</a:t>
            </a:r>
          </a:p>
        </p:txBody>
      </p:sp>
      <p:sp>
        <p:nvSpPr>
          <p:cNvPr id="15" name="Rectangle 14">
            <a:extLst>
              <a:ext uri="{FF2B5EF4-FFF2-40B4-BE49-F238E27FC236}">
                <a16:creationId xmlns:a16="http://schemas.microsoft.com/office/drawing/2014/main" id="{72D0638E-EACF-4C4B-8EE8-CA92CC9A4B6C}"/>
              </a:ext>
            </a:extLst>
          </p:cNvPr>
          <p:cNvSpPr/>
          <p:nvPr/>
        </p:nvSpPr>
        <p:spPr>
          <a:xfrm>
            <a:off x="-94524" y="-3771018"/>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Sequence Diagram</a:t>
            </a:r>
          </a:p>
        </p:txBody>
      </p:sp>
      <p:sp>
        <p:nvSpPr>
          <p:cNvPr id="16" name="Rectangle 15">
            <a:extLst>
              <a:ext uri="{FF2B5EF4-FFF2-40B4-BE49-F238E27FC236}">
                <a16:creationId xmlns:a16="http://schemas.microsoft.com/office/drawing/2014/main" id="{888C473F-3174-4242-B54F-8AE2F2A1653E}"/>
              </a:ext>
            </a:extLst>
          </p:cNvPr>
          <p:cNvSpPr/>
          <p:nvPr/>
        </p:nvSpPr>
        <p:spPr>
          <a:xfrm>
            <a:off x="312517" y="-3003269"/>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login sequence</a:t>
            </a:r>
          </a:p>
        </p:txBody>
      </p:sp>
      <p:sp>
        <p:nvSpPr>
          <p:cNvPr id="25" name="Rectangle 24">
            <a:extLst>
              <a:ext uri="{FF2B5EF4-FFF2-40B4-BE49-F238E27FC236}">
                <a16:creationId xmlns:a16="http://schemas.microsoft.com/office/drawing/2014/main" id="{7EE8B45A-37C8-4E88-B642-E63C81DF98F0}"/>
              </a:ext>
            </a:extLst>
          </p:cNvPr>
          <p:cNvSpPr/>
          <p:nvPr/>
        </p:nvSpPr>
        <p:spPr>
          <a:xfrm>
            <a:off x="138897" y="-2235520"/>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register sequence</a:t>
            </a:r>
          </a:p>
        </p:txBody>
      </p:sp>
      <p:sp>
        <p:nvSpPr>
          <p:cNvPr id="26" name="Rectangle 25">
            <a:extLst>
              <a:ext uri="{FF2B5EF4-FFF2-40B4-BE49-F238E27FC236}">
                <a16:creationId xmlns:a16="http://schemas.microsoft.com/office/drawing/2014/main" id="{7E38CD8D-380F-4150-9CFC-1C195E3B8A51}"/>
              </a:ext>
            </a:extLst>
          </p:cNvPr>
          <p:cNvSpPr/>
          <p:nvPr/>
        </p:nvSpPr>
        <p:spPr>
          <a:xfrm>
            <a:off x="312517" y="-146777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ingredients sequence</a:t>
            </a:r>
          </a:p>
        </p:txBody>
      </p:sp>
      <p:sp>
        <p:nvSpPr>
          <p:cNvPr id="21" name="Rectangle 20">
            <a:extLst>
              <a:ext uri="{FF2B5EF4-FFF2-40B4-BE49-F238E27FC236}">
                <a16:creationId xmlns:a16="http://schemas.microsoft.com/office/drawing/2014/main" id="{FEEEBA86-6A6A-4A9B-B438-D55886F3876F}"/>
              </a:ext>
            </a:extLst>
          </p:cNvPr>
          <p:cNvSpPr/>
          <p:nvPr/>
        </p:nvSpPr>
        <p:spPr>
          <a:xfrm>
            <a:off x="312517" y="3070996"/>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level 0(context diagram)</a:t>
            </a:r>
          </a:p>
        </p:txBody>
      </p:sp>
      <p:sp>
        <p:nvSpPr>
          <p:cNvPr id="22" name="Rectangle 21">
            <a:extLst>
              <a:ext uri="{FF2B5EF4-FFF2-40B4-BE49-F238E27FC236}">
                <a16:creationId xmlns:a16="http://schemas.microsoft.com/office/drawing/2014/main" id="{5A4E9748-E688-4C8B-8717-525BCB5C64DB}"/>
              </a:ext>
            </a:extLst>
          </p:cNvPr>
          <p:cNvSpPr/>
          <p:nvPr/>
        </p:nvSpPr>
        <p:spPr>
          <a:xfrm>
            <a:off x="-1" y="3838745"/>
            <a:ext cx="2904926"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level 1(</a:t>
            </a:r>
            <a:r>
              <a:rPr lang="en-US" b="1" dirty="0" err="1">
                <a:solidFill>
                  <a:srgbClr val="858789"/>
                </a:solidFill>
                <a:latin typeface="Adobe Garamond Pro Bold" panose="02020702060506020403" pitchFamily="18" charset="0"/>
              </a:rPr>
              <a:t>reviews&amp;favourites</a:t>
            </a:r>
            <a:r>
              <a:rPr lang="en-US" b="1" dirty="0">
                <a:solidFill>
                  <a:srgbClr val="858789"/>
                </a:solidFill>
                <a:latin typeface="Adobe Garamond Pro Bold" panose="02020702060506020403" pitchFamily="18" charset="0"/>
              </a:rPr>
              <a:t>)</a:t>
            </a:r>
          </a:p>
        </p:txBody>
      </p:sp>
      <p:pic>
        <p:nvPicPr>
          <p:cNvPr id="19" name="Picture 18">
            <a:extLst>
              <a:ext uri="{FF2B5EF4-FFF2-40B4-BE49-F238E27FC236}">
                <a16:creationId xmlns:a16="http://schemas.microsoft.com/office/drawing/2014/main" id="{D8EF4734-6EE9-4C96-8B22-04BF63C4AACE}"/>
              </a:ext>
            </a:extLst>
          </p:cNvPr>
          <p:cNvPicPr>
            <a:picLocks noChangeAspect="1"/>
          </p:cNvPicPr>
          <p:nvPr/>
        </p:nvPicPr>
        <p:blipFill rotWithShape="1">
          <a:blip r:embed="rId4">
            <a:extLst>
              <a:ext uri="{28A0092B-C50C-407E-A947-70E740481C1C}">
                <a14:useLocalDpi xmlns:a14="http://schemas.microsoft.com/office/drawing/2010/main" val="0"/>
              </a:ext>
            </a:extLst>
          </a:blip>
          <a:srcRect b="7150"/>
          <a:stretch/>
        </p:blipFill>
        <p:spPr>
          <a:xfrm>
            <a:off x="4772776" y="882957"/>
            <a:ext cx="6215264" cy="5092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880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FCFC5F0-5A07-024F-1F88-E21EDD0F3055}"/>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9B1968F-ACAB-4749-B3A0-225FF7374300}"/>
              </a:ext>
            </a:extLst>
          </p:cNvPr>
          <p:cNvSpPr/>
          <p:nvPr/>
        </p:nvSpPr>
        <p:spPr>
          <a:xfrm>
            <a:off x="3175000" y="3070996"/>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4" name="Rectangle 23">
            <a:extLst>
              <a:ext uri="{FF2B5EF4-FFF2-40B4-BE49-F238E27FC236}">
                <a16:creationId xmlns:a16="http://schemas.microsoft.com/office/drawing/2014/main" id="{9739CF63-639B-4894-A4B6-4DAE946573A1}"/>
              </a:ext>
            </a:extLst>
          </p:cNvPr>
          <p:cNvSpPr/>
          <p:nvPr/>
        </p:nvSpPr>
        <p:spPr>
          <a:xfrm>
            <a:off x="-1" y="2303247"/>
            <a:ext cx="2870201"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200" b="1" dirty="0">
                <a:solidFill>
                  <a:srgbClr val="858789"/>
                </a:solidFill>
                <a:latin typeface="Adobe Garamond Pro Bold" panose="02020702060506020403" pitchFamily="18" charset="0"/>
              </a:rPr>
              <a:t>Data Flow Diagram</a:t>
            </a:r>
          </a:p>
        </p:txBody>
      </p:sp>
      <p:sp>
        <p:nvSpPr>
          <p:cNvPr id="15" name="Rectangle 14">
            <a:extLst>
              <a:ext uri="{FF2B5EF4-FFF2-40B4-BE49-F238E27FC236}">
                <a16:creationId xmlns:a16="http://schemas.microsoft.com/office/drawing/2014/main" id="{72D0638E-EACF-4C4B-8EE8-CA92CC9A4B6C}"/>
              </a:ext>
            </a:extLst>
          </p:cNvPr>
          <p:cNvSpPr/>
          <p:nvPr/>
        </p:nvSpPr>
        <p:spPr>
          <a:xfrm>
            <a:off x="-94524" y="-3771018"/>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Sequence Diagram</a:t>
            </a:r>
          </a:p>
        </p:txBody>
      </p:sp>
      <p:sp>
        <p:nvSpPr>
          <p:cNvPr id="16" name="Rectangle 15">
            <a:extLst>
              <a:ext uri="{FF2B5EF4-FFF2-40B4-BE49-F238E27FC236}">
                <a16:creationId xmlns:a16="http://schemas.microsoft.com/office/drawing/2014/main" id="{888C473F-3174-4242-B54F-8AE2F2A1653E}"/>
              </a:ext>
            </a:extLst>
          </p:cNvPr>
          <p:cNvSpPr/>
          <p:nvPr/>
        </p:nvSpPr>
        <p:spPr>
          <a:xfrm>
            <a:off x="312517" y="-3003269"/>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login sequence</a:t>
            </a:r>
          </a:p>
        </p:txBody>
      </p:sp>
      <p:sp>
        <p:nvSpPr>
          <p:cNvPr id="25" name="Rectangle 24">
            <a:extLst>
              <a:ext uri="{FF2B5EF4-FFF2-40B4-BE49-F238E27FC236}">
                <a16:creationId xmlns:a16="http://schemas.microsoft.com/office/drawing/2014/main" id="{7EE8B45A-37C8-4E88-B642-E63C81DF98F0}"/>
              </a:ext>
            </a:extLst>
          </p:cNvPr>
          <p:cNvSpPr/>
          <p:nvPr/>
        </p:nvSpPr>
        <p:spPr>
          <a:xfrm>
            <a:off x="138897" y="-2235520"/>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register sequence</a:t>
            </a:r>
          </a:p>
        </p:txBody>
      </p:sp>
      <p:sp>
        <p:nvSpPr>
          <p:cNvPr id="26" name="Rectangle 25">
            <a:extLst>
              <a:ext uri="{FF2B5EF4-FFF2-40B4-BE49-F238E27FC236}">
                <a16:creationId xmlns:a16="http://schemas.microsoft.com/office/drawing/2014/main" id="{7E38CD8D-380F-4150-9CFC-1C195E3B8A51}"/>
              </a:ext>
            </a:extLst>
          </p:cNvPr>
          <p:cNvSpPr/>
          <p:nvPr/>
        </p:nvSpPr>
        <p:spPr>
          <a:xfrm>
            <a:off x="312517" y="-146777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ingredients sequence</a:t>
            </a:r>
          </a:p>
        </p:txBody>
      </p:sp>
      <p:sp>
        <p:nvSpPr>
          <p:cNvPr id="21" name="Rectangle 20">
            <a:extLst>
              <a:ext uri="{FF2B5EF4-FFF2-40B4-BE49-F238E27FC236}">
                <a16:creationId xmlns:a16="http://schemas.microsoft.com/office/drawing/2014/main" id="{FEEEBA86-6A6A-4A9B-B438-D55886F3876F}"/>
              </a:ext>
            </a:extLst>
          </p:cNvPr>
          <p:cNvSpPr/>
          <p:nvPr/>
        </p:nvSpPr>
        <p:spPr>
          <a:xfrm>
            <a:off x="-94524" y="3070996"/>
            <a:ext cx="299944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5AE18"/>
                </a:solidFill>
                <a:latin typeface="Adobe Garamond Pro Bold" panose="02020702060506020403" pitchFamily="18" charset="0"/>
              </a:rPr>
              <a:t>level 0(context diagram)</a:t>
            </a:r>
          </a:p>
        </p:txBody>
      </p:sp>
      <p:sp>
        <p:nvSpPr>
          <p:cNvPr id="22" name="Rectangle 21">
            <a:extLst>
              <a:ext uri="{FF2B5EF4-FFF2-40B4-BE49-F238E27FC236}">
                <a16:creationId xmlns:a16="http://schemas.microsoft.com/office/drawing/2014/main" id="{5A4E9748-E688-4C8B-8717-525BCB5C64DB}"/>
              </a:ext>
            </a:extLst>
          </p:cNvPr>
          <p:cNvSpPr/>
          <p:nvPr/>
        </p:nvSpPr>
        <p:spPr>
          <a:xfrm>
            <a:off x="10159" y="3838745"/>
            <a:ext cx="2904926"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level 1(</a:t>
            </a:r>
            <a:r>
              <a:rPr lang="en-US" b="1" dirty="0" err="1">
                <a:solidFill>
                  <a:srgbClr val="858789"/>
                </a:solidFill>
                <a:latin typeface="Adobe Garamond Pro Bold" panose="02020702060506020403" pitchFamily="18" charset="0"/>
              </a:rPr>
              <a:t>reviews&amp;favourites</a:t>
            </a:r>
            <a:r>
              <a:rPr lang="en-US" b="1" dirty="0">
                <a:solidFill>
                  <a:srgbClr val="858789"/>
                </a:solidFill>
                <a:latin typeface="Adobe Garamond Pro Bold" panose="02020702060506020403" pitchFamily="18" charset="0"/>
              </a:rPr>
              <a:t>)</a:t>
            </a:r>
          </a:p>
        </p:txBody>
      </p:sp>
      <p:pic>
        <p:nvPicPr>
          <p:cNvPr id="19" name="Picture 18">
            <a:extLst>
              <a:ext uri="{FF2B5EF4-FFF2-40B4-BE49-F238E27FC236}">
                <a16:creationId xmlns:a16="http://schemas.microsoft.com/office/drawing/2014/main" id="{A2040821-19AF-45F5-AADB-F2A021378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0307" y="1263887"/>
            <a:ext cx="7288095" cy="41940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318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FCFC5F0-5A07-024F-1F88-E21EDD0F3055}"/>
              </a:ext>
            </a:extLst>
          </p:cNvPr>
          <p:cNvSpPr/>
          <p:nvPr/>
        </p:nvSpPr>
        <p:spPr>
          <a:xfrm>
            <a:off x="3175000" y="0"/>
            <a:ext cx="1524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the night sky with stars and the milky">
            <a:extLst>
              <a:ext uri="{FF2B5EF4-FFF2-40B4-BE49-F238E27FC236}">
                <a16:creationId xmlns:a16="http://schemas.microsoft.com/office/drawing/2014/main" id="{C47739C5-216F-EC5B-5C47-CEE6F9B10F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3" r="11826"/>
          <a:stretch/>
        </p:blipFill>
        <p:spPr bwMode="auto">
          <a:xfrm>
            <a:off x="1" y="0"/>
            <a:ext cx="317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D762-C2C1-F8A6-2148-676C6A48724E}"/>
              </a:ext>
            </a:extLst>
          </p:cNvPr>
          <p:cNvSpPr/>
          <p:nvPr/>
        </p:nvSpPr>
        <p:spPr>
          <a:xfrm>
            <a:off x="0" y="0"/>
            <a:ext cx="3175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9B1968F-ACAB-4749-B3A0-225FF7374300}"/>
              </a:ext>
            </a:extLst>
          </p:cNvPr>
          <p:cNvSpPr/>
          <p:nvPr/>
        </p:nvSpPr>
        <p:spPr>
          <a:xfrm>
            <a:off x="3175000" y="3838745"/>
            <a:ext cx="152400" cy="567374"/>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4" name="Rectangle 23">
            <a:extLst>
              <a:ext uri="{FF2B5EF4-FFF2-40B4-BE49-F238E27FC236}">
                <a16:creationId xmlns:a16="http://schemas.microsoft.com/office/drawing/2014/main" id="{9739CF63-639B-4894-A4B6-4DAE946573A1}"/>
              </a:ext>
            </a:extLst>
          </p:cNvPr>
          <p:cNvSpPr/>
          <p:nvPr/>
        </p:nvSpPr>
        <p:spPr>
          <a:xfrm>
            <a:off x="-1" y="2303247"/>
            <a:ext cx="2870201"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Data Flow Diagram</a:t>
            </a:r>
          </a:p>
        </p:txBody>
      </p:sp>
      <p:sp>
        <p:nvSpPr>
          <p:cNvPr id="15" name="Rectangle 14">
            <a:extLst>
              <a:ext uri="{FF2B5EF4-FFF2-40B4-BE49-F238E27FC236}">
                <a16:creationId xmlns:a16="http://schemas.microsoft.com/office/drawing/2014/main" id="{72D0638E-EACF-4C4B-8EE8-CA92CC9A4B6C}"/>
              </a:ext>
            </a:extLst>
          </p:cNvPr>
          <p:cNvSpPr/>
          <p:nvPr/>
        </p:nvSpPr>
        <p:spPr>
          <a:xfrm>
            <a:off x="-94524" y="-3771018"/>
            <a:ext cx="3022599"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858789"/>
                </a:solidFill>
                <a:latin typeface="Adobe Garamond Pro Bold" panose="02020702060506020403" pitchFamily="18" charset="0"/>
              </a:rPr>
              <a:t>UML Sequence Diagram</a:t>
            </a:r>
          </a:p>
        </p:txBody>
      </p:sp>
      <p:sp>
        <p:nvSpPr>
          <p:cNvPr id="16" name="Rectangle 15">
            <a:extLst>
              <a:ext uri="{FF2B5EF4-FFF2-40B4-BE49-F238E27FC236}">
                <a16:creationId xmlns:a16="http://schemas.microsoft.com/office/drawing/2014/main" id="{888C473F-3174-4242-B54F-8AE2F2A1653E}"/>
              </a:ext>
            </a:extLst>
          </p:cNvPr>
          <p:cNvSpPr/>
          <p:nvPr/>
        </p:nvSpPr>
        <p:spPr>
          <a:xfrm>
            <a:off x="312517" y="-3003269"/>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login sequence</a:t>
            </a:r>
          </a:p>
        </p:txBody>
      </p:sp>
      <p:sp>
        <p:nvSpPr>
          <p:cNvPr id="25" name="Rectangle 24">
            <a:extLst>
              <a:ext uri="{FF2B5EF4-FFF2-40B4-BE49-F238E27FC236}">
                <a16:creationId xmlns:a16="http://schemas.microsoft.com/office/drawing/2014/main" id="{7EE8B45A-37C8-4E88-B642-E63C81DF98F0}"/>
              </a:ext>
            </a:extLst>
          </p:cNvPr>
          <p:cNvSpPr/>
          <p:nvPr/>
        </p:nvSpPr>
        <p:spPr>
          <a:xfrm>
            <a:off x="138897" y="-2235520"/>
            <a:ext cx="276602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register sequence</a:t>
            </a:r>
          </a:p>
        </p:txBody>
      </p:sp>
      <p:sp>
        <p:nvSpPr>
          <p:cNvPr id="26" name="Rectangle 25">
            <a:extLst>
              <a:ext uri="{FF2B5EF4-FFF2-40B4-BE49-F238E27FC236}">
                <a16:creationId xmlns:a16="http://schemas.microsoft.com/office/drawing/2014/main" id="{7E38CD8D-380F-4150-9CFC-1C195E3B8A51}"/>
              </a:ext>
            </a:extLst>
          </p:cNvPr>
          <p:cNvSpPr/>
          <p:nvPr/>
        </p:nvSpPr>
        <p:spPr>
          <a:xfrm>
            <a:off x="312517" y="-1467771"/>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buy ingredients sequence</a:t>
            </a:r>
          </a:p>
        </p:txBody>
      </p:sp>
      <p:sp>
        <p:nvSpPr>
          <p:cNvPr id="21" name="Rectangle 20">
            <a:extLst>
              <a:ext uri="{FF2B5EF4-FFF2-40B4-BE49-F238E27FC236}">
                <a16:creationId xmlns:a16="http://schemas.microsoft.com/office/drawing/2014/main" id="{FEEEBA86-6A6A-4A9B-B438-D55886F3876F}"/>
              </a:ext>
            </a:extLst>
          </p:cNvPr>
          <p:cNvSpPr/>
          <p:nvPr/>
        </p:nvSpPr>
        <p:spPr>
          <a:xfrm>
            <a:off x="312517" y="3070996"/>
            <a:ext cx="2592408"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858789"/>
                </a:solidFill>
                <a:latin typeface="Adobe Garamond Pro Bold" panose="02020702060506020403" pitchFamily="18" charset="0"/>
              </a:rPr>
              <a:t>level 0(context diagram)</a:t>
            </a:r>
          </a:p>
        </p:txBody>
      </p:sp>
      <p:sp>
        <p:nvSpPr>
          <p:cNvPr id="22" name="Rectangle 21">
            <a:extLst>
              <a:ext uri="{FF2B5EF4-FFF2-40B4-BE49-F238E27FC236}">
                <a16:creationId xmlns:a16="http://schemas.microsoft.com/office/drawing/2014/main" id="{5A4E9748-E688-4C8B-8717-525BCB5C64DB}"/>
              </a:ext>
            </a:extLst>
          </p:cNvPr>
          <p:cNvSpPr/>
          <p:nvPr/>
        </p:nvSpPr>
        <p:spPr>
          <a:xfrm>
            <a:off x="-259915" y="3838745"/>
            <a:ext cx="3175000" cy="56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5AE18"/>
                </a:solidFill>
                <a:latin typeface="Adobe Garamond Pro Bold" panose="02020702060506020403" pitchFamily="18" charset="0"/>
              </a:rPr>
              <a:t>level 1(</a:t>
            </a:r>
            <a:r>
              <a:rPr lang="en-US" sz="2000" b="1" dirty="0" err="1">
                <a:solidFill>
                  <a:srgbClr val="F5AE18"/>
                </a:solidFill>
                <a:latin typeface="Adobe Garamond Pro Bold" panose="02020702060506020403" pitchFamily="18" charset="0"/>
              </a:rPr>
              <a:t>reviews&amp;favourites</a:t>
            </a:r>
            <a:r>
              <a:rPr lang="en-US" sz="2000" b="1" dirty="0">
                <a:solidFill>
                  <a:srgbClr val="F5AE18"/>
                </a:solidFill>
                <a:latin typeface="Adobe Garamond Pro Bold" panose="02020702060506020403" pitchFamily="18" charset="0"/>
              </a:rPr>
              <a:t>)</a:t>
            </a:r>
          </a:p>
        </p:txBody>
      </p:sp>
      <p:pic>
        <p:nvPicPr>
          <p:cNvPr id="23" name="Picture 22">
            <a:extLst>
              <a:ext uri="{FF2B5EF4-FFF2-40B4-BE49-F238E27FC236}">
                <a16:creationId xmlns:a16="http://schemas.microsoft.com/office/drawing/2014/main" id="{E95E0980-193F-4D49-936E-5B343A22E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560" y="1263887"/>
            <a:ext cx="6492240" cy="4194092"/>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m3d="http://schemas.microsoft.com/office/drawing/2017/model3d">
        <mc:Choice Requires="am3d">
          <p:graphicFrame>
            <p:nvGraphicFramePr>
              <p:cNvPr id="36" name="3D Model 35">
                <a:extLst>
                  <a:ext uri="{FF2B5EF4-FFF2-40B4-BE49-F238E27FC236}">
                    <a16:creationId xmlns:a16="http://schemas.microsoft.com/office/drawing/2014/main" id="{37FCD015-2B29-43E7-B54D-897AD8636395}"/>
                  </a:ext>
                </a:extLst>
              </p:cNvPr>
              <p:cNvGraphicFramePr>
                <a:graphicFrameLocks noChangeAspect="1"/>
              </p:cNvGraphicFramePr>
              <p:nvPr>
                <p:extLst/>
              </p:nvPr>
            </p:nvGraphicFramePr>
            <p:xfrm>
              <a:off x="14140755" y="599746"/>
              <a:ext cx="2146819" cy="4942500"/>
            </p:xfrm>
            <a:graphic>
              <a:graphicData uri="http://schemas.microsoft.com/office/drawing/2017/model3d">
                <am3d:model3d r:embed="rId5">
                  <am3d:spPr>
                    <a:xfrm>
                      <a:off x="0" y="0"/>
                      <a:ext cx="2146819" cy="4942500"/>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60850" ay="-2120141" az="93071"/>
                    <am3d:postTrans dx="0" dy="0" dz="0"/>
                  </am3d:trans>
                  <am3d:raster rName="Office3DRenderer" rVer="16.0.8326">
                    <am3d:blip r:embed="rId6"/>
                  </am3d:raster>
                  <am3d:objViewport viewportSz="5418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6" name="3D Model 35">
                <a:extLst>
                  <a:ext uri="{FF2B5EF4-FFF2-40B4-BE49-F238E27FC236}">
                    <a16:creationId xmlns:a16="http://schemas.microsoft.com/office/drawing/2014/main" id="{37FCD015-2B29-43E7-B54D-897AD8636395}"/>
                  </a:ext>
                </a:extLst>
              </p:cNvPr>
              <p:cNvPicPr>
                <a:picLocks noGrp="1" noRot="1" noChangeAspect="1" noMove="1" noResize="1" noEditPoints="1" noAdjustHandles="1" noChangeArrowheads="1" noChangeShapeType="1" noCrop="1"/>
              </p:cNvPicPr>
              <p:nvPr/>
            </p:nvPicPr>
            <p:blipFill>
              <a:blip r:embed="rId7"/>
              <a:stretch>
                <a:fillRect/>
              </a:stretch>
            </p:blipFill>
            <p:spPr>
              <a:xfrm>
                <a:off x="14140755" y="599746"/>
                <a:ext cx="2146819" cy="4942500"/>
              </a:xfrm>
              <a:prstGeom prst="rect">
                <a:avLst/>
              </a:prstGeom>
            </p:spPr>
          </p:pic>
        </mc:Fallback>
      </mc:AlternateContent>
    </p:spTree>
    <p:extLst>
      <p:ext uri="{BB962C8B-B14F-4D97-AF65-F5344CB8AC3E}">
        <p14:creationId xmlns:p14="http://schemas.microsoft.com/office/powerpoint/2010/main" val="943694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11"/>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0F48D5-EE9C-9633-579B-11E830EA1C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450"/>
            <a:ext cx="12192000" cy="6858000"/>
          </a:xfrm>
          <a:prstGeom prst="rect">
            <a:avLst/>
          </a:prstGeom>
        </p:spPr>
      </p:pic>
      <p:sp useBgFill="1">
        <p:nvSpPr>
          <p:cNvPr id="84" name="!!mission_big">
            <a:extLst>
              <a:ext uri="{FF2B5EF4-FFF2-40B4-BE49-F238E27FC236}">
                <a16:creationId xmlns:a16="http://schemas.microsoft.com/office/drawing/2014/main" id="{6CFBC3F3-FDB5-FD3D-1481-3059D5AE927C}"/>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5" name="!!problem_big">
            <a:extLst>
              <a:ext uri="{FF2B5EF4-FFF2-40B4-BE49-F238E27FC236}">
                <a16:creationId xmlns:a16="http://schemas.microsoft.com/office/drawing/2014/main" id="{70765587-F598-D543-0EBF-D55B36CEEE1A}"/>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6" name="!!solution_big">
            <a:extLst>
              <a:ext uri="{FF2B5EF4-FFF2-40B4-BE49-F238E27FC236}">
                <a16:creationId xmlns:a16="http://schemas.microsoft.com/office/drawing/2014/main" id="{C7467CC4-78EB-06D5-5CC2-826B8F952ABA}"/>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7" name="!!potential_big">
            <a:extLst>
              <a:ext uri="{FF2B5EF4-FFF2-40B4-BE49-F238E27FC236}">
                <a16:creationId xmlns:a16="http://schemas.microsoft.com/office/drawing/2014/main" id="{0DD63B05-8199-0461-6984-B6F7AE7441D2}"/>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8" name="!!model_big">
            <a:extLst>
              <a:ext uri="{FF2B5EF4-FFF2-40B4-BE49-F238E27FC236}">
                <a16:creationId xmlns:a16="http://schemas.microsoft.com/office/drawing/2014/main" id="{91323A8D-2FBA-BE9B-F312-A3CBEBBE7784}"/>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9" name="!!growth_big">
            <a:extLst>
              <a:ext uri="{FF2B5EF4-FFF2-40B4-BE49-F238E27FC236}">
                <a16:creationId xmlns:a16="http://schemas.microsoft.com/office/drawing/2014/main" id="{1D2DDA0C-34D1-ECC6-DC5C-7CAFDFDA342F}"/>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90" name="!!competition_big">
            <a:extLst>
              <a:ext uri="{FF2B5EF4-FFF2-40B4-BE49-F238E27FC236}">
                <a16:creationId xmlns:a16="http://schemas.microsoft.com/office/drawing/2014/main" id="{21154ADD-2272-0B48-19E1-DEF64F150958}"/>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91" name="!!finanvials_big">
            <a:extLst>
              <a:ext uri="{FF2B5EF4-FFF2-40B4-BE49-F238E27FC236}">
                <a16:creationId xmlns:a16="http://schemas.microsoft.com/office/drawing/2014/main" id="{8411AC72-885D-0B03-2EFB-F3B3BF963E02}"/>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92" name="!!team_big">
            <a:extLst>
              <a:ext uri="{FF2B5EF4-FFF2-40B4-BE49-F238E27FC236}">
                <a16:creationId xmlns:a16="http://schemas.microsoft.com/office/drawing/2014/main" id="{1658FEF9-E6D9-F422-5CE4-804A8426C251}"/>
              </a:ext>
            </a:extLst>
          </p:cNvPr>
          <p:cNvSpPr/>
          <p:nvPr/>
        </p:nvSpPr>
        <p:spPr>
          <a:xfrm>
            <a:off x="6893377" y="1817941"/>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grpSp>
        <p:nvGrpSpPr>
          <p:cNvPr id="93" name="!!mission">
            <a:extLst>
              <a:ext uri="{FF2B5EF4-FFF2-40B4-BE49-F238E27FC236}">
                <a16:creationId xmlns:a16="http://schemas.microsoft.com/office/drawing/2014/main" id="{8ABB4022-F60A-F196-E21D-86C3F9E8C5A1}"/>
              </a:ext>
            </a:extLst>
          </p:cNvPr>
          <p:cNvGrpSpPr/>
          <p:nvPr/>
        </p:nvGrpSpPr>
        <p:grpSpPr>
          <a:xfrm>
            <a:off x="6652870" y="2824776"/>
            <a:ext cx="507586" cy="507586"/>
            <a:chOff x="1700837" y="1711757"/>
            <a:chExt cx="507586" cy="507586"/>
          </a:xfrm>
        </p:grpSpPr>
        <p:sp useBgFill="1">
          <p:nvSpPr>
            <p:cNvPr id="94" name="Oval 93">
              <a:extLst>
                <a:ext uri="{FF2B5EF4-FFF2-40B4-BE49-F238E27FC236}">
                  <a16:creationId xmlns:a16="http://schemas.microsoft.com/office/drawing/2014/main" id="{F2FE31D7-9CA3-8B92-8DAC-2622D9EA35A8}"/>
                </a:ext>
              </a:extLst>
            </p:cNvPr>
            <p:cNvSpPr/>
            <p:nvPr/>
          </p:nvSpPr>
          <p:spPr>
            <a:xfrm>
              <a:off x="1700837" y="1711757"/>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5" name="Graphic 94">
              <a:extLst>
                <a:ext uri="{FF2B5EF4-FFF2-40B4-BE49-F238E27FC236}">
                  <a16:creationId xmlns:a16="http://schemas.microsoft.com/office/drawing/2014/main" id="{F11E90DF-2951-D0AA-5249-88F7AFDCAB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28630" y="1839550"/>
              <a:ext cx="252000" cy="252000"/>
            </a:xfrm>
            <a:prstGeom prst="rect">
              <a:avLst/>
            </a:prstGeom>
          </p:spPr>
        </p:pic>
      </p:grpSp>
      <p:grpSp>
        <p:nvGrpSpPr>
          <p:cNvPr id="96" name="!!problem">
            <a:extLst>
              <a:ext uri="{FF2B5EF4-FFF2-40B4-BE49-F238E27FC236}">
                <a16:creationId xmlns:a16="http://schemas.microsoft.com/office/drawing/2014/main" id="{EBA2FDB7-75AA-72DB-A82C-DD7851826BCB}"/>
              </a:ext>
            </a:extLst>
          </p:cNvPr>
          <p:cNvGrpSpPr/>
          <p:nvPr/>
        </p:nvGrpSpPr>
        <p:grpSpPr>
          <a:xfrm>
            <a:off x="7045745" y="1917649"/>
            <a:ext cx="507586" cy="507586"/>
            <a:chOff x="2240169" y="4083721"/>
            <a:chExt cx="507586" cy="507586"/>
          </a:xfrm>
        </p:grpSpPr>
        <p:sp useBgFill="1">
          <p:nvSpPr>
            <p:cNvPr id="97" name="Oval 96">
              <a:extLst>
                <a:ext uri="{FF2B5EF4-FFF2-40B4-BE49-F238E27FC236}">
                  <a16:creationId xmlns:a16="http://schemas.microsoft.com/office/drawing/2014/main" id="{CBDBE464-FFB6-460D-1355-070C8FFC1F50}"/>
                </a:ext>
              </a:extLst>
            </p:cNvPr>
            <p:cNvSpPr/>
            <p:nvPr/>
          </p:nvSpPr>
          <p:spPr>
            <a:xfrm>
              <a:off x="2240169" y="4083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8" name="Graphic 97">
              <a:extLst>
                <a:ext uri="{FF2B5EF4-FFF2-40B4-BE49-F238E27FC236}">
                  <a16:creationId xmlns:a16="http://schemas.microsoft.com/office/drawing/2014/main" id="{A487C0E8-ED67-0170-B6A2-7DBC567127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962" y="4211514"/>
              <a:ext cx="252000" cy="252000"/>
            </a:xfrm>
            <a:prstGeom prst="rect">
              <a:avLst/>
            </a:prstGeom>
          </p:spPr>
        </p:pic>
      </p:grpSp>
      <p:grpSp>
        <p:nvGrpSpPr>
          <p:cNvPr id="99" name="!!solution">
            <a:extLst>
              <a:ext uri="{FF2B5EF4-FFF2-40B4-BE49-F238E27FC236}">
                <a16:creationId xmlns:a16="http://schemas.microsoft.com/office/drawing/2014/main" id="{4315983D-37E1-2DB8-C6CD-897AB0F4A48B}"/>
              </a:ext>
            </a:extLst>
          </p:cNvPr>
          <p:cNvGrpSpPr/>
          <p:nvPr/>
        </p:nvGrpSpPr>
        <p:grpSpPr>
          <a:xfrm>
            <a:off x="7910718" y="1566928"/>
            <a:ext cx="507586" cy="507586"/>
            <a:chOff x="3825777" y="2263184"/>
            <a:chExt cx="507586" cy="507586"/>
          </a:xfrm>
        </p:grpSpPr>
        <p:sp useBgFill="1">
          <p:nvSpPr>
            <p:cNvPr id="100" name="Oval 99">
              <a:extLst>
                <a:ext uri="{FF2B5EF4-FFF2-40B4-BE49-F238E27FC236}">
                  <a16:creationId xmlns:a16="http://schemas.microsoft.com/office/drawing/2014/main" id="{466739ED-CC90-C839-AE9F-21A11220F695}"/>
                </a:ext>
              </a:extLst>
            </p:cNvPr>
            <p:cNvSpPr/>
            <p:nvPr/>
          </p:nvSpPr>
          <p:spPr>
            <a:xfrm>
              <a:off x="3825777" y="2263184"/>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1" name="Graphic 100">
              <a:extLst>
                <a:ext uri="{FF2B5EF4-FFF2-40B4-BE49-F238E27FC236}">
                  <a16:creationId xmlns:a16="http://schemas.microsoft.com/office/drawing/2014/main" id="{010F1219-9830-8E0D-73D1-3886EF6C35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53570" y="2390977"/>
              <a:ext cx="252000" cy="252000"/>
            </a:xfrm>
            <a:prstGeom prst="rect">
              <a:avLst/>
            </a:prstGeom>
          </p:spPr>
        </p:pic>
      </p:grpSp>
      <p:grpSp>
        <p:nvGrpSpPr>
          <p:cNvPr id="102" name="!!potential">
            <a:extLst>
              <a:ext uri="{FF2B5EF4-FFF2-40B4-BE49-F238E27FC236}">
                <a16:creationId xmlns:a16="http://schemas.microsoft.com/office/drawing/2014/main" id="{7EB825F4-9A36-9B07-53BB-3512C1270479}"/>
              </a:ext>
            </a:extLst>
          </p:cNvPr>
          <p:cNvGrpSpPr/>
          <p:nvPr/>
        </p:nvGrpSpPr>
        <p:grpSpPr>
          <a:xfrm>
            <a:off x="7045745" y="3661814"/>
            <a:ext cx="507586" cy="507586"/>
            <a:chOff x="4797684" y="4481585"/>
            <a:chExt cx="507586" cy="507586"/>
          </a:xfrm>
        </p:grpSpPr>
        <p:sp useBgFill="1">
          <p:nvSpPr>
            <p:cNvPr id="103" name="Oval 102">
              <a:extLst>
                <a:ext uri="{FF2B5EF4-FFF2-40B4-BE49-F238E27FC236}">
                  <a16:creationId xmlns:a16="http://schemas.microsoft.com/office/drawing/2014/main" id="{26293457-7725-C26F-5E8D-577FFD922349}"/>
                </a:ext>
              </a:extLst>
            </p:cNvPr>
            <p:cNvSpPr/>
            <p:nvPr/>
          </p:nvSpPr>
          <p:spPr>
            <a:xfrm>
              <a:off x="4797684"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4" name="Graphic 103">
              <a:extLst>
                <a:ext uri="{FF2B5EF4-FFF2-40B4-BE49-F238E27FC236}">
                  <a16:creationId xmlns:a16="http://schemas.microsoft.com/office/drawing/2014/main" id="{3BCCF682-C61A-869C-9529-636E048032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25477" y="4609378"/>
              <a:ext cx="252000" cy="252000"/>
            </a:xfrm>
            <a:prstGeom prst="rect">
              <a:avLst/>
            </a:prstGeom>
          </p:spPr>
        </p:pic>
      </p:grpSp>
      <p:grpSp>
        <p:nvGrpSpPr>
          <p:cNvPr id="105" name="!!model">
            <a:extLst>
              <a:ext uri="{FF2B5EF4-FFF2-40B4-BE49-F238E27FC236}">
                <a16:creationId xmlns:a16="http://schemas.microsoft.com/office/drawing/2014/main" id="{78714283-B9F8-CB78-2DCC-FA801CDE60EE}"/>
              </a:ext>
            </a:extLst>
          </p:cNvPr>
          <p:cNvGrpSpPr/>
          <p:nvPr/>
        </p:nvGrpSpPr>
        <p:grpSpPr>
          <a:xfrm>
            <a:off x="7897432" y="2821996"/>
            <a:ext cx="507586" cy="507586"/>
            <a:chOff x="5832785" y="1868829"/>
            <a:chExt cx="507586" cy="507586"/>
          </a:xfrm>
        </p:grpSpPr>
        <p:sp useBgFill="1">
          <p:nvSpPr>
            <p:cNvPr id="106" name="Oval 105">
              <a:extLst>
                <a:ext uri="{FF2B5EF4-FFF2-40B4-BE49-F238E27FC236}">
                  <a16:creationId xmlns:a16="http://schemas.microsoft.com/office/drawing/2014/main" id="{750DC086-A827-EEA1-F118-DF41BE1504A7}"/>
                </a:ext>
              </a:extLst>
            </p:cNvPr>
            <p:cNvSpPr/>
            <p:nvPr/>
          </p:nvSpPr>
          <p:spPr>
            <a:xfrm>
              <a:off x="5832785"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7" name="Graphic 106">
              <a:extLst>
                <a:ext uri="{FF2B5EF4-FFF2-40B4-BE49-F238E27FC236}">
                  <a16:creationId xmlns:a16="http://schemas.microsoft.com/office/drawing/2014/main" id="{53BC1E00-DC2C-70CA-AD01-38FA56F5D2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60578" y="1996622"/>
              <a:ext cx="252000" cy="252000"/>
            </a:xfrm>
            <a:prstGeom prst="rect">
              <a:avLst/>
            </a:prstGeom>
          </p:spPr>
        </p:pic>
      </p:grpSp>
      <p:grpSp>
        <p:nvGrpSpPr>
          <p:cNvPr id="108" name="!!growth">
            <a:extLst>
              <a:ext uri="{FF2B5EF4-FFF2-40B4-BE49-F238E27FC236}">
                <a16:creationId xmlns:a16="http://schemas.microsoft.com/office/drawing/2014/main" id="{166D8C8F-95DA-C3F8-C96B-26210A714E82}"/>
              </a:ext>
            </a:extLst>
          </p:cNvPr>
          <p:cNvGrpSpPr/>
          <p:nvPr/>
        </p:nvGrpSpPr>
        <p:grpSpPr>
          <a:xfrm>
            <a:off x="8787878" y="3661814"/>
            <a:ext cx="507586" cy="507586"/>
            <a:chOff x="6811776" y="4481585"/>
            <a:chExt cx="507586" cy="507586"/>
          </a:xfrm>
        </p:grpSpPr>
        <p:sp useBgFill="1">
          <p:nvSpPr>
            <p:cNvPr id="109" name="Oval 108">
              <a:extLst>
                <a:ext uri="{FF2B5EF4-FFF2-40B4-BE49-F238E27FC236}">
                  <a16:creationId xmlns:a16="http://schemas.microsoft.com/office/drawing/2014/main" id="{D1A935B9-16B8-4EA4-ECB5-F93E26ED1468}"/>
                </a:ext>
              </a:extLst>
            </p:cNvPr>
            <p:cNvSpPr/>
            <p:nvPr/>
          </p:nvSpPr>
          <p:spPr>
            <a:xfrm>
              <a:off x="6811776"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0" name="Graphic 109">
              <a:extLst>
                <a:ext uri="{FF2B5EF4-FFF2-40B4-BE49-F238E27FC236}">
                  <a16:creationId xmlns:a16="http://schemas.microsoft.com/office/drawing/2014/main" id="{B01ED3F3-C85A-6E07-2F45-1209EB11F2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39569" y="4609378"/>
              <a:ext cx="252000" cy="252000"/>
            </a:xfrm>
            <a:prstGeom prst="rect">
              <a:avLst/>
            </a:prstGeom>
          </p:spPr>
        </p:pic>
      </p:grpSp>
      <p:grpSp>
        <p:nvGrpSpPr>
          <p:cNvPr id="111" name="!!competition">
            <a:extLst>
              <a:ext uri="{FF2B5EF4-FFF2-40B4-BE49-F238E27FC236}">
                <a16:creationId xmlns:a16="http://schemas.microsoft.com/office/drawing/2014/main" id="{A38DA15A-EDAF-D7D1-E4A2-ADB503D14FF0}"/>
              </a:ext>
            </a:extLst>
          </p:cNvPr>
          <p:cNvGrpSpPr/>
          <p:nvPr/>
        </p:nvGrpSpPr>
        <p:grpSpPr>
          <a:xfrm>
            <a:off x="8787878" y="1917649"/>
            <a:ext cx="507586" cy="507586"/>
            <a:chOff x="7790768" y="1868829"/>
            <a:chExt cx="507586" cy="507586"/>
          </a:xfrm>
        </p:grpSpPr>
        <p:sp useBgFill="1">
          <p:nvSpPr>
            <p:cNvPr id="112" name="Oval 111">
              <a:extLst>
                <a:ext uri="{FF2B5EF4-FFF2-40B4-BE49-F238E27FC236}">
                  <a16:creationId xmlns:a16="http://schemas.microsoft.com/office/drawing/2014/main" id="{FA4ECD52-FC45-BE81-5607-1EACF898E476}"/>
                </a:ext>
              </a:extLst>
            </p:cNvPr>
            <p:cNvSpPr/>
            <p:nvPr/>
          </p:nvSpPr>
          <p:spPr>
            <a:xfrm>
              <a:off x="7790768"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3" name="Graphic 112">
              <a:extLst>
                <a:ext uri="{FF2B5EF4-FFF2-40B4-BE49-F238E27FC236}">
                  <a16:creationId xmlns:a16="http://schemas.microsoft.com/office/drawing/2014/main" id="{A7042EB4-E775-C9F5-4107-E17F5847A8D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18561" y="1996622"/>
              <a:ext cx="252000" cy="252000"/>
            </a:xfrm>
            <a:prstGeom prst="rect">
              <a:avLst/>
            </a:prstGeom>
          </p:spPr>
        </p:pic>
      </p:grpSp>
      <p:grpSp>
        <p:nvGrpSpPr>
          <p:cNvPr id="114" name="!!financials">
            <a:extLst>
              <a:ext uri="{FF2B5EF4-FFF2-40B4-BE49-F238E27FC236}">
                <a16:creationId xmlns:a16="http://schemas.microsoft.com/office/drawing/2014/main" id="{AF69D5A7-292C-208C-2C3B-0888F50AA762}"/>
              </a:ext>
            </a:extLst>
          </p:cNvPr>
          <p:cNvGrpSpPr/>
          <p:nvPr/>
        </p:nvGrpSpPr>
        <p:grpSpPr>
          <a:xfrm>
            <a:off x="7897432" y="4041607"/>
            <a:ext cx="507586" cy="507586"/>
            <a:chOff x="8769760" y="4481585"/>
            <a:chExt cx="507586" cy="507586"/>
          </a:xfrm>
        </p:grpSpPr>
        <p:sp useBgFill="1">
          <p:nvSpPr>
            <p:cNvPr id="115" name="Oval 114">
              <a:extLst>
                <a:ext uri="{FF2B5EF4-FFF2-40B4-BE49-F238E27FC236}">
                  <a16:creationId xmlns:a16="http://schemas.microsoft.com/office/drawing/2014/main" id="{1F054C56-E672-E4B6-04C9-35767206F4F3}"/>
                </a:ext>
              </a:extLst>
            </p:cNvPr>
            <p:cNvSpPr/>
            <p:nvPr/>
          </p:nvSpPr>
          <p:spPr>
            <a:xfrm>
              <a:off x="8769760"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6" name="Graphic 115">
              <a:extLst>
                <a:ext uri="{FF2B5EF4-FFF2-40B4-BE49-F238E27FC236}">
                  <a16:creationId xmlns:a16="http://schemas.microsoft.com/office/drawing/2014/main" id="{388FB701-4737-34FB-B142-FABD96D6D8E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97553" y="4609378"/>
              <a:ext cx="252000" cy="252000"/>
            </a:xfrm>
            <a:prstGeom prst="rect">
              <a:avLst/>
            </a:prstGeom>
          </p:spPr>
        </p:pic>
      </p:grpSp>
      <p:grpSp>
        <p:nvGrpSpPr>
          <p:cNvPr id="117" name="!!team">
            <a:extLst>
              <a:ext uri="{FF2B5EF4-FFF2-40B4-BE49-F238E27FC236}">
                <a16:creationId xmlns:a16="http://schemas.microsoft.com/office/drawing/2014/main" id="{BF8EA430-7BE0-C952-3460-EF403EE26AFC}"/>
              </a:ext>
            </a:extLst>
          </p:cNvPr>
          <p:cNvGrpSpPr/>
          <p:nvPr/>
        </p:nvGrpSpPr>
        <p:grpSpPr>
          <a:xfrm>
            <a:off x="9110646" y="2824776"/>
            <a:ext cx="507586" cy="507586"/>
            <a:chOff x="9748751" y="1868829"/>
            <a:chExt cx="507586" cy="507586"/>
          </a:xfrm>
        </p:grpSpPr>
        <p:sp useBgFill="1">
          <p:nvSpPr>
            <p:cNvPr id="118" name="Oval 117">
              <a:extLst>
                <a:ext uri="{FF2B5EF4-FFF2-40B4-BE49-F238E27FC236}">
                  <a16:creationId xmlns:a16="http://schemas.microsoft.com/office/drawing/2014/main" id="{9948F951-A67C-76B0-7315-7D6113CEF3E5}"/>
                </a:ext>
              </a:extLst>
            </p:cNvPr>
            <p:cNvSpPr/>
            <p:nvPr/>
          </p:nvSpPr>
          <p:spPr>
            <a:xfrm>
              <a:off x="9748751"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9" name="Graphic 118">
              <a:extLst>
                <a:ext uri="{FF2B5EF4-FFF2-40B4-BE49-F238E27FC236}">
                  <a16:creationId xmlns:a16="http://schemas.microsoft.com/office/drawing/2014/main" id="{45AB6F8C-9C3C-6949-CA22-BAD02A87EB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76544" y="1996622"/>
              <a:ext cx="252000" cy="252000"/>
            </a:xfrm>
            <a:prstGeom prst="rect">
              <a:avLst/>
            </a:prstGeom>
          </p:spPr>
        </p:pic>
      </p:grpSp>
      <p:sp useBgFill="1">
        <p:nvSpPr>
          <p:cNvPr id="29" name="Rectangle: Rounded Corners 28">
            <a:extLst>
              <a:ext uri="{FF2B5EF4-FFF2-40B4-BE49-F238E27FC236}">
                <a16:creationId xmlns:a16="http://schemas.microsoft.com/office/drawing/2014/main" id="{9BBAA737-4A6D-DE20-4BB9-47527FEF5B66}"/>
              </a:ext>
            </a:extLst>
          </p:cNvPr>
          <p:cNvSpPr/>
          <p:nvPr/>
        </p:nvSpPr>
        <p:spPr>
          <a:xfrm>
            <a:off x="10703959" y="257132"/>
            <a:ext cx="1216579"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 dirty="0">
                <a:solidFill>
                  <a:prstClr val="white"/>
                </a:solidFill>
                <a:latin typeface="Darker Grotesque" pitchFamily="2" charset="0"/>
              </a:rPr>
              <a:t>11 Feb 2025</a:t>
            </a:r>
            <a:endParaRPr lang="en-GB" sz="1200" spc="30" dirty="0">
              <a:solidFill>
                <a:prstClr val="white"/>
              </a:solidFill>
              <a:latin typeface="Darker Grotesque" pitchFamily="2" charset="0"/>
            </a:endParaRPr>
          </a:p>
        </p:txBody>
      </p:sp>
      <p:sp useBgFill="1">
        <p:nvSpPr>
          <p:cNvPr id="33" name="Rectangle: Rounded Corners 32">
            <a:extLst>
              <a:ext uri="{FF2B5EF4-FFF2-40B4-BE49-F238E27FC236}">
                <a16:creationId xmlns:a16="http://schemas.microsoft.com/office/drawing/2014/main" id="{7A420111-AE35-BCBA-8E61-F7CE753B5A29}"/>
              </a:ext>
            </a:extLst>
          </p:cNvPr>
          <p:cNvSpPr/>
          <p:nvPr/>
        </p:nvSpPr>
        <p:spPr>
          <a:xfrm>
            <a:off x="269875" y="6182644"/>
            <a:ext cx="2040417"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latin typeface="Darker Grotesque" pitchFamily="2" charset="0"/>
              </a:rPr>
              <a:t>Presented by: </a:t>
            </a:r>
            <a:r>
              <a:rPr lang="en-US" sz="1200" dirty="0" err="1">
                <a:solidFill>
                  <a:prstClr val="white"/>
                </a:solidFill>
                <a:latin typeface="Darker Grotesque" pitchFamily="2" charset="0"/>
              </a:rPr>
              <a:t>Reciplore</a:t>
            </a:r>
            <a:endParaRPr lang="en-GB" sz="1200" dirty="0">
              <a:solidFill>
                <a:prstClr val="white"/>
              </a:solidFill>
              <a:latin typeface="Darker Grotesque" pitchFamily="2" charset="0"/>
            </a:endParaRPr>
          </a:p>
        </p:txBody>
      </p:sp>
      <p:grpSp>
        <p:nvGrpSpPr>
          <p:cNvPr id="66" name="Group 65">
            <a:extLst>
              <a:ext uri="{FF2B5EF4-FFF2-40B4-BE49-F238E27FC236}">
                <a16:creationId xmlns:a16="http://schemas.microsoft.com/office/drawing/2014/main" id="{C6AFBB31-1F90-8C42-0C62-380664EA37B1}"/>
              </a:ext>
            </a:extLst>
          </p:cNvPr>
          <p:cNvGrpSpPr/>
          <p:nvPr/>
        </p:nvGrpSpPr>
        <p:grpSpPr>
          <a:xfrm>
            <a:off x="269874" y="269875"/>
            <a:ext cx="2339385" cy="403894"/>
            <a:chOff x="539750" y="529891"/>
            <a:chExt cx="1191350" cy="403894"/>
          </a:xfrm>
        </p:grpSpPr>
        <p:sp useBgFill="1">
          <p:nvSpPr>
            <p:cNvPr id="25" name="Rectangle: Rounded Corners 24">
              <a:extLst>
                <a:ext uri="{FF2B5EF4-FFF2-40B4-BE49-F238E27FC236}">
                  <a16:creationId xmlns:a16="http://schemas.microsoft.com/office/drawing/2014/main" id="{71651BF7-58D9-F5D2-C343-90BC0BDD6FB9}"/>
                </a:ext>
              </a:extLst>
            </p:cNvPr>
            <p:cNvSpPr/>
            <p:nvPr/>
          </p:nvSpPr>
          <p:spPr>
            <a:xfrm>
              <a:off x="539750" y="529891"/>
              <a:ext cx="1163638"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prstClr val="white"/>
                </a:solidFill>
                <a:latin typeface="Darker Grotesque SemiBold" pitchFamily="2" charset="0"/>
              </a:endParaRPr>
            </a:p>
          </p:txBody>
        </p:sp>
        <p:grpSp>
          <p:nvGrpSpPr>
            <p:cNvPr id="44" name="Group 43">
              <a:extLst>
                <a:ext uri="{FF2B5EF4-FFF2-40B4-BE49-F238E27FC236}">
                  <a16:creationId xmlns:a16="http://schemas.microsoft.com/office/drawing/2014/main" id="{B03F5C2A-56D3-8255-1E1D-3359E2785AC1}"/>
                </a:ext>
              </a:extLst>
            </p:cNvPr>
            <p:cNvGrpSpPr/>
            <p:nvPr/>
          </p:nvGrpSpPr>
          <p:grpSpPr>
            <a:xfrm>
              <a:off x="649041" y="597783"/>
              <a:ext cx="1082059" cy="276999"/>
              <a:chOff x="2930787" y="115973"/>
              <a:chExt cx="1082059" cy="276999"/>
            </a:xfrm>
          </p:grpSpPr>
          <p:pic>
            <p:nvPicPr>
              <p:cNvPr id="42" name="Graphic 41">
                <a:extLst>
                  <a:ext uri="{FF2B5EF4-FFF2-40B4-BE49-F238E27FC236}">
                    <a16:creationId xmlns:a16="http://schemas.microsoft.com/office/drawing/2014/main" id="{35157E2B-961B-9CD9-4004-FC47EE1B57B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930787" y="152942"/>
                <a:ext cx="138742" cy="203063"/>
              </a:xfrm>
              <a:prstGeom prst="rect">
                <a:avLst/>
              </a:prstGeom>
            </p:spPr>
          </p:pic>
          <p:sp>
            <p:nvSpPr>
              <p:cNvPr id="43" name="TextBox 42">
                <a:extLst>
                  <a:ext uri="{FF2B5EF4-FFF2-40B4-BE49-F238E27FC236}">
                    <a16:creationId xmlns:a16="http://schemas.microsoft.com/office/drawing/2014/main" id="{86FCED06-F36C-243D-F962-B95CB420CEEF}"/>
                  </a:ext>
                </a:extLst>
              </p:cNvPr>
              <p:cNvSpPr txBox="1"/>
              <p:nvPr/>
            </p:nvSpPr>
            <p:spPr>
              <a:xfrm>
                <a:off x="3041818" y="115973"/>
                <a:ext cx="971028" cy="276999"/>
              </a:xfrm>
              <a:prstGeom prst="rect">
                <a:avLst/>
              </a:prstGeom>
              <a:noFill/>
            </p:spPr>
            <p:txBody>
              <a:bodyPr wrap="none" rtlCol="0">
                <a:spAutoFit/>
              </a:bodyPr>
              <a:lstStyle/>
              <a:p>
                <a:r>
                  <a:rPr lang="en-US" sz="1200" dirty="0">
                    <a:solidFill>
                      <a:schemeClr val="bg1"/>
                    </a:solidFill>
                    <a:latin typeface="Darker Grotesque Black" pitchFamily="2" charset="0"/>
                  </a:rPr>
                  <a:t>RECIPLORE-Presentation</a:t>
                </a:r>
                <a:endParaRPr lang="en-GB" sz="1200" dirty="0">
                  <a:solidFill>
                    <a:schemeClr val="bg1"/>
                  </a:solidFill>
                  <a:latin typeface="Darker Grotesque Black" pitchFamily="2" charset="0"/>
                </a:endParaRPr>
              </a:p>
            </p:txBody>
          </p:sp>
        </p:grpSp>
      </p:grpSp>
      <p:sp useBgFill="1">
        <p:nvSpPr>
          <p:cNvPr id="45" name="Rectangle: Rounded Corners 44">
            <a:extLst>
              <a:ext uri="{FF2B5EF4-FFF2-40B4-BE49-F238E27FC236}">
                <a16:creationId xmlns:a16="http://schemas.microsoft.com/office/drawing/2014/main" id="{0E435618-C748-A2CD-EDE4-FB52EF5C6676}"/>
              </a:ext>
            </a:extLst>
          </p:cNvPr>
          <p:cNvSpPr/>
          <p:nvPr/>
        </p:nvSpPr>
        <p:spPr>
          <a:xfrm>
            <a:off x="10073094" y="6182644"/>
            <a:ext cx="1847444"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 dirty="0">
                <a:solidFill>
                  <a:prstClr val="white"/>
                </a:solidFill>
                <a:latin typeface="Darker Grotesque" pitchFamily="2" charset="0"/>
              </a:rPr>
              <a:t>www.Reciplore.com</a:t>
            </a:r>
          </a:p>
        </p:txBody>
      </p:sp>
      <p:sp>
        <p:nvSpPr>
          <p:cNvPr id="20" name="TextBox 19">
            <a:extLst>
              <a:ext uri="{FF2B5EF4-FFF2-40B4-BE49-F238E27FC236}">
                <a16:creationId xmlns:a16="http://schemas.microsoft.com/office/drawing/2014/main" id="{E015CEDA-CEE1-503D-CE16-022E8505F8B5}"/>
              </a:ext>
            </a:extLst>
          </p:cNvPr>
          <p:cNvSpPr txBox="1"/>
          <p:nvPr/>
        </p:nvSpPr>
        <p:spPr>
          <a:xfrm>
            <a:off x="1122006" y="3727830"/>
            <a:ext cx="2962671" cy="1009507"/>
          </a:xfrm>
          <a:prstGeom prst="rect">
            <a:avLst/>
          </a:prstGeom>
          <a:noFill/>
        </p:spPr>
        <p:txBody>
          <a:bodyPr wrap="none">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800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rPr>
              <a:t>Project</a:t>
            </a:r>
            <a:endParaRPr kumimoji="0" lang="en-US" sz="880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endParaRPr>
          </a:p>
        </p:txBody>
      </p:sp>
      <p:sp>
        <p:nvSpPr>
          <p:cNvPr id="21" name="Slide Title">
            <a:extLst>
              <a:ext uri="{FF2B5EF4-FFF2-40B4-BE49-F238E27FC236}">
                <a16:creationId xmlns:a16="http://schemas.microsoft.com/office/drawing/2014/main" id="{9FD71554-2375-576F-209C-05192E70BC3C}"/>
              </a:ext>
            </a:extLst>
          </p:cNvPr>
          <p:cNvSpPr txBox="1"/>
          <p:nvPr/>
        </p:nvSpPr>
        <p:spPr>
          <a:xfrm>
            <a:off x="1266669" y="2703019"/>
            <a:ext cx="5850512" cy="1211678"/>
          </a:xfrm>
          <a:prstGeom prst="rect">
            <a:avLst/>
          </a:prstGeom>
          <a:noFill/>
        </p:spPr>
        <p:txBody>
          <a:bodyPr wrap="none" lIns="0">
            <a:spAutoFit/>
          </a:bodyPr>
          <a:lstStyle>
            <a:defPPr>
              <a:defRPr lang="en-US"/>
            </a:defPPr>
            <a:lvl1pPr algn="ctr">
              <a:defRPr sz="5400">
                <a:solidFill>
                  <a:schemeClr val="bg1"/>
                </a:solidFill>
                <a:latin typeface="Orbitron Black" pitchFamily="2" charset="0"/>
              </a:defRPr>
            </a:lvl1pPr>
          </a:lstStyle>
          <a:p>
            <a:pPr marL="0" marR="0" lvl="0" indent="0" algn="l" defTabSz="914400" rtl="0" eaLnBrk="1" fontAlgn="auto" latinLnBrk="0" hangingPunct="1">
              <a:lnSpc>
                <a:spcPct val="55357"/>
              </a:lnSpc>
              <a:spcBef>
                <a:spcPts val="0"/>
              </a:spcBef>
              <a:spcAft>
                <a:spcPts val="0"/>
              </a:spcAft>
              <a:buClrTx/>
              <a:buSzTx/>
              <a:buFontTx/>
              <a:buNone/>
              <a:tabLst/>
              <a:defRPr/>
            </a:pPr>
            <a:r>
              <a:rPr lang="en-US" sz="9600" spc="-150" dirty="0">
                <a:solidFill>
                  <a:prstClr val="white"/>
                </a:solidFill>
                <a:effectLst>
                  <a:outerShdw blurRad="88900" dist="88900" dir="2700000" algn="tl" rotWithShape="0">
                    <a:prstClr val="black">
                      <a:alpha val="50000"/>
                    </a:prstClr>
                  </a:outerShdw>
                </a:effectLst>
                <a:latin typeface="Darker Grotesque SemiBold" pitchFamily="2" charset="0"/>
              </a:rPr>
              <a:t>Graduation</a:t>
            </a:r>
            <a:r>
              <a:rPr kumimoji="0" lang="en-US" sz="115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 </a:t>
            </a:r>
            <a:endParaRPr kumimoji="0" lang="en-US" sz="115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endParaRPr>
          </a:p>
        </p:txBody>
      </p:sp>
      <p:sp useBgFill="1">
        <p:nvSpPr>
          <p:cNvPr id="2" name="Oval 1">
            <a:extLst>
              <a:ext uri="{FF2B5EF4-FFF2-40B4-BE49-F238E27FC236}">
                <a16:creationId xmlns:a16="http://schemas.microsoft.com/office/drawing/2014/main" id="{FF5A31A3-BF28-2433-3BBF-115CE72C0109}"/>
              </a:ext>
            </a:extLst>
          </p:cNvPr>
          <p:cNvSpPr/>
          <p:nvPr/>
        </p:nvSpPr>
        <p:spPr>
          <a:xfrm>
            <a:off x="866838" y="1121944"/>
            <a:ext cx="865705" cy="865703"/>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3" name="Oval 2">
            <a:extLst>
              <a:ext uri="{FF2B5EF4-FFF2-40B4-BE49-F238E27FC236}">
                <a16:creationId xmlns:a16="http://schemas.microsoft.com/office/drawing/2014/main" id="{A232ADF8-5A6D-1920-3C3D-D66020BEAB3E}"/>
              </a:ext>
            </a:extLst>
          </p:cNvPr>
          <p:cNvSpPr/>
          <p:nvPr/>
        </p:nvSpPr>
        <p:spPr>
          <a:xfrm>
            <a:off x="913833" y="2060073"/>
            <a:ext cx="416014" cy="416013"/>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4" name="Oval 3">
            <a:extLst>
              <a:ext uri="{FF2B5EF4-FFF2-40B4-BE49-F238E27FC236}">
                <a16:creationId xmlns:a16="http://schemas.microsoft.com/office/drawing/2014/main" id="{AB3CD34B-7123-36FB-E248-42347FE8B355}"/>
              </a:ext>
            </a:extLst>
          </p:cNvPr>
          <p:cNvSpPr/>
          <p:nvPr/>
        </p:nvSpPr>
        <p:spPr>
          <a:xfrm>
            <a:off x="644260" y="1822654"/>
            <a:ext cx="244030" cy="244029"/>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p:nvSpPr>
          <p:cNvPr id="30" name="Slide Title">
            <a:extLst>
              <a:ext uri="{FF2B5EF4-FFF2-40B4-BE49-F238E27FC236}">
                <a16:creationId xmlns:a16="http://schemas.microsoft.com/office/drawing/2014/main" id="{50869B1A-C228-34B2-D439-4247C207C481}"/>
              </a:ext>
            </a:extLst>
          </p:cNvPr>
          <p:cNvSpPr txBox="1"/>
          <p:nvPr/>
        </p:nvSpPr>
        <p:spPr>
          <a:xfrm>
            <a:off x="1329847" y="1738111"/>
            <a:ext cx="4586127" cy="1026756"/>
          </a:xfrm>
          <a:prstGeom prst="rect">
            <a:avLst/>
          </a:prstGeom>
          <a:noFill/>
        </p:spPr>
        <p:txBody>
          <a:bodyPr wrap="none" lIns="0">
            <a:spAutoFit/>
          </a:bodyPr>
          <a:lstStyle>
            <a:defPPr>
              <a:defRPr lang="en-US"/>
            </a:defPPr>
            <a:lvl1pPr algn="ctr">
              <a:defRPr sz="5400">
                <a:solidFill>
                  <a:schemeClr val="bg1"/>
                </a:solidFill>
                <a:latin typeface="Orbitron Black" pitchFamily="2" charset="0"/>
              </a:defRPr>
            </a:lvl1pPr>
          </a:lstStyle>
          <a:p>
            <a:pPr marL="0" marR="0" lvl="0" indent="0" algn="l" defTabSz="914400" rtl="0" eaLnBrk="1" fontAlgn="auto" latinLnBrk="0" hangingPunct="1">
              <a:lnSpc>
                <a:spcPct val="55357"/>
              </a:lnSpc>
              <a:spcBef>
                <a:spcPts val="0"/>
              </a:spcBef>
              <a:spcAft>
                <a:spcPts val="0"/>
              </a:spcAft>
              <a:buClrTx/>
              <a:buSzTx/>
              <a:buFontTx/>
              <a:buNone/>
              <a:tabLst/>
              <a:defRPr/>
            </a:pPr>
            <a:r>
              <a:rPr lang="en-US" sz="9600" spc="-150" dirty="0" err="1">
                <a:solidFill>
                  <a:prstClr val="white"/>
                </a:solidFill>
                <a:effectLst>
                  <a:outerShdw blurRad="88900" dist="88900" dir="2700000" algn="tl" rotWithShape="0">
                    <a:prstClr val="black">
                      <a:alpha val="50000"/>
                    </a:prstClr>
                  </a:outerShdw>
                </a:effectLst>
                <a:latin typeface="Darker Grotesque SemiBold" pitchFamily="2" charset="0"/>
              </a:rPr>
              <a:t>Reciplore</a:t>
            </a:r>
            <a:endParaRPr kumimoji="0" lang="en-US" sz="115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endParaRPr>
          </a:p>
        </p:txBody>
      </p:sp>
      <p:sp>
        <p:nvSpPr>
          <p:cNvPr id="5" name="Slide Title">
            <a:extLst>
              <a:ext uri="{FF2B5EF4-FFF2-40B4-BE49-F238E27FC236}">
                <a16:creationId xmlns:a16="http://schemas.microsoft.com/office/drawing/2014/main" id="{80E8DA2C-5834-5AA3-E38E-832B009BE6B1}"/>
              </a:ext>
            </a:extLst>
          </p:cNvPr>
          <p:cNvSpPr txBox="1"/>
          <p:nvPr/>
        </p:nvSpPr>
        <p:spPr>
          <a:xfrm>
            <a:off x="5408633" y="-790389"/>
            <a:ext cx="1374735" cy="670633"/>
          </a:xfrm>
          <a:prstGeom prst="rect">
            <a:avLst/>
          </a:prstGeom>
          <a:noFill/>
        </p:spPr>
        <p:txBody>
          <a:bodyPr wrap="none" lIns="0">
            <a:spAutoFit/>
          </a:bodyPr>
          <a:lstStyle>
            <a:defPPr>
              <a:defRPr lang="en-US"/>
            </a:defPPr>
            <a:lvl1pPr algn="ctr">
              <a:defRPr sz="5400">
                <a:solidFill>
                  <a:schemeClr val="bg1"/>
                </a:solidFill>
                <a:latin typeface="Orbitron Black" pitchFamily="2" charset="0"/>
              </a:defRPr>
            </a:lvl1pPr>
          </a:lstStyle>
          <a:p>
            <a:pPr marL="0" marR="0" lvl="0" indent="0" defTabSz="914400" rtl="0" eaLnBrk="1" fontAlgn="auto" latinLnBrk="0" hangingPunct="1">
              <a:lnSpc>
                <a:spcPct val="55357"/>
              </a:lnSpc>
              <a:spcBef>
                <a:spcPts val="0"/>
              </a:spcBef>
              <a:spcAft>
                <a:spcPts val="0"/>
              </a:spcAft>
              <a:buClrTx/>
              <a:buSzTx/>
              <a:buFontTx/>
              <a:buNone/>
              <a:tabLst/>
              <a:defRPr/>
            </a:pPr>
            <a:r>
              <a:rPr kumimoji="0" lang="en-US" sz="32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Table of</a:t>
            </a:r>
          </a:p>
          <a:p>
            <a:pPr marL="0" marR="0" lvl="0" indent="0" defTabSz="914400" rtl="0" eaLnBrk="1" fontAlgn="auto" latinLnBrk="0" hangingPunct="1">
              <a:lnSpc>
                <a:spcPct val="55357"/>
              </a:lnSpc>
              <a:spcBef>
                <a:spcPts val="0"/>
              </a:spcBef>
              <a:spcAft>
                <a:spcPts val="0"/>
              </a:spcAft>
              <a:buClrTx/>
              <a:buSzTx/>
              <a:buFontTx/>
              <a:buNone/>
              <a:tabLst/>
              <a:defRPr/>
            </a:pPr>
            <a:r>
              <a:rPr kumimoji="0" lang="en-US" sz="28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rPr>
              <a:t>Contents</a:t>
            </a:r>
            <a:r>
              <a:rPr kumimoji="0" lang="en-US" sz="3200" b="0"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Darker Grotesque SemiBold" pitchFamily="2" charset="0"/>
              </a:rPr>
              <a:t> </a:t>
            </a:r>
            <a:endParaRPr kumimoji="0" lang="en-US" sz="3200" b="0"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endParaRPr>
          </a:p>
        </p:txBody>
      </p:sp>
    </p:spTree>
    <p:extLst>
      <p:ext uri="{BB962C8B-B14F-4D97-AF65-F5344CB8AC3E}">
        <p14:creationId xmlns:p14="http://schemas.microsoft.com/office/powerpoint/2010/main" val="286074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800"/>
                                        <p:tgtEl>
                                          <p:spTgt spid="66"/>
                                        </p:tgtEl>
                                      </p:cBhvr>
                                    </p:animEffect>
                                  </p:childTnLst>
                                </p:cTn>
                              </p:par>
                              <p:par>
                                <p:cTn id="8" presetID="42" presetClass="path" presetSubtype="0" decel="100000" fill="hold" nodeType="withEffect">
                                  <p:stCondLst>
                                    <p:cond delay="0"/>
                                  </p:stCondLst>
                                  <p:childTnLst>
                                    <p:animMotion origin="layout" path="M 0 -4.81481E-6 L 0 0.11389 " pathEditMode="relative" rAng="0" ptsTypes="AA">
                                      <p:cBhvr>
                                        <p:cTn id="9" dur="1250" spd="-100000" fill="hold"/>
                                        <p:tgtEl>
                                          <p:spTgt spid="66"/>
                                        </p:tgtEl>
                                        <p:attrNameLst>
                                          <p:attrName>ppt_x</p:attrName>
                                          <p:attrName>ppt_y</p:attrName>
                                        </p:attrNameLst>
                                      </p:cBhvr>
                                      <p:rCtr x="0" y="5694"/>
                                    </p:animMotion>
                                  </p:childTnLst>
                                </p:cTn>
                              </p:par>
                              <p:par>
                                <p:cTn id="10" presetID="22" presetClass="entr" presetSubtype="1"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800"/>
                                        <p:tgtEl>
                                          <p:spTgt spid="29"/>
                                        </p:tgtEl>
                                      </p:cBhvr>
                                    </p:animEffect>
                                  </p:childTnLst>
                                </p:cTn>
                              </p:par>
                              <p:par>
                                <p:cTn id="13" presetID="42" presetClass="path" presetSubtype="0" decel="100000" fill="hold" grpId="1" nodeType="withEffect">
                                  <p:stCondLst>
                                    <p:cond delay="0"/>
                                  </p:stCondLst>
                                  <p:childTnLst>
                                    <p:animMotion origin="layout" path="M 0 -4.81481E-6 L 0 0.11389 " pathEditMode="relative" rAng="0" ptsTypes="AA">
                                      <p:cBhvr>
                                        <p:cTn id="14" dur="1250" spd="-100000" fill="hold"/>
                                        <p:tgtEl>
                                          <p:spTgt spid="29"/>
                                        </p:tgtEl>
                                        <p:attrNameLst>
                                          <p:attrName>ppt_x</p:attrName>
                                          <p:attrName>ppt_y</p:attrName>
                                        </p:attrNameLst>
                                      </p:cBhvr>
                                      <p:rCtr x="0" y="5694"/>
                                    </p:animMotion>
                                  </p:childTnLst>
                                </p:cTn>
                              </p:par>
                              <p:par>
                                <p:cTn id="15" presetID="22" presetClass="entr" presetSubtype="1"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800"/>
                                        <p:tgtEl>
                                          <p:spTgt spid="30"/>
                                        </p:tgtEl>
                                      </p:cBhvr>
                                    </p:animEffect>
                                  </p:childTnLst>
                                </p:cTn>
                              </p:par>
                              <p:par>
                                <p:cTn id="18" presetID="42" presetClass="path" presetSubtype="0" decel="100000" fill="hold" grpId="1" nodeType="withEffect">
                                  <p:stCondLst>
                                    <p:cond delay="0"/>
                                  </p:stCondLst>
                                  <p:childTnLst>
                                    <p:animMotion origin="layout" path="M 4.58333E-6 -7.40741E-7 L 4.58333E-6 0.11389 " pathEditMode="relative" rAng="0" ptsTypes="AA">
                                      <p:cBhvr>
                                        <p:cTn id="19" dur="1250" spd="-100000" fill="hold"/>
                                        <p:tgtEl>
                                          <p:spTgt spid="30"/>
                                        </p:tgtEl>
                                        <p:attrNameLst>
                                          <p:attrName>ppt_x</p:attrName>
                                          <p:attrName>ppt_y</p:attrName>
                                        </p:attrNameLst>
                                      </p:cBhvr>
                                      <p:rCtr x="0" y="5694"/>
                                    </p:animMotion>
                                  </p:childTnLst>
                                </p:cTn>
                              </p:par>
                              <p:par>
                                <p:cTn id="20" presetID="22" presetClass="entr" presetSubtype="1"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800"/>
                                        <p:tgtEl>
                                          <p:spTgt spid="21"/>
                                        </p:tgtEl>
                                      </p:cBhvr>
                                    </p:animEffect>
                                  </p:childTnLst>
                                </p:cTn>
                              </p:par>
                              <p:par>
                                <p:cTn id="23" presetID="42" presetClass="path" presetSubtype="0" decel="100000" fill="hold" grpId="1" nodeType="withEffect">
                                  <p:stCondLst>
                                    <p:cond delay="250"/>
                                  </p:stCondLst>
                                  <p:childTnLst>
                                    <p:animMotion origin="layout" path="M 5.55112E-17 2.59259E-6 L 5.55112E-17 0.11389 " pathEditMode="relative" rAng="0" ptsTypes="AA">
                                      <p:cBhvr>
                                        <p:cTn id="24" dur="1250" spd="-100000" fill="hold"/>
                                        <p:tgtEl>
                                          <p:spTgt spid="21"/>
                                        </p:tgtEl>
                                        <p:attrNameLst>
                                          <p:attrName>ppt_x</p:attrName>
                                          <p:attrName>ppt_y</p:attrName>
                                        </p:attrNameLst>
                                      </p:cBhvr>
                                      <p:rCtr x="0" y="5694"/>
                                    </p:animMotion>
                                  </p:childTnLst>
                                </p:cTn>
                              </p:par>
                              <p:par>
                                <p:cTn id="25" presetID="22" presetClass="entr" presetSubtype="1" fill="hold" grpId="0" nodeType="withEffect">
                                  <p:stCondLst>
                                    <p:cond delay="50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800"/>
                                        <p:tgtEl>
                                          <p:spTgt spid="20"/>
                                        </p:tgtEl>
                                      </p:cBhvr>
                                    </p:animEffect>
                                  </p:childTnLst>
                                </p:cTn>
                              </p:par>
                              <p:par>
                                <p:cTn id="28" presetID="42" presetClass="path" presetSubtype="0" decel="100000" fill="hold" grpId="1" nodeType="withEffect">
                                  <p:stCondLst>
                                    <p:cond delay="500"/>
                                  </p:stCondLst>
                                  <p:childTnLst>
                                    <p:animMotion origin="layout" path="M -1.66667E-6 3.7037E-7 L -1.66667E-6 0.11389 " pathEditMode="relative" rAng="0" ptsTypes="AA">
                                      <p:cBhvr>
                                        <p:cTn id="29" dur="1250" spd="-100000" fill="hold"/>
                                        <p:tgtEl>
                                          <p:spTgt spid="20"/>
                                        </p:tgtEl>
                                        <p:attrNameLst>
                                          <p:attrName>ppt_x</p:attrName>
                                          <p:attrName>ppt_y</p:attrName>
                                        </p:attrNameLst>
                                      </p:cBhvr>
                                      <p:rCtr x="0" y="5694"/>
                                    </p:animMotion>
                                  </p:childTnLst>
                                </p:cTn>
                              </p:par>
                              <p:par>
                                <p:cTn id="30" presetID="22" presetClass="entr" presetSubtype="1"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wipe(up)">
                                      <p:cBhvr>
                                        <p:cTn id="32" dur="800"/>
                                        <p:tgtEl>
                                          <p:spTgt spid="33"/>
                                        </p:tgtEl>
                                      </p:cBhvr>
                                    </p:animEffect>
                                  </p:childTnLst>
                                </p:cTn>
                              </p:par>
                              <p:par>
                                <p:cTn id="33" presetID="42" presetClass="path" presetSubtype="0" decel="100000" fill="hold" grpId="1" nodeType="withEffect">
                                  <p:stCondLst>
                                    <p:cond delay="500"/>
                                  </p:stCondLst>
                                  <p:childTnLst>
                                    <p:animMotion origin="layout" path="M 0 -4.81481E-6 L 0 0.11389 " pathEditMode="relative" rAng="0" ptsTypes="AA">
                                      <p:cBhvr>
                                        <p:cTn id="34" dur="1250" spd="-100000" fill="hold"/>
                                        <p:tgtEl>
                                          <p:spTgt spid="33"/>
                                        </p:tgtEl>
                                        <p:attrNameLst>
                                          <p:attrName>ppt_x</p:attrName>
                                          <p:attrName>ppt_y</p:attrName>
                                        </p:attrNameLst>
                                      </p:cBhvr>
                                      <p:rCtr x="0" y="5694"/>
                                    </p:animMotion>
                                  </p:childTnLst>
                                </p:cTn>
                              </p:par>
                              <p:par>
                                <p:cTn id="35" presetID="22" presetClass="entr" presetSubtype="1" fill="hold" grpId="0" nodeType="withEffect">
                                  <p:stCondLst>
                                    <p:cond delay="500"/>
                                  </p:stCondLst>
                                  <p:childTnLst>
                                    <p:set>
                                      <p:cBhvr>
                                        <p:cTn id="36" dur="1" fill="hold">
                                          <p:stCondLst>
                                            <p:cond delay="0"/>
                                          </p:stCondLst>
                                        </p:cTn>
                                        <p:tgtEl>
                                          <p:spTgt spid="45"/>
                                        </p:tgtEl>
                                        <p:attrNameLst>
                                          <p:attrName>style.visibility</p:attrName>
                                        </p:attrNameLst>
                                      </p:cBhvr>
                                      <p:to>
                                        <p:strVal val="visible"/>
                                      </p:to>
                                    </p:set>
                                    <p:animEffect transition="in" filter="wipe(up)">
                                      <p:cBhvr>
                                        <p:cTn id="37" dur="800"/>
                                        <p:tgtEl>
                                          <p:spTgt spid="45"/>
                                        </p:tgtEl>
                                      </p:cBhvr>
                                    </p:animEffect>
                                  </p:childTnLst>
                                </p:cTn>
                              </p:par>
                              <p:par>
                                <p:cTn id="38" presetID="42" presetClass="path" presetSubtype="0" decel="100000" fill="hold" grpId="1" nodeType="withEffect">
                                  <p:stCondLst>
                                    <p:cond delay="500"/>
                                  </p:stCondLst>
                                  <p:childTnLst>
                                    <p:animMotion origin="layout" path="M 0 -4.81481E-6 L 0 0.11389 " pathEditMode="relative" rAng="0" ptsTypes="AA">
                                      <p:cBhvr>
                                        <p:cTn id="39" dur="1250" spd="-100000" fill="hold"/>
                                        <p:tgtEl>
                                          <p:spTgt spid="45"/>
                                        </p:tgtEl>
                                        <p:attrNameLst>
                                          <p:attrName>ppt_x</p:attrName>
                                          <p:attrName>ppt_y</p:attrName>
                                        </p:attrNameLst>
                                      </p:cBhvr>
                                      <p:rCtr x="0" y="5694"/>
                                    </p:animMotion>
                                  </p:childTnLst>
                                </p:cTn>
                              </p:par>
                              <p:par>
                                <p:cTn id="40" presetID="53" presetClass="entr" presetSubtype="16" fill="hold" nodeType="withEffect">
                                  <p:stCondLst>
                                    <p:cond delay="750"/>
                                  </p:stCondLst>
                                  <p:childTnLst>
                                    <p:set>
                                      <p:cBhvr>
                                        <p:cTn id="41" dur="1" fill="hold">
                                          <p:stCondLst>
                                            <p:cond delay="0"/>
                                          </p:stCondLst>
                                        </p:cTn>
                                        <p:tgtEl>
                                          <p:spTgt spid="102"/>
                                        </p:tgtEl>
                                        <p:attrNameLst>
                                          <p:attrName>style.visibility</p:attrName>
                                        </p:attrNameLst>
                                      </p:cBhvr>
                                      <p:to>
                                        <p:strVal val="visible"/>
                                      </p:to>
                                    </p:set>
                                    <p:anim calcmode="lin" valueType="num">
                                      <p:cBhvr>
                                        <p:cTn id="42" dur="750" fill="hold"/>
                                        <p:tgtEl>
                                          <p:spTgt spid="102"/>
                                        </p:tgtEl>
                                        <p:attrNameLst>
                                          <p:attrName>ppt_w</p:attrName>
                                        </p:attrNameLst>
                                      </p:cBhvr>
                                      <p:tavLst>
                                        <p:tav tm="0">
                                          <p:val>
                                            <p:fltVal val="0"/>
                                          </p:val>
                                        </p:tav>
                                        <p:tav tm="100000">
                                          <p:val>
                                            <p:strVal val="#ppt_w"/>
                                          </p:val>
                                        </p:tav>
                                      </p:tavLst>
                                    </p:anim>
                                    <p:anim calcmode="lin" valueType="num">
                                      <p:cBhvr>
                                        <p:cTn id="43" dur="750" fill="hold"/>
                                        <p:tgtEl>
                                          <p:spTgt spid="102"/>
                                        </p:tgtEl>
                                        <p:attrNameLst>
                                          <p:attrName>ppt_h</p:attrName>
                                        </p:attrNameLst>
                                      </p:cBhvr>
                                      <p:tavLst>
                                        <p:tav tm="0">
                                          <p:val>
                                            <p:fltVal val="0"/>
                                          </p:val>
                                        </p:tav>
                                        <p:tav tm="100000">
                                          <p:val>
                                            <p:strVal val="#ppt_h"/>
                                          </p:val>
                                        </p:tav>
                                      </p:tavLst>
                                    </p:anim>
                                    <p:animEffect transition="in" filter="fade">
                                      <p:cBhvr>
                                        <p:cTn id="44" dur="750"/>
                                        <p:tgtEl>
                                          <p:spTgt spid="102"/>
                                        </p:tgtEl>
                                      </p:cBhvr>
                                    </p:animEffect>
                                  </p:childTnLst>
                                </p:cTn>
                              </p:par>
                              <p:par>
                                <p:cTn id="45" presetID="53" presetClass="entr" presetSubtype="16" fill="hold" nodeType="withEffect">
                                  <p:stCondLst>
                                    <p:cond delay="750"/>
                                  </p:stCondLst>
                                  <p:childTnLst>
                                    <p:set>
                                      <p:cBhvr>
                                        <p:cTn id="46" dur="1" fill="hold">
                                          <p:stCondLst>
                                            <p:cond delay="0"/>
                                          </p:stCondLst>
                                        </p:cTn>
                                        <p:tgtEl>
                                          <p:spTgt spid="93"/>
                                        </p:tgtEl>
                                        <p:attrNameLst>
                                          <p:attrName>style.visibility</p:attrName>
                                        </p:attrNameLst>
                                      </p:cBhvr>
                                      <p:to>
                                        <p:strVal val="visible"/>
                                      </p:to>
                                    </p:set>
                                    <p:anim calcmode="lin" valueType="num">
                                      <p:cBhvr>
                                        <p:cTn id="47" dur="750" fill="hold"/>
                                        <p:tgtEl>
                                          <p:spTgt spid="93"/>
                                        </p:tgtEl>
                                        <p:attrNameLst>
                                          <p:attrName>ppt_w</p:attrName>
                                        </p:attrNameLst>
                                      </p:cBhvr>
                                      <p:tavLst>
                                        <p:tav tm="0">
                                          <p:val>
                                            <p:fltVal val="0"/>
                                          </p:val>
                                        </p:tav>
                                        <p:tav tm="100000">
                                          <p:val>
                                            <p:strVal val="#ppt_w"/>
                                          </p:val>
                                        </p:tav>
                                      </p:tavLst>
                                    </p:anim>
                                    <p:anim calcmode="lin" valueType="num">
                                      <p:cBhvr>
                                        <p:cTn id="48" dur="750" fill="hold"/>
                                        <p:tgtEl>
                                          <p:spTgt spid="93"/>
                                        </p:tgtEl>
                                        <p:attrNameLst>
                                          <p:attrName>ppt_h</p:attrName>
                                        </p:attrNameLst>
                                      </p:cBhvr>
                                      <p:tavLst>
                                        <p:tav tm="0">
                                          <p:val>
                                            <p:fltVal val="0"/>
                                          </p:val>
                                        </p:tav>
                                        <p:tav tm="100000">
                                          <p:val>
                                            <p:strVal val="#ppt_h"/>
                                          </p:val>
                                        </p:tav>
                                      </p:tavLst>
                                    </p:anim>
                                    <p:animEffect transition="in" filter="fade">
                                      <p:cBhvr>
                                        <p:cTn id="49" dur="750"/>
                                        <p:tgtEl>
                                          <p:spTgt spid="93"/>
                                        </p:tgtEl>
                                      </p:cBhvr>
                                    </p:animEffect>
                                  </p:childTnLst>
                                </p:cTn>
                              </p:par>
                              <p:par>
                                <p:cTn id="50" presetID="53" presetClass="entr" presetSubtype="16" fill="hold" nodeType="withEffect">
                                  <p:stCondLst>
                                    <p:cond delay="750"/>
                                  </p:stCondLst>
                                  <p:childTnLst>
                                    <p:set>
                                      <p:cBhvr>
                                        <p:cTn id="51" dur="1" fill="hold">
                                          <p:stCondLst>
                                            <p:cond delay="0"/>
                                          </p:stCondLst>
                                        </p:cTn>
                                        <p:tgtEl>
                                          <p:spTgt spid="96"/>
                                        </p:tgtEl>
                                        <p:attrNameLst>
                                          <p:attrName>style.visibility</p:attrName>
                                        </p:attrNameLst>
                                      </p:cBhvr>
                                      <p:to>
                                        <p:strVal val="visible"/>
                                      </p:to>
                                    </p:set>
                                    <p:anim calcmode="lin" valueType="num">
                                      <p:cBhvr>
                                        <p:cTn id="52" dur="750" fill="hold"/>
                                        <p:tgtEl>
                                          <p:spTgt spid="96"/>
                                        </p:tgtEl>
                                        <p:attrNameLst>
                                          <p:attrName>ppt_w</p:attrName>
                                        </p:attrNameLst>
                                      </p:cBhvr>
                                      <p:tavLst>
                                        <p:tav tm="0">
                                          <p:val>
                                            <p:fltVal val="0"/>
                                          </p:val>
                                        </p:tav>
                                        <p:tav tm="100000">
                                          <p:val>
                                            <p:strVal val="#ppt_w"/>
                                          </p:val>
                                        </p:tav>
                                      </p:tavLst>
                                    </p:anim>
                                    <p:anim calcmode="lin" valueType="num">
                                      <p:cBhvr>
                                        <p:cTn id="53" dur="750" fill="hold"/>
                                        <p:tgtEl>
                                          <p:spTgt spid="96"/>
                                        </p:tgtEl>
                                        <p:attrNameLst>
                                          <p:attrName>ppt_h</p:attrName>
                                        </p:attrNameLst>
                                      </p:cBhvr>
                                      <p:tavLst>
                                        <p:tav tm="0">
                                          <p:val>
                                            <p:fltVal val="0"/>
                                          </p:val>
                                        </p:tav>
                                        <p:tav tm="100000">
                                          <p:val>
                                            <p:strVal val="#ppt_h"/>
                                          </p:val>
                                        </p:tav>
                                      </p:tavLst>
                                    </p:anim>
                                    <p:animEffect transition="in" filter="fade">
                                      <p:cBhvr>
                                        <p:cTn id="54" dur="750"/>
                                        <p:tgtEl>
                                          <p:spTgt spid="96"/>
                                        </p:tgtEl>
                                      </p:cBhvr>
                                    </p:animEffect>
                                  </p:childTnLst>
                                </p:cTn>
                              </p:par>
                              <p:par>
                                <p:cTn id="55" presetID="53" presetClass="entr" presetSubtype="16" fill="hold" nodeType="withEffect">
                                  <p:stCondLst>
                                    <p:cond delay="750"/>
                                  </p:stCondLst>
                                  <p:childTnLst>
                                    <p:set>
                                      <p:cBhvr>
                                        <p:cTn id="56" dur="1" fill="hold">
                                          <p:stCondLst>
                                            <p:cond delay="0"/>
                                          </p:stCondLst>
                                        </p:cTn>
                                        <p:tgtEl>
                                          <p:spTgt spid="99"/>
                                        </p:tgtEl>
                                        <p:attrNameLst>
                                          <p:attrName>style.visibility</p:attrName>
                                        </p:attrNameLst>
                                      </p:cBhvr>
                                      <p:to>
                                        <p:strVal val="visible"/>
                                      </p:to>
                                    </p:set>
                                    <p:anim calcmode="lin" valueType="num">
                                      <p:cBhvr>
                                        <p:cTn id="57" dur="750" fill="hold"/>
                                        <p:tgtEl>
                                          <p:spTgt spid="99"/>
                                        </p:tgtEl>
                                        <p:attrNameLst>
                                          <p:attrName>ppt_w</p:attrName>
                                        </p:attrNameLst>
                                      </p:cBhvr>
                                      <p:tavLst>
                                        <p:tav tm="0">
                                          <p:val>
                                            <p:fltVal val="0"/>
                                          </p:val>
                                        </p:tav>
                                        <p:tav tm="100000">
                                          <p:val>
                                            <p:strVal val="#ppt_w"/>
                                          </p:val>
                                        </p:tav>
                                      </p:tavLst>
                                    </p:anim>
                                    <p:anim calcmode="lin" valueType="num">
                                      <p:cBhvr>
                                        <p:cTn id="58" dur="750" fill="hold"/>
                                        <p:tgtEl>
                                          <p:spTgt spid="99"/>
                                        </p:tgtEl>
                                        <p:attrNameLst>
                                          <p:attrName>ppt_h</p:attrName>
                                        </p:attrNameLst>
                                      </p:cBhvr>
                                      <p:tavLst>
                                        <p:tav tm="0">
                                          <p:val>
                                            <p:fltVal val="0"/>
                                          </p:val>
                                        </p:tav>
                                        <p:tav tm="100000">
                                          <p:val>
                                            <p:strVal val="#ppt_h"/>
                                          </p:val>
                                        </p:tav>
                                      </p:tavLst>
                                    </p:anim>
                                    <p:animEffect transition="in" filter="fade">
                                      <p:cBhvr>
                                        <p:cTn id="59" dur="750"/>
                                        <p:tgtEl>
                                          <p:spTgt spid="99"/>
                                        </p:tgtEl>
                                      </p:cBhvr>
                                    </p:animEffect>
                                  </p:childTnLst>
                                </p:cTn>
                              </p:par>
                              <p:par>
                                <p:cTn id="60" presetID="53" presetClass="entr" presetSubtype="16" fill="hold" nodeType="withEffect">
                                  <p:stCondLst>
                                    <p:cond delay="750"/>
                                  </p:stCondLst>
                                  <p:childTnLst>
                                    <p:set>
                                      <p:cBhvr>
                                        <p:cTn id="61" dur="1" fill="hold">
                                          <p:stCondLst>
                                            <p:cond delay="0"/>
                                          </p:stCondLst>
                                        </p:cTn>
                                        <p:tgtEl>
                                          <p:spTgt spid="111"/>
                                        </p:tgtEl>
                                        <p:attrNameLst>
                                          <p:attrName>style.visibility</p:attrName>
                                        </p:attrNameLst>
                                      </p:cBhvr>
                                      <p:to>
                                        <p:strVal val="visible"/>
                                      </p:to>
                                    </p:set>
                                    <p:anim calcmode="lin" valueType="num">
                                      <p:cBhvr>
                                        <p:cTn id="62" dur="750" fill="hold"/>
                                        <p:tgtEl>
                                          <p:spTgt spid="111"/>
                                        </p:tgtEl>
                                        <p:attrNameLst>
                                          <p:attrName>ppt_w</p:attrName>
                                        </p:attrNameLst>
                                      </p:cBhvr>
                                      <p:tavLst>
                                        <p:tav tm="0">
                                          <p:val>
                                            <p:fltVal val="0"/>
                                          </p:val>
                                        </p:tav>
                                        <p:tav tm="100000">
                                          <p:val>
                                            <p:strVal val="#ppt_w"/>
                                          </p:val>
                                        </p:tav>
                                      </p:tavLst>
                                    </p:anim>
                                    <p:anim calcmode="lin" valueType="num">
                                      <p:cBhvr>
                                        <p:cTn id="63" dur="750" fill="hold"/>
                                        <p:tgtEl>
                                          <p:spTgt spid="111"/>
                                        </p:tgtEl>
                                        <p:attrNameLst>
                                          <p:attrName>ppt_h</p:attrName>
                                        </p:attrNameLst>
                                      </p:cBhvr>
                                      <p:tavLst>
                                        <p:tav tm="0">
                                          <p:val>
                                            <p:fltVal val="0"/>
                                          </p:val>
                                        </p:tav>
                                        <p:tav tm="100000">
                                          <p:val>
                                            <p:strVal val="#ppt_h"/>
                                          </p:val>
                                        </p:tav>
                                      </p:tavLst>
                                    </p:anim>
                                    <p:animEffect transition="in" filter="fade">
                                      <p:cBhvr>
                                        <p:cTn id="64" dur="750"/>
                                        <p:tgtEl>
                                          <p:spTgt spid="111"/>
                                        </p:tgtEl>
                                      </p:cBhvr>
                                    </p:animEffect>
                                  </p:childTnLst>
                                </p:cTn>
                              </p:par>
                              <p:par>
                                <p:cTn id="65" presetID="53" presetClass="entr" presetSubtype="16" fill="hold" nodeType="withEffect">
                                  <p:stCondLst>
                                    <p:cond delay="750"/>
                                  </p:stCondLst>
                                  <p:childTnLst>
                                    <p:set>
                                      <p:cBhvr>
                                        <p:cTn id="66" dur="1" fill="hold">
                                          <p:stCondLst>
                                            <p:cond delay="0"/>
                                          </p:stCondLst>
                                        </p:cTn>
                                        <p:tgtEl>
                                          <p:spTgt spid="105"/>
                                        </p:tgtEl>
                                        <p:attrNameLst>
                                          <p:attrName>style.visibility</p:attrName>
                                        </p:attrNameLst>
                                      </p:cBhvr>
                                      <p:to>
                                        <p:strVal val="visible"/>
                                      </p:to>
                                    </p:set>
                                    <p:anim calcmode="lin" valueType="num">
                                      <p:cBhvr>
                                        <p:cTn id="67" dur="750" fill="hold"/>
                                        <p:tgtEl>
                                          <p:spTgt spid="105"/>
                                        </p:tgtEl>
                                        <p:attrNameLst>
                                          <p:attrName>ppt_w</p:attrName>
                                        </p:attrNameLst>
                                      </p:cBhvr>
                                      <p:tavLst>
                                        <p:tav tm="0">
                                          <p:val>
                                            <p:fltVal val="0"/>
                                          </p:val>
                                        </p:tav>
                                        <p:tav tm="100000">
                                          <p:val>
                                            <p:strVal val="#ppt_w"/>
                                          </p:val>
                                        </p:tav>
                                      </p:tavLst>
                                    </p:anim>
                                    <p:anim calcmode="lin" valueType="num">
                                      <p:cBhvr>
                                        <p:cTn id="68" dur="750" fill="hold"/>
                                        <p:tgtEl>
                                          <p:spTgt spid="105"/>
                                        </p:tgtEl>
                                        <p:attrNameLst>
                                          <p:attrName>ppt_h</p:attrName>
                                        </p:attrNameLst>
                                      </p:cBhvr>
                                      <p:tavLst>
                                        <p:tav tm="0">
                                          <p:val>
                                            <p:fltVal val="0"/>
                                          </p:val>
                                        </p:tav>
                                        <p:tav tm="100000">
                                          <p:val>
                                            <p:strVal val="#ppt_h"/>
                                          </p:val>
                                        </p:tav>
                                      </p:tavLst>
                                    </p:anim>
                                    <p:animEffect transition="in" filter="fade">
                                      <p:cBhvr>
                                        <p:cTn id="69" dur="750"/>
                                        <p:tgtEl>
                                          <p:spTgt spid="105"/>
                                        </p:tgtEl>
                                      </p:cBhvr>
                                    </p:animEffect>
                                  </p:childTnLst>
                                </p:cTn>
                              </p:par>
                              <p:par>
                                <p:cTn id="70" presetID="53" presetClass="entr" presetSubtype="16" fill="hold" nodeType="withEffect">
                                  <p:stCondLst>
                                    <p:cond delay="750"/>
                                  </p:stCondLst>
                                  <p:childTnLst>
                                    <p:set>
                                      <p:cBhvr>
                                        <p:cTn id="71" dur="1" fill="hold">
                                          <p:stCondLst>
                                            <p:cond delay="0"/>
                                          </p:stCondLst>
                                        </p:cTn>
                                        <p:tgtEl>
                                          <p:spTgt spid="108"/>
                                        </p:tgtEl>
                                        <p:attrNameLst>
                                          <p:attrName>style.visibility</p:attrName>
                                        </p:attrNameLst>
                                      </p:cBhvr>
                                      <p:to>
                                        <p:strVal val="visible"/>
                                      </p:to>
                                    </p:set>
                                    <p:anim calcmode="lin" valueType="num">
                                      <p:cBhvr>
                                        <p:cTn id="72" dur="750" fill="hold"/>
                                        <p:tgtEl>
                                          <p:spTgt spid="108"/>
                                        </p:tgtEl>
                                        <p:attrNameLst>
                                          <p:attrName>ppt_w</p:attrName>
                                        </p:attrNameLst>
                                      </p:cBhvr>
                                      <p:tavLst>
                                        <p:tav tm="0">
                                          <p:val>
                                            <p:fltVal val="0"/>
                                          </p:val>
                                        </p:tav>
                                        <p:tav tm="100000">
                                          <p:val>
                                            <p:strVal val="#ppt_w"/>
                                          </p:val>
                                        </p:tav>
                                      </p:tavLst>
                                    </p:anim>
                                    <p:anim calcmode="lin" valueType="num">
                                      <p:cBhvr>
                                        <p:cTn id="73" dur="750" fill="hold"/>
                                        <p:tgtEl>
                                          <p:spTgt spid="108"/>
                                        </p:tgtEl>
                                        <p:attrNameLst>
                                          <p:attrName>ppt_h</p:attrName>
                                        </p:attrNameLst>
                                      </p:cBhvr>
                                      <p:tavLst>
                                        <p:tav tm="0">
                                          <p:val>
                                            <p:fltVal val="0"/>
                                          </p:val>
                                        </p:tav>
                                        <p:tav tm="100000">
                                          <p:val>
                                            <p:strVal val="#ppt_h"/>
                                          </p:val>
                                        </p:tav>
                                      </p:tavLst>
                                    </p:anim>
                                    <p:animEffect transition="in" filter="fade">
                                      <p:cBhvr>
                                        <p:cTn id="74" dur="750"/>
                                        <p:tgtEl>
                                          <p:spTgt spid="108"/>
                                        </p:tgtEl>
                                      </p:cBhvr>
                                    </p:animEffect>
                                  </p:childTnLst>
                                </p:cTn>
                              </p:par>
                              <p:par>
                                <p:cTn id="75" presetID="53" presetClass="entr" presetSubtype="16" fill="hold" nodeType="withEffect">
                                  <p:stCondLst>
                                    <p:cond delay="750"/>
                                  </p:stCondLst>
                                  <p:childTnLst>
                                    <p:set>
                                      <p:cBhvr>
                                        <p:cTn id="76" dur="1" fill="hold">
                                          <p:stCondLst>
                                            <p:cond delay="0"/>
                                          </p:stCondLst>
                                        </p:cTn>
                                        <p:tgtEl>
                                          <p:spTgt spid="114"/>
                                        </p:tgtEl>
                                        <p:attrNameLst>
                                          <p:attrName>style.visibility</p:attrName>
                                        </p:attrNameLst>
                                      </p:cBhvr>
                                      <p:to>
                                        <p:strVal val="visible"/>
                                      </p:to>
                                    </p:set>
                                    <p:anim calcmode="lin" valueType="num">
                                      <p:cBhvr>
                                        <p:cTn id="77" dur="750" fill="hold"/>
                                        <p:tgtEl>
                                          <p:spTgt spid="114"/>
                                        </p:tgtEl>
                                        <p:attrNameLst>
                                          <p:attrName>ppt_w</p:attrName>
                                        </p:attrNameLst>
                                      </p:cBhvr>
                                      <p:tavLst>
                                        <p:tav tm="0">
                                          <p:val>
                                            <p:fltVal val="0"/>
                                          </p:val>
                                        </p:tav>
                                        <p:tav tm="100000">
                                          <p:val>
                                            <p:strVal val="#ppt_w"/>
                                          </p:val>
                                        </p:tav>
                                      </p:tavLst>
                                    </p:anim>
                                    <p:anim calcmode="lin" valueType="num">
                                      <p:cBhvr>
                                        <p:cTn id="78" dur="750" fill="hold"/>
                                        <p:tgtEl>
                                          <p:spTgt spid="114"/>
                                        </p:tgtEl>
                                        <p:attrNameLst>
                                          <p:attrName>ppt_h</p:attrName>
                                        </p:attrNameLst>
                                      </p:cBhvr>
                                      <p:tavLst>
                                        <p:tav tm="0">
                                          <p:val>
                                            <p:fltVal val="0"/>
                                          </p:val>
                                        </p:tav>
                                        <p:tav tm="100000">
                                          <p:val>
                                            <p:strVal val="#ppt_h"/>
                                          </p:val>
                                        </p:tav>
                                      </p:tavLst>
                                    </p:anim>
                                    <p:animEffect transition="in" filter="fade">
                                      <p:cBhvr>
                                        <p:cTn id="79" dur="750"/>
                                        <p:tgtEl>
                                          <p:spTgt spid="114"/>
                                        </p:tgtEl>
                                      </p:cBhvr>
                                    </p:animEffect>
                                  </p:childTnLst>
                                </p:cTn>
                              </p:par>
                              <p:par>
                                <p:cTn id="80" presetID="53" presetClass="entr" presetSubtype="16" fill="hold" nodeType="withEffect">
                                  <p:stCondLst>
                                    <p:cond delay="750"/>
                                  </p:stCondLst>
                                  <p:childTnLst>
                                    <p:set>
                                      <p:cBhvr>
                                        <p:cTn id="81" dur="1" fill="hold">
                                          <p:stCondLst>
                                            <p:cond delay="0"/>
                                          </p:stCondLst>
                                        </p:cTn>
                                        <p:tgtEl>
                                          <p:spTgt spid="117"/>
                                        </p:tgtEl>
                                        <p:attrNameLst>
                                          <p:attrName>style.visibility</p:attrName>
                                        </p:attrNameLst>
                                      </p:cBhvr>
                                      <p:to>
                                        <p:strVal val="visible"/>
                                      </p:to>
                                    </p:set>
                                    <p:anim calcmode="lin" valueType="num">
                                      <p:cBhvr>
                                        <p:cTn id="82" dur="750" fill="hold"/>
                                        <p:tgtEl>
                                          <p:spTgt spid="117"/>
                                        </p:tgtEl>
                                        <p:attrNameLst>
                                          <p:attrName>ppt_w</p:attrName>
                                        </p:attrNameLst>
                                      </p:cBhvr>
                                      <p:tavLst>
                                        <p:tav tm="0">
                                          <p:val>
                                            <p:fltVal val="0"/>
                                          </p:val>
                                        </p:tav>
                                        <p:tav tm="100000">
                                          <p:val>
                                            <p:strVal val="#ppt_w"/>
                                          </p:val>
                                        </p:tav>
                                      </p:tavLst>
                                    </p:anim>
                                    <p:anim calcmode="lin" valueType="num">
                                      <p:cBhvr>
                                        <p:cTn id="83" dur="750" fill="hold"/>
                                        <p:tgtEl>
                                          <p:spTgt spid="117"/>
                                        </p:tgtEl>
                                        <p:attrNameLst>
                                          <p:attrName>ppt_h</p:attrName>
                                        </p:attrNameLst>
                                      </p:cBhvr>
                                      <p:tavLst>
                                        <p:tav tm="0">
                                          <p:val>
                                            <p:fltVal val="0"/>
                                          </p:val>
                                        </p:tav>
                                        <p:tav tm="100000">
                                          <p:val>
                                            <p:strVal val="#ppt_h"/>
                                          </p:val>
                                        </p:tav>
                                      </p:tavLst>
                                    </p:anim>
                                    <p:animEffect transition="in" filter="fade">
                                      <p:cBhvr>
                                        <p:cTn id="84" dur="750"/>
                                        <p:tgtEl>
                                          <p:spTgt spid="117"/>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92"/>
                                        </p:tgtEl>
                                        <p:attrNameLst>
                                          <p:attrName>style.visibility</p:attrName>
                                        </p:attrNameLst>
                                      </p:cBhvr>
                                      <p:to>
                                        <p:strVal val="visible"/>
                                      </p:to>
                                    </p:set>
                                    <p:anim calcmode="lin" valueType="num">
                                      <p:cBhvr>
                                        <p:cTn id="87" dur="750" fill="hold"/>
                                        <p:tgtEl>
                                          <p:spTgt spid="92"/>
                                        </p:tgtEl>
                                        <p:attrNameLst>
                                          <p:attrName>ppt_w</p:attrName>
                                        </p:attrNameLst>
                                      </p:cBhvr>
                                      <p:tavLst>
                                        <p:tav tm="0">
                                          <p:val>
                                            <p:fltVal val="0"/>
                                          </p:val>
                                        </p:tav>
                                        <p:tav tm="100000">
                                          <p:val>
                                            <p:strVal val="#ppt_w"/>
                                          </p:val>
                                        </p:tav>
                                      </p:tavLst>
                                    </p:anim>
                                    <p:anim calcmode="lin" valueType="num">
                                      <p:cBhvr>
                                        <p:cTn id="88" dur="750" fill="hold"/>
                                        <p:tgtEl>
                                          <p:spTgt spid="92"/>
                                        </p:tgtEl>
                                        <p:attrNameLst>
                                          <p:attrName>ppt_h</p:attrName>
                                        </p:attrNameLst>
                                      </p:cBhvr>
                                      <p:tavLst>
                                        <p:tav tm="0">
                                          <p:val>
                                            <p:fltVal val="0"/>
                                          </p:val>
                                        </p:tav>
                                        <p:tav tm="100000">
                                          <p:val>
                                            <p:strVal val="#ppt_h"/>
                                          </p:val>
                                        </p:tav>
                                      </p:tavLst>
                                    </p:anim>
                                    <p:animEffect transition="in" filter="fade">
                                      <p:cBhvr>
                                        <p:cTn id="89" dur="750"/>
                                        <p:tgtEl>
                                          <p:spTgt spid="92"/>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2"/>
                                        </p:tgtEl>
                                        <p:attrNameLst>
                                          <p:attrName>style.visibility</p:attrName>
                                        </p:attrNameLst>
                                      </p:cBhvr>
                                      <p:to>
                                        <p:strVal val="visible"/>
                                      </p:to>
                                    </p:set>
                                    <p:anim calcmode="lin" valueType="num">
                                      <p:cBhvr>
                                        <p:cTn id="92" dur="750" fill="hold"/>
                                        <p:tgtEl>
                                          <p:spTgt spid="2"/>
                                        </p:tgtEl>
                                        <p:attrNameLst>
                                          <p:attrName>ppt_w</p:attrName>
                                        </p:attrNameLst>
                                      </p:cBhvr>
                                      <p:tavLst>
                                        <p:tav tm="0">
                                          <p:val>
                                            <p:fltVal val="0"/>
                                          </p:val>
                                        </p:tav>
                                        <p:tav tm="100000">
                                          <p:val>
                                            <p:strVal val="#ppt_w"/>
                                          </p:val>
                                        </p:tav>
                                      </p:tavLst>
                                    </p:anim>
                                    <p:anim calcmode="lin" valueType="num">
                                      <p:cBhvr>
                                        <p:cTn id="93" dur="750" fill="hold"/>
                                        <p:tgtEl>
                                          <p:spTgt spid="2"/>
                                        </p:tgtEl>
                                        <p:attrNameLst>
                                          <p:attrName>ppt_h</p:attrName>
                                        </p:attrNameLst>
                                      </p:cBhvr>
                                      <p:tavLst>
                                        <p:tav tm="0">
                                          <p:val>
                                            <p:fltVal val="0"/>
                                          </p:val>
                                        </p:tav>
                                        <p:tav tm="100000">
                                          <p:val>
                                            <p:strVal val="#ppt_h"/>
                                          </p:val>
                                        </p:tav>
                                      </p:tavLst>
                                    </p:anim>
                                    <p:animEffect transition="in" filter="fade">
                                      <p:cBhvr>
                                        <p:cTn id="94" dur="750"/>
                                        <p:tgtEl>
                                          <p:spTgt spid="2"/>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4"/>
                                        </p:tgtEl>
                                        <p:attrNameLst>
                                          <p:attrName>style.visibility</p:attrName>
                                        </p:attrNameLst>
                                      </p:cBhvr>
                                      <p:to>
                                        <p:strVal val="visible"/>
                                      </p:to>
                                    </p:set>
                                    <p:anim calcmode="lin" valueType="num">
                                      <p:cBhvr>
                                        <p:cTn id="97" dur="750" fill="hold"/>
                                        <p:tgtEl>
                                          <p:spTgt spid="4"/>
                                        </p:tgtEl>
                                        <p:attrNameLst>
                                          <p:attrName>ppt_w</p:attrName>
                                        </p:attrNameLst>
                                      </p:cBhvr>
                                      <p:tavLst>
                                        <p:tav tm="0">
                                          <p:val>
                                            <p:fltVal val="0"/>
                                          </p:val>
                                        </p:tav>
                                        <p:tav tm="100000">
                                          <p:val>
                                            <p:strVal val="#ppt_w"/>
                                          </p:val>
                                        </p:tav>
                                      </p:tavLst>
                                    </p:anim>
                                    <p:anim calcmode="lin" valueType="num">
                                      <p:cBhvr>
                                        <p:cTn id="98" dur="750" fill="hold"/>
                                        <p:tgtEl>
                                          <p:spTgt spid="4"/>
                                        </p:tgtEl>
                                        <p:attrNameLst>
                                          <p:attrName>ppt_h</p:attrName>
                                        </p:attrNameLst>
                                      </p:cBhvr>
                                      <p:tavLst>
                                        <p:tav tm="0">
                                          <p:val>
                                            <p:fltVal val="0"/>
                                          </p:val>
                                        </p:tav>
                                        <p:tav tm="100000">
                                          <p:val>
                                            <p:strVal val="#ppt_h"/>
                                          </p:val>
                                        </p:tav>
                                      </p:tavLst>
                                    </p:anim>
                                    <p:animEffect transition="in" filter="fade">
                                      <p:cBhvr>
                                        <p:cTn id="99" dur="750"/>
                                        <p:tgtEl>
                                          <p:spTgt spid="4"/>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3"/>
                                        </p:tgtEl>
                                        <p:attrNameLst>
                                          <p:attrName>style.visibility</p:attrName>
                                        </p:attrNameLst>
                                      </p:cBhvr>
                                      <p:to>
                                        <p:strVal val="visible"/>
                                      </p:to>
                                    </p:set>
                                    <p:anim calcmode="lin" valueType="num">
                                      <p:cBhvr>
                                        <p:cTn id="102" dur="750" fill="hold"/>
                                        <p:tgtEl>
                                          <p:spTgt spid="3"/>
                                        </p:tgtEl>
                                        <p:attrNameLst>
                                          <p:attrName>ppt_w</p:attrName>
                                        </p:attrNameLst>
                                      </p:cBhvr>
                                      <p:tavLst>
                                        <p:tav tm="0">
                                          <p:val>
                                            <p:fltVal val="0"/>
                                          </p:val>
                                        </p:tav>
                                        <p:tav tm="100000">
                                          <p:val>
                                            <p:strVal val="#ppt_w"/>
                                          </p:val>
                                        </p:tav>
                                      </p:tavLst>
                                    </p:anim>
                                    <p:anim calcmode="lin" valueType="num">
                                      <p:cBhvr>
                                        <p:cTn id="103" dur="750" fill="hold"/>
                                        <p:tgtEl>
                                          <p:spTgt spid="3"/>
                                        </p:tgtEl>
                                        <p:attrNameLst>
                                          <p:attrName>ppt_h</p:attrName>
                                        </p:attrNameLst>
                                      </p:cBhvr>
                                      <p:tavLst>
                                        <p:tav tm="0">
                                          <p:val>
                                            <p:fltVal val="0"/>
                                          </p:val>
                                        </p:tav>
                                        <p:tav tm="100000">
                                          <p:val>
                                            <p:strVal val="#ppt_h"/>
                                          </p:val>
                                        </p:tav>
                                      </p:tavLst>
                                    </p:anim>
                                    <p:animEffect transition="in" filter="fade">
                                      <p:cBhvr>
                                        <p:cTn id="104" dur="750"/>
                                        <p:tgtEl>
                                          <p:spTgt spid="3"/>
                                        </p:tgtEl>
                                      </p:cBhvr>
                                    </p:animEffect>
                                  </p:childTnLst>
                                </p:cTn>
                              </p:par>
                              <p:par>
                                <p:cTn id="105" presetID="8" presetClass="emph" presetSubtype="0" decel="100000" fill="hold" nodeType="withEffect">
                                  <p:stCondLst>
                                    <p:cond delay="750"/>
                                  </p:stCondLst>
                                  <p:childTnLst>
                                    <p:animRot by="21600000">
                                      <p:cBhvr>
                                        <p:cTn id="106" dur="1500" fill="hold"/>
                                        <p:tgtEl>
                                          <p:spTgt spid="102"/>
                                        </p:tgtEl>
                                        <p:attrNameLst>
                                          <p:attrName>r</p:attrName>
                                        </p:attrNameLst>
                                      </p:cBhvr>
                                    </p:animRot>
                                  </p:childTnLst>
                                </p:cTn>
                              </p:par>
                              <p:par>
                                <p:cTn id="107" presetID="8" presetClass="emph" presetSubtype="0" decel="100000" fill="hold" nodeType="withEffect">
                                  <p:stCondLst>
                                    <p:cond delay="750"/>
                                  </p:stCondLst>
                                  <p:childTnLst>
                                    <p:animRot by="21600000">
                                      <p:cBhvr>
                                        <p:cTn id="108" dur="1500" fill="hold"/>
                                        <p:tgtEl>
                                          <p:spTgt spid="93"/>
                                        </p:tgtEl>
                                        <p:attrNameLst>
                                          <p:attrName>r</p:attrName>
                                        </p:attrNameLst>
                                      </p:cBhvr>
                                    </p:animRot>
                                  </p:childTnLst>
                                </p:cTn>
                              </p:par>
                              <p:par>
                                <p:cTn id="109" presetID="8" presetClass="emph" presetSubtype="0" decel="100000" fill="hold" nodeType="withEffect">
                                  <p:stCondLst>
                                    <p:cond delay="750"/>
                                  </p:stCondLst>
                                  <p:childTnLst>
                                    <p:animRot by="21600000">
                                      <p:cBhvr>
                                        <p:cTn id="110" dur="1500" fill="hold"/>
                                        <p:tgtEl>
                                          <p:spTgt spid="96"/>
                                        </p:tgtEl>
                                        <p:attrNameLst>
                                          <p:attrName>r</p:attrName>
                                        </p:attrNameLst>
                                      </p:cBhvr>
                                    </p:animRot>
                                  </p:childTnLst>
                                </p:cTn>
                              </p:par>
                              <p:par>
                                <p:cTn id="111" presetID="8" presetClass="emph" presetSubtype="0" decel="100000" fill="hold" nodeType="withEffect">
                                  <p:stCondLst>
                                    <p:cond delay="750"/>
                                  </p:stCondLst>
                                  <p:childTnLst>
                                    <p:animRot by="21600000">
                                      <p:cBhvr>
                                        <p:cTn id="112" dur="1500" fill="hold"/>
                                        <p:tgtEl>
                                          <p:spTgt spid="99"/>
                                        </p:tgtEl>
                                        <p:attrNameLst>
                                          <p:attrName>r</p:attrName>
                                        </p:attrNameLst>
                                      </p:cBhvr>
                                    </p:animRot>
                                  </p:childTnLst>
                                </p:cTn>
                              </p:par>
                              <p:par>
                                <p:cTn id="113" presetID="8" presetClass="emph" presetSubtype="0" decel="100000" fill="hold" nodeType="withEffect">
                                  <p:stCondLst>
                                    <p:cond delay="750"/>
                                  </p:stCondLst>
                                  <p:childTnLst>
                                    <p:animRot by="21600000">
                                      <p:cBhvr>
                                        <p:cTn id="114" dur="1500" fill="hold"/>
                                        <p:tgtEl>
                                          <p:spTgt spid="111"/>
                                        </p:tgtEl>
                                        <p:attrNameLst>
                                          <p:attrName>r</p:attrName>
                                        </p:attrNameLst>
                                      </p:cBhvr>
                                    </p:animRot>
                                  </p:childTnLst>
                                </p:cTn>
                              </p:par>
                              <p:par>
                                <p:cTn id="115" presetID="8" presetClass="emph" presetSubtype="0" decel="100000" fill="hold" nodeType="withEffect">
                                  <p:stCondLst>
                                    <p:cond delay="750"/>
                                  </p:stCondLst>
                                  <p:childTnLst>
                                    <p:animRot by="21600000">
                                      <p:cBhvr>
                                        <p:cTn id="116" dur="1500" fill="hold"/>
                                        <p:tgtEl>
                                          <p:spTgt spid="105"/>
                                        </p:tgtEl>
                                        <p:attrNameLst>
                                          <p:attrName>r</p:attrName>
                                        </p:attrNameLst>
                                      </p:cBhvr>
                                    </p:animRot>
                                  </p:childTnLst>
                                </p:cTn>
                              </p:par>
                              <p:par>
                                <p:cTn id="117" presetID="8" presetClass="emph" presetSubtype="0" decel="100000" fill="hold" nodeType="withEffect">
                                  <p:stCondLst>
                                    <p:cond delay="750"/>
                                  </p:stCondLst>
                                  <p:childTnLst>
                                    <p:animRot by="21600000">
                                      <p:cBhvr>
                                        <p:cTn id="118" dur="1500" fill="hold"/>
                                        <p:tgtEl>
                                          <p:spTgt spid="108"/>
                                        </p:tgtEl>
                                        <p:attrNameLst>
                                          <p:attrName>r</p:attrName>
                                        </p:attrNameLst>
                                      </p:cBhvr>
                                    </p:animRot>
                                  </p:childTnLst>
                                </p:cTn>
                              </p:par>
                              <p:par>
                                <p:cTn id="119" presetID="8" presetClass="emph" presetSubtype="0" decel="100000" fill="hold" nodeType="withEffect">
                                  <p:stCondLst>
                                    <p:cond delay="750"/>
                                  </p:stCondLst>
                                  <p:childTnLst>
                                    <p:animRot by="21600000">
                                      <p:cBhvr>
                                        <p:cTn id="120" dur="1500" fill="hold"/>
                                        <p:tgtEl>
                                          <p:spTgt spid="114"/>
                                        </p:tgtEl>
                                        <p:attrNameLst>
                                          <p:attrName>r</p:attrName>
                                        </p:attrNameLst>
                                      </p:cBhvr>
                                    </p:animRot>
                                  </p:childTnLst>
                                </p:cTn>
                              </p:par>
                              <p:par>
                                <p:cTn id="121" presetID="8" presetClass="emph" presetSubtype="0" decel="100000" fill="hold" nodeType="withEffect">
                                  <p:stCondLst>
                                    <p:cond delay="750"/>
                                  </p:stCondLst>
                                  <p:childTnLst>
                                    <p:animRot by="21600000">
                                      <p:cBhvr>
                                        <p:cTn id="122" dur="1500" fill="hold"/>
                                        <p:tgtEl>
                                          <p:spTgt spid="117"/>
                                        </p:tgtEl>
                                        <p:attrNameLst>
                                          <p:attrName>r</p:attrName>
                                        </p:attrNameLst>
                                      </p:cBhvr>
                                    </p:animRot>
                                  </p:childTnLst>
                                </p:cTn>
                              </p:par>
                              <p:par>
                                <p:cTn id="123" presetID="8" presetClass="emph" presetSubtype="0" decel="100000" fill="hold" grpId="1" nodeType="withEffect">
                                  <p:stCondLst>
                                    <p:cond delay="750"/>
                                  </p:stCondLst>
                                  <p:childTnLst>
                                    <p:animRot by="21600000">
                                      <p:cBhvr>
                                        <p:cTn id="124" dur="1500" fill="hold"/>
                                        <p:tgtEl>
                                          <p:spTgt spid="92"/>
                                        </p:tgtEl>
                                        <p:attrNameLst>
                                          <p:attrName>r</p:attrName>
                                        </p:attrNameLst>
                                      </p:cBhvr>
                                    </p:animRot>
                                  </p:childTnLst>
                                </p:cTn>
                              </p:par>
                              <p:par>
                                <p:cTn id="125" presetID="8" presetClass="emph" presetSubtype="0" decel="100000" fill="hold" grpId="1" nodeType="withEffect">
                                  <p:stCondLst>
                                    <p:cond delay="750"/>
                                  </p:stCondLst>
                                  <p:childTnLst>
                                    <p:animRot by="21600000">
                                      <p:cBhvr>
                                        <p:cTn id="126" dur="1500" fill="hold"/>
                                        <p:tgtEl>
                                          <p:spTgt spid="2"/>
                                        </p:tgtEl>
                                        <p:attrNameLst>
                                          <p:attrName>r</p:attrName>
                                        </p:attrNameLst>
                                      </p:cBhvr>
                                    </p:animRot>
                                  </p:childTnLst>
                                </p:cTn>
                              </p:par>
                              <p:par>
                                <p:cTn id="127" presetID="8" presetClass="emph" presetSubtype="0" decel="100000" fill="hold" grpId="1" nodeType="withEffect">
                                  <p:stCondLst>
                                    <p:cond delay="750"/>
                                  </p:stCondLst>
                                  <p:childTnLst>
                                    <p:animRot by="21600000">
                                      <p:cBhvr>
                                        <p:cTn id="128" dur="1500" fill="hold"/>
                                        <p:tgtEl>
                                          <p:spTgt spid="4"/>
                                        </p:tgtEl>
                                        <p:attrNameLst>
                                          <p:attrName>r</p:attrName>
                                        </p:attrNameLst>
                                      </p:cBhvr>
                                    </p:animRot>
                                  </p:childTnLst>
                                </p:cTn>
                              </p:par>
                              <p:par>
                                <p:cTn id="129" presetID="8" presetClass="emph" presetSubtype="0" decel="100000" fill="hold" grpId="1" nodeType="withEffect">
                                  <p:stCondLst>
                                    <p:cond delay="750"/>
                                  </p:stCondLst>
                                  <p:childTnLst>
                                    <p:animRot by="21600000">
                                      <p:cBhvr>
                                        <p:cTn id="130" dur="1500" fill="hold"/>
                                        <p:tgtEl>
                                          <p:spTgt spid="3"/>
                                        </p:tgtEl>
                                        <p:attrNameLst>
                                          <p:attrName>r</p:attrName>
                                        </p:attrNameLst>
                                      </p:cBhvr>
                                    </p:animRot>
                                  </p:childTnLst>
                                </p:cTn>
                              </p:par>
                              <p:par>
                                <p:cTn id="131" presetID="1" presetClass="entr" presetSubtype="0" fill="hold" grpId="0" nodeType="withEffect">
                                  <p:stCondLst>
                                    <p:cond delay="2250"/>
                                  </p:stCondLst>
                                  <p:childTnLst>
                                    <p:set>
                                      <p:cBhvr>
                                        <p:cTn id="132" dur="1" fill="hold">
                                          <p:stCondLst>
                                            <p:cond delay="0"/>
                                          </p:stCondLst>
                                        </p:cTn>
                                        <p:tgtEl>
                                          <p:spTgt spid="91"/>
                                        </p:tgtEl>
                                        <p:attrNameLst>
                                          <p:attrName>style.visibility</p:attrName>
                                        </p:attrNameLst>
                                      </p:cBhvr>
                                      <p:to>
                                        <p:strVal val="visible"/>
                                      </p:to>
                                    </p:set>
                                  </p:childTnLst>
                                </p:cTn>
                              </p:par>
                              <p:par>
                                <p:cTn id="133" presetID="1" presetClass="entr" presetSubtype="0" fill="hold" grpId="0" nodeType="withEffect">
                                  <p:stCondLst>
                                    <p:cond delay="2250"/>
                                  </p:stCondLst>
                                  <p:childTnLst>
                                    <p:set>
                                      <p:cBhvr>
                                        <p:cTn id="134" dur="1" fill="hold">
                                          <p:stCondLst>
                                            <p:cond delay="0"/>
                                          </p:stCondLst>
                                        </p:cTn>
                                        <p:tgtEl>
                                          <p:spTgt spid="90"/>
                                        </p:tgtEl>
                                        <p:attrNameLst>
                                          <p:attrName>style.visibility</p:attrName>
                                        </p:attrNameLst>
                                      </p:cBhvr>
                                      <p:to>
                                        <p:strVal val="visible"/>
                                      </p:to>
                                    </p:set>
                                  </p:childTnLst>
                                </p:cTn>
                              </p:par>
                              <p:par>
                                <p:cTn id="135" presetID="1" presetClass="entr" presetSubtype="0" fill="hold" grpId="0" nodeType="withEffect">
                                  <p:stCondLst>
                                    <p:cond delay="2250"/>
                                  </p:stCondLst>
                                  <p:childTnLst>
                                    <p:set>
                                      <p:cBhvr>
                                        <p:cTn id="136" dur="1" fill="hold">
                                          <p:stCondLst>
                                            <p:cond delay="0"/>
                                          </p:stCondLst>
                                        </p:cTn>
                                        <p:tgtEl>
                                          <p:spTgt spid="89"/>
                                        </p:tgtEl>
                                        <p:attrNameLst>
                                          <p:attrName>style.visibility</p:attrName>
                                        </p:attrNameLst>
                                      </p:cBhvr>
                                      <p:to>
                                        <p:strVal val="visible"/>
                                      </p:to>
                                    </p:set>
                                  </p:childTnLst>
                                </p:cTn>
                              </p:par>
                              <p:par>
                                <p:cTn id="137" presetID="1" presetClass="entr" presetSubtype="0" fill="hold" grpId="0" nodeType="withEffect">
                                  <p:stCondLst>
                                    <p:cond delay="2250"/>
                                  </p:stCondLst>
                                  <p:childTnLst>
                                    <p:set>
                                      <p:cBhvr>
                                        <p:cTn id="138" dur="1" fill="hold">
                                          <p:stCondLst>
                                            <p:cond delay="0"/>
                                          </p:stCondLst>
                                        </p:cTn>
                                        <p:tgtEl>
                                          <p:spTgt spid="88"/>
                                        </p:tgtEl>
                                        <p:attrNameLst>
                                          <p:attrName>style.visibility</p:attrName>
                                        </p:attrNameLst>
                                      </p:cBhvr>
                                      <p:to>
                                        <p:strVal val="visible"/>
                                      </p:to>
                                    </p:set>
                                  </p:childTnLst>
                                </p:cTn>
                              </p:par>
                              <p:par>
                                <p:cTn id="139" presetID="1" presetClass="entr" presetSubtype="0" fill="hold" grpId="0" nodeType="withEffect">
                                  <p:stCondLst>
                                    <p:cond delay="2250"/>
                                  </p:stCondLst>
                                  <p:childTnLst>
                                    <p:set>
                                      <p:cBhvr>
                                        <p:cTn id="140" dur="1" fill="hold">
                                          <p:stCondLst>
                                            <p:cond delay="0"/>
                                          </p:stCondLst>
                                        </p:cTn>
                                        <p:tgtEl>
                                          <p:spTgt spid="87"/>
                                        </p:tgtEl>
                                        <p:attrNameLst>
                                          <p:attrName>style.visibility</p:attrName>
                                        </p:attrNameLst>
                                      </p:cBhvr>
                                      <p:to>
                                        <p:strVal val="visible"/>
                                      </p:to>
                                    </p:set>
                                  </p:childTnLst>
                                </p:cTn>
                              </p:par>
                              <p:par>
                                <p:cTn id="141" presetID="1" presetClass="entr" presetSubtype="0" fill="hold" grpId="0" nodeType="withEffect">
                                  <p:stCondLst>
                                    <p:cond delay="2250"/>
                                  </p:stCondLst>
                                  <p:childTnLst>
                                    <p:set>
                                      <p:cBhvr>
                                        <p:cTn id="142" dur="1" fill="hold">
                                          <p:stCondLst>
                                            <p:cond delay="0"/>
                                          </p:stCondLst>
                                        </p:cTn>
                                        <p:tgtEl>
                                          <p:spTgt spid="86"/>
                                        </p:tgtEl>
                                        <p:attrNameLst>
                                          <p:attrName>style.visibility</p:attrName>
                                        </p:attrNameLst>
                                      </p:cBhvr>
                                      <p:to>
                                        <p:strVal val="visible"/>
                                      </p:to>
                                    </p:set>
                                  </p:childTnLst>
                                </p:cTn>
                              </p:par>
                              <p:par>
                                <p:cTn id="143" presetID="1" presetClass="entr" presetSubtype="0" fill="hold" grpId="0" nodeType="withEffect">
                                  <p:stCondLst>
                                    <p:cond delay="2250"/>
                                  </p:stCondLst>
                                  <p:childTnLst>
                                    <p:set>
                                      <p:cBhvr>
                                        <p:cTn id="144" dur="1" fill="hold">
                                          <p:stCondLst>
                                            <p:cond delay="0"/>
                                          </p:stCondLst>
                                        </p:cTn>
                                        <p:tgtEl>
                                          <p:spTgt spid="85"/>
                                        </p:tgtEl>
                                        <p:attrNameLst>
                                          <p:attrName>style.visibility</p:attrName>
                                        </p:attrNameLst>
                                      </p:cBhvr>
                                      <p:to>
                                        <p:strVal val="visible"/>
                                      </p:to>
                                    </p:set>
                                  </p:childTnLst>
                                </p:cTn>
                              </p:par>
                              <p:par>
                                <p:cTn id="145" presetID="1" presetClass="entr" presetSubtype="0" fill="hold" grpId="0" nodeType="withEffect">
                                  <p:stCondLst>
                                    <p:cond delay="2250"/>
                                  </p:stCondLst>
                                  <p:childTnLst>
                                    <p:set>
                                      <p:cBhvr>
                                        <p:cTn id="14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1" grpId="0" animBg="1"/>
      <p:bldP spid="92" grpId="0" animBg="1"/>
      <p:bldP spid="92" grpId="1" animBg="1"/>
      <p:bldP spid="29" grpId="0" animBg="1"/>
      <p:bldP spid="29" grpId="1" animBg="1"/>
      <p:bldP spid="33" grpId="0" animBg="1"/>
      <p:bldP spid="33" grpId="1" animBg="1"/>
      <p:bldP spid="45" grpId="0" animBg="1"/>
      <p:bldP spid="45" grpId="1" animBg="1"/>
      <p:bldP spid="20" grpId="0"/>
      <p:bldP spid="20" grpId="1"/>
      <p:bldP spid="21" grpId="0"/>
      <p:bldP spid="21" grpId="1"/>
      <p:bldP spid="2" grpId="0" animBg="1"/>
      <p:bldP spid="2" grpId="1" animBg="1"/>
      <p:bldP spid="3" grpId="0" animBg="1"/>
      <p:bldP spid="3" grpId="1" animBg="1"/>
      <p:bldP spid="4" grpId="0" animBg="1"/>
      <p:bldP spid="4" grpId="1" animBg="1"/>
      <p:bldP spid="30" grpId="0"/>
      <p:bldP spid="30"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287867" y="2155061"/>
            <a:ext cx="116162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9500" kern="0" dirty="0">
                <a:solidFill>
                  <a:prstClr val="white"/>
                </a:solidFill>
                <a:latin typeface="Darker Grotesque" pitchFamily="2" charset="0"/>
              </a:rPr>
              <a:t>GUI</a:t>
            </a:r>
            <a:endParaRPr kumimoji="0" lang="en-US" sz="19500" b="0" i="0" u="none" strike="noStrike" kern="0" cap="none" spc="0" normalizeH="0" baseline="0" noProof="0" dirty="0">
              <a:ln>
                <a:noFill/>
              </a:ln>
              <a:solidFill>
                <a:prstClr val="white"/>
              </a:solidFill>
              <a:effectLst/>
              <a:uLnTx/>
              <a:uFillTx/>
              <a:latin typeface="Darker Grotesque" pitchFamily="2" charset="0"/>
            </a:endParaRPr>
          </a:p>
        </p:txBody>
      </p:sp>
      <p:grpSp>
        <p:nvGrpSpPr>
          <p:cNvPr id="3" name="Group 2">
            <a:extLst>
              <a:ext uri="{FF2B5EF4-FFF2-40B4-BE49-F238E27FC236}">
                <a16:creationId xmlns:a16="http://schemas.microsoft.com/office/drawing/2014/main" id="{D83A33A8-33B8-4E6D-B494-9434B939D75E}"/>
              </a:ext>
            </a:extLst>
          </p:cNvPr>
          <p:cNvGrpSpPr/>
          <p:nvPr/>
        </p:nvGrpSpPr>
        <p:grpSpPr>
          <a:xfrm>
            <a:off x="234547" y="7117920"/>
            <a:ext cx="11709360" cy="5721781"/>
            <a:chOff x="234547" y="369986"/>
            <a:chExt cx="11709360" cy="5721781"/>
          </a:xfrm>
        </p:grpSpPr>
        <p:cxnSp>
          <p:nvCxnSpPr>
            <p:cNvPr id="8" name="Straight Connector 7">
              <a:extLst>
                <a:ext uri="{FF2B5EF4-FFF2-40B4-BE49-F238E27FC236}">
                  <a16:creationId xmlns:a16="http://schemas.microsoft.com/office/drawing/2014/main" id="{C02B145E-6E3D-DB2F-ED0F-24AD2C320566}"/>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9" name="!!competition">
              <a:extLst>
                <a:ext uri="{FF2B5EF4-FFF2-40B4-BE49-F238E27FC236}">
                  <a16:creationId xmlns:a16="http://schemas.microsoft.com/office/drawing/2014/main" id="{C9FC7EC9-B5D3-AEB7-60DB-B5AD839732E2}"/>
                </a:ext>
              </a:extLst>
            </p:cNvPr>
            <p:cNvGrpSpPr/>
            <p:nvPr/>
          </p:nvGrpSpPr>
          <p:grpSpPr>
            <a:xfrm>
              <a:off x="5842207" y="369986"/>
              <a:ext cx="507586" cy="507586"/>
              <a:chOff x="7790768" y="1868829"/>
              <a:chExt cx="507586" cy="507586"/>
            </a:xfrm>
          </p:grpSpPr>
          <p:sp useBgFill="1">
            <p:nvSpPr>
              <p:cNvPr id="21" name="Oval 20">
                <a:extLst>
                  <a:ext uri="{FF2B5EF4-FFF2-40B4-BE49-F238E27FC236}">
                    <a16:creationId xmlns:a16="http://schemas.microsoft.com/office/drawing/2014/main" id="{9814BA89-76E7-4B1A-228B-D946D0D31FBA}"/>
                  </a:ext>
                </a:extLst>
              </p:cNvPr>
              <p:cNvSpPr/>
              <p:nvPr/>
            </p:nvSpPr>
            <p:spPr>
              <a:xfrm>
                <a:off x="7790768" y="1868829"/>
                <a:ext cx="507586" cy="507586"/>
              </a:xfrm>
              <a:prstGeom prst="ellipse">
                <a:avLst/>
              </a:prstGeom>
              <a:blipFill dpi="0" rotWithShape="0">
                <a:blip r:embed="rId2">
                  <a:lum/>
                </a:blip>
                <a:srcRect/>
                <a:stretch>
                  <a:fillRect l="-1536723" t="-367961" r="-765235" b="-883140"/>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2" name="Graphic 21">
                <a:extLst>
                  <a:ext uri="{FF2B5EF4-FFF2-40B4-BE49-F238E27FC236}">
                    <a16:creationId xmlns:a16="http://schemas.microsoft.com/office/drawing/2014/main" id="{D70225EC-796E-470A-3354-38C40BCCD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8561" y="1996622"/>
                <a:ext cx="252000" cy="252000"/>
              </a:xfrm>
              <a:prstGeom prst="rect">
                <a:avLst/>
              </a:prstGeom>
            </p:spPr>
          </p:pic>
        </p:grpSp>
        <p:sp>
          <p:nvSpPr>
            <p:cNvPr id="10" name="TextBox 9">
              <a:extLst>
                <a:ext uri="{FF2B5EF4-FFF2-40B4-BE49-F238E27FC236}">
                  <a16:creationId xmlns:a16="http://schemas.microsoft.com/office/drawing/2014/main" id="{AF2FE122-AA77-F371-D05B-FF31D06992EE}"/>
                </a:ext>
              </a:extLst>
            </p:cNvPr>
            <p:cNvSpPr txBox="1"/>
            <p:nvPr/>
          </p:nvSpPr>
          <p:spPr>
            <a:xfrm>
              <a:off x="234547" y="1056986"/>
              <a:ext cx="4046199" cy="1472326"/>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4800" dirty="0"/>
                <a:t>We're well positioned to win in this market.</a:t>
              </a:r>
            </a:p>
          </p:txBody>
        </p:sp>
        <p:cxnSp>
          <p:nvCxnSpPr>
            <p:cNvPr id="11" name="Straight Connector 10">
              <a:extLst>
                <a:ext uri="{FF2B5EF4-FFF2-40B4-BE49-F238E27FC236}">
                  <a16:creationId xmlns:a16="http://schemas.microsoft.com/office/drawing/2014/main" id="{145E196F-6CDA-1324-DCF4-A1B9B6D375B8}"/>
                </a:ext>
              </a:extLst>
            </p:cNvPr>
            <p:cNvCxnSpPr>
              <a:cxnSpLocks/>
            </p:cNvCxnSpPr>
            <p:nvPr/>
          </p:nvCxnSpPr>
          <p:spPr>
            <a:xfrm>
              <a:off x="6096000" y="1899703"/>
              <a:ext cx="0" cy="3811064"/>
            </a:xfrm>
            <a:prstGeom prst="line">
              <a:avLst/>
            </a:prstGeom>
            <a:noFill/>
            <a:ln w="6350" cap="rnd">
              <a:solidFill>
                <a:schemeClr val="bg1">
                  <a:alpha val="2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12" name="Rectangle: Rounded Corners 11">
              <a:extLst>
                <a:ext uri="{FF2B5EF4-FFF2-40B4-BE49-F238E27FC236}">
                  <a16:creationId xmlns:a16="http://schemas.microsoft.com/office/drawing/2014/main" id="{18BAD8B3-BFB5-1D73-A655-B85A44125381}"/>
                </a:ext>
              </a:extLst>
            </p:cNvPr>
            <p:cNvSpPr/>
            <p:nvPr/>
          </p:nvSpPr>
          <p:spPr>
            <a:xfrm>
              <a:off x="5496558" y="1518703"/>
              <a:ext cx="1198884" cy="381000"/>
            </a:xfrm>
            <a:prstGeom prst="roundRect">
              <a:avLst>
                <a:gd name="adj" fmla="val 50000"/>
              </a:avLst>
            </a:prstGeom>
            <a:noFill/>
            <a:ln w="12700" cap="rnd">
              <a:solidFill>
                <a:schemeClr val="bg1">
                  <a:alpha val="25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z="1400" spc="30">
                  <a:solidFill>
                    <a:srgbClr val="FFFFFF"/>
                  </a:solidFill>
                  <a:latin typeface="Darker Grotesque" pitchFamily="2" charset="0"/>
                  <a:cs typeface="Poppins SemiBold" panose="00000700000000000000" pitchFamily="2" charset="0"/>
                </a:rPr>
                <a:t>Top</a:t>
              </a:r>
              <a:endParaRPr lang="en-GB" sz="1400" spc="30" dirty="0">
                <a:solidFill>
                  <a:srgbClr val="FFFFFF"/>
                </a:solidFill>
                <a:latin typeface="Darker Grotesque" pitchFamily="2" charset="0"/>
                <a:cs typeface="Poppins SemiBold" panose="00000700000000000000" pitchFamily="2" charset="0"/>
              </a:endParaRPr>
            </a:p>
          </p:txBody>
        </p:sp>
        <p:sp>
          <p:nvSpPr>
            <p:cNvPr id="13" name="Rectangle: Rounded Corners 12">
              <a:extLst>
                <a:ext uri="{FF2B5EF4-FFF2-40B4-BE49-F238E27FC236}">
                  <a16:creationId xmlns:a16="http://schemas.microsoft.com/office/drawing/2014/main" id="{F3ECCCA7-6369-1C2E-1BEC-EABE0C1E0B7D}"/>
                </a:ext>
              </a:extLst>
            </p:cNvPr>
            <p:cNvSpPr/>
            <p:nvPr/>
          </p:nvSpPr>
          <p:spPr>
            <a:xfrm>
              <a:off x="5496558" y="5710767"/>
              <a:ext cx="1198884" cy="381000"/>
            </a:xfrm>
            <a:prstGeom prst="roundRect">
              <a:avLst>
                <a:gd name="adj" fmla="val 50000"/>
              </a:avLst>
            </a:prstGeom>
            <a:noFill/>
            <a:ln w="12700" cap="rnd">
              <a:solidFill>
                <a:schemeClr val="bg1">
                  <a:alpha val="25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z="1400" spc="30">
                  <a:solidFill>
                    <a:srgbClr val="FFFFFF"/>
                  </a:solidFill>
                  <a:latin typeface="Darker Grotesque" pitchFamily="2" charset="0"/>
                  <a:cs typeface="Poppins SemiBold" panose="00000700000000000000" pitchFamily="2" charset="0"/>
                </a:rPr>
                <a:t>Bottom</a:t>
              </a:r>
              <a:endParaRPr lang="en-GB" sz="1400" spc="30" dirty="0">
                <a:solidFill>
                  <a:srgbClr val="FFFFFF"/>
                </a:solidFill>
                <a:latin typeface="Darker Grotesque" pitchFamily="2" charset="0"/>
                <a:cs typeface="Poppins SemiBold" panose="00000700000000000000" pitchFamily="2" charset="0"/>
              </a:endParaRPr>
            </a:p>
          </p:txBody>
        </p:sp>
        <p:cxnSp>
          <p:nvCxnSpPr>
            <p:cNvPr id="14" name="Straight Connector 13">
              <a:extLst>
                <a:ext uri="{FF2B5EF4-FFF2-40B4-BE49-F238E27FC236}">
                  <a16:creationId xmlns:a16="http://schemas.microsoft.com/office/drawing/2014/main" id="{43E6D8F3-28AD-22C1-F561-5174DB8EFEAB}"/>
                </a:ext>
              </a:extLst>
            </p:cNvPr>
            <p:cNvCxnSpPr>
              <a:cxnSpLocks/>
              <a:stCxn id="15" idx="1"/>
              <a:endCxn id="16" idx="3"/>
            </p:cNvCxnSpPr>
            <p:nvPr/>
          </p:nvCxnSpPr>
          <p:spPr>
            <a:xfrm flipH="1">
              <a:off x="4190468" y="3805235"/>
              <a:ext cx="3811064" cy="0"/>
            </a:xfrm>
            <a:prstGeom prst="line">
              <a:avLst/>
            </a:prstGeom>
            <a:noFill/>
            <a:ln w="6350" cap="rnd">
              <a:solidFill>
                <a:schemeClr val="bg1">
                  <a:alpha val="2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15" name="Rectangle: Rounded Corners 14">
              <a:extLst>
                <a:ext uri="{FF2B5EF4-FFF2-40B4-BE49-F238E27FC236}">
                  <a16:creationId xmlns:a16="http://schemas.microsoft.com/office/drawing/2014/main" id="{7B072959-358F-6B59-FAFA-CF22CB94DFDC}"/>
                </a:ext>
              </a:extLst>
            </p:cNvPr>
            <p:cNvSpPr/>
            <p:nvPr/>
          </p:nvSpPr>
          <p:spPr>
            <a:xfrm>
              <a:off x="8001532" y="3614735"/>
              <a:ext cx="1198884" cy="381000"/>
            </a:xfrm>
            <a:prstGeom prst="roundRect">
              <a:avLst>
                <a:gd name="adj" fmla="val 50000"/>
              </a:avLst>
            </a:prstGeom>
            <a:noFill/>
            <a:ln w="12700" cap="rnd">
              <a:solidFill>
                <a:schemeClr val="bg1">
                  <a:alpha val="25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z="1400" spc="30">
                  <a:solidFill>
                    <a:srgbClr val="FFFFFF"/>
                  </a:solidFill>
                  <a:latin typeface="Darker Grotesque" pitchFamily="2" charset="0"/>
                  <a:cs typeface="Poppins SemiBold" panose="00000700000000000000" pitchFamily="2" charset="0"/>
                </a:rPr>
                <a:t>Right</a:t>
              </a:r>
              <a:endParaRPr lang="en-GB" sz="1400" spc="30" dirty="0">
                <a:solidFill>
                  <a:srgbClr val="FFFFFF"/>
                </a:solidFill>
                <a:latin typeface="Darker Grotesque" pitchFamily="2" charset="0"/>
                <a:cs typeface="Poppins SemiBold" panose="00000700000000000000" pitchFamily="2" charset="0"/>
              </a:endParaRPr>
            </a:p>
          </p:txBody>
        </p:sp>
        <p:sp>
          <p:nvSpPr>
            <p:cNvPr id="16" name="Rectangle: Rounded Corners 15">
              <a:extLst>
                <a:ext uri="{FF2B5EF4-FFF2-40B4-BE49-F238E27FC236}">
                  <a16:creationId xmlns:a16="http://schemas.microsoft.com/office/drawing/2014/main" id="{293D0BF9-1B83-C23D-ECB1-C78D6CF90266}"/>
                </a:ext>
              </a:extLst>
            </p:cNvPr>
            <p:cNvSpPr/>
            <p:nvPr/>
          </p:nvSpPr>
          <p:spPr>
            <a:xfrm>
              <a:off x="2991584" y="3614735"/>
              <a:ext cx="1198884" cy="381000"/>
            </a:xfrm>
            <a:prstGeom prst="roundRect">
              <a:avLst>
                <a:gd name="adj" fmla="val 50000"/>
              </a:avLst>
            </a:prstGeom>
            <a:noFill/>
            <a:ln w="12700" cap="rnd">
              <a:solidFill>
                <a:schemeClr val="bg1">
                  <a:alpha val="25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z="1400" spc="30">
                  <a:solidFill>
                    <a:srgbClr val="FFFFFF"/>
                  </a:solidFill>
                  <a:latin typeface="Darker Grotesque" pitchFamily="2" charset="0"/>
                  <a:cs typeface="Poppins SemiBold" panose="00000700000000000000" pitchFamily="2" charset="0"/>
                </a:rPr>
                <a:t>Left</a:t>
              </a:r>
              <a:endParaRPr lang="en-GB" sz="1400" spc="30" dirty="0">
                <a:solidFill>
                  <a:srgbClr val="FFFFFF"/>
                </a:solidFill>
                <a:latin typeface="Darker Grotesque" pitchFamily="2" charset="0"/>
                <a:cs typeface="Poppins SemiBold" panose="00000700000000000000" pitchFamily="2" charset="0"/>
              </a:endParaRPr>
            </a:p>
          </p:txBody>
        </p:sp>
        <p:sp>
          <p:nvSpPr>
            <p:cNvPr id="17" name="Rectangle: Rounded Corners 16">
              <a:extLst>
                <a:ext uri="{FF2B5EF4-FFF2-40B4-BE49-F238E27FC236}">
                  <a16:creationId xmlns:a16="http://schemas.microsoft.com/office/drawing/2014/main" id="{B9352442-738A-B26A-F06A-C18BF12378F5}"/>
                </a:ext>
              </a:extLst>
            </p:cNvPr>
            <p:cNvSpPr/>
            <p:nvPr/>
          </p:nvSpPr>
          <p:spPr>
            <a:xfrm>
              <a:off x="4069873" y="2555272"/>
              <a:ext cx="1163638" cy="403894"/>
            </a:xfrm>
            <a:prstGeom prst="roundRect">
              <a:avLst>
                <a:gd name="adj" fmla="val 50000"/>
              </a:avLst>
            </a:prstGeom>
            <a:solidFill>
              <a:schemeClr val="bg1">
                <a:alpha val="20000"/>
              </a:schemeClr>
            </a:solidFill>
            <a:ln w="1270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pc="30">
                  <a:solidFill>
                    <a:srgbClr val="FFFFFF"/>
                  </a:solidFill>
                  <a:latin typeface="Darker Grotesque" pitchFamily="2" charset="0"/>
                  <a:cs typeface="Poppins SemiBold" panose="00000700000000000000" pitchFamily="2" charset="0"/>
                </a:rPr>
                <a:t>LOGO</a:t>
              </a:r>
              <a:endParaRPr lang="en-GB" spc="30" dirty="0">
                <a:solidFill>
                  <a:srgbClr val="FFFFFF"/>
                </a:solidFill>
                <a:latin typeface="Darker Grotesque" pitchFamily="2" charset="0"/>
                <a:cs typeface="Poppins SemiBold" panose="00000700000000000000" pitchFamily="2" charset="0"/>
              </a:endParaRPr>
            </a:p>
          </p:txBody>
        </p:sp>
        <p:sp>
          <p:nvSpPr>
            <p:cNvPr id="18" name="Rectangle: Rounded Corners 17">
              <a:extLst>
                <a:ext uri="{FF2B5EF4-FFF2-40B4-BE49-F238E27FC236}">
                  <a16:creationId xmlns:a16="http://schemas.microsoft.com/office/drawing/2014/main" id="{B59E0B5F-8805-8FB7-899E-A3C5E405613A}"/>
                </a:ext>
              </a:extLst>
            </p:cNvPr>
            <p:cNvSpPr/>
            <p:nvPr/>
          </p:nvSpPr>
          <p:spPr>
            <a:xfrm>
              <a:off x="7119992" y="2555272"/>
              <a:ext cx="1163638" cy="403894"/>
            </a:xfrm>
            <a:prstGeom prst="roundRect">
              <a:avLst>
                <a:gd name="adj" fmla="val 50000"/>
              </a:avLst>
            </a:prstGeom>
            <a:solidFill>
              <a:schemeClr val="bg1">
                <a:alpha val="70000"/>
              </a:schemeClr>
            </a:solidFill>
            <a:ln w="6350">
              <a:solidFill>
                <a:schemeClr val="bg1"/>
              </a:solidFill>
            </a:ln>
            <a:effectLst>
              <a:outerShdw blurRad="1270000" algn="ctr" rotWithShape="0">
                <a:schemeClr val="bg1"/>
              </a:outerShdw>
            </a:effectLst>
          </p:spPr>
          <p:txBody>
            <a:bodyPr vert="horz" wrap="none" lIns="91440" tIns="45720" rIns="91440" bIns="45720" rtlCol="0" anchor="ctr"/>
            <a:lstStyle/>
            <a:p>
              <a:pPr algn="ctr"/>
              <a:r>
                <a:rPr lang="en-US" sz="2000">
                  <a:solidFill>
                    <a:schemeClr val="bg1"/>
                  </a:solidFill>
                  <a:latin typeface="Darker Grotesque SemiBold" pitchFamily="2" charset="0"/>
                </a:rPr>
                <a:t>LOGO</a:t>
              </a:r>
              <a:endParaRPr lang="en-GB" sz="2000" dirty="0">
                <a:solidFill>
                  <a:schemeClr val="bg1"/>
                </a:solidFill>
                <a:latin typeface="Darker Grotesque SemiBold" pitchFamily="2" charset="0"/>
              </a:endParaRPr>
            </a:p>
          </p:txBody>
        </p:sp>
        <p:sp>
          <p:nvSpPr>
            <p:cNvPr id="19" name="Rectangle: Rounded Corners 18">
              <a:extLst>
                <a:ext uri="{FF2B5EF4-FFF2-40B4-BE49-F238E27FC236}">
                  <a16:creationId xmlns:a16="http://schemas.microsoft.com/office/drawing/2014/main" id="{23121AD7-EC5F-06A3-19DC-1819377C94D0}"/>
                </a:ext>
              </a:extLst>
            </p:cNvPr>
            <p:cNvSpPr/>
            <p:nvPr/>
          </p:nvSpPr>
          <p:spPr>
            <a:xfrm>
              <a:off x="4069873" y="4651304"/>
              <a:ext cx="1163638" cy="403894"/>
            </a:xfrm>
            <a:prstGeom prst="roundRect">
              <a:avLst>
                <a:gd name="adj" fmla="val 50000"/>
              </a:avLst>
            </a:prstGeom>
            <a:solidFill>
              <a:schemeClr val="bg1">
                <a:alpha val="20000"/>
              </a:schemeClr>
            </a:solidFill>
            <a:ln w="1270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pc="30">
                  <a:solidFill>
                    <a:srgbClr val="FFFFFF"/>
                  </a:solidFill>
                  <a:latin typeface="Darker Grotesque" pitchFamily="2" charset="0"/>
                  <a:cs typeface="Poppins SemiBold" panose="00000700000000000000" pitchFamily="2" charset="0"/>
                </a:rPr>
                <a:t>LOGO</a:t>
              </a:r>
              <a:endParaRPr lang="en-GB" spc="30" dirty="0">
                <a:solidFill>
                  <a:srgbClr val="FFFFFF"/>
                </a:solidFill>
                <a:latin typeface="Darker Grotesque" pitchFamily="2" charset="0"/>
                <a:cs typeface="Poppins SemiBold" panose="00000700000000000000" pitchFamily="2" charset="0"/>
              </a:endParaRPr>
            </a:p>
          </p:txBody>
        </p:sp>
        <p:sp>
          <p:nvSpPr>
            <p:cNvPr id="20" name="Rectangle: Rounded Corners 19">
              <a:extLst>
                <a:ext uri="{FF2B5EF4-FFF2-40B4-BE49-F238E27FC236}">
                  <a16:creationId xmlns:a16="http://schemas.microsoft.com/office/drawing/2014/main" id="{2DBA2A10-3AF5-629C-9665-E84715C8E208}"/>
                </a:ext>
              </a:extLst>
            </p:cNvPr>
            <p:cNvSpPr/>
            <p:nvPr/>
          </p:nvSpPr>
          <p:spPr>
            <a:xfrm>
              <a:off x="7119992" y="4651304"/>
              <a:ext cx="1163638" cy="403894"/>
            </a:xfrm>
            <a:prstGeom prst="roundRect">
              <a:avLst>
                <a:gd name="adj" fmla="val 50000"/>
              </a:avLst>
            </a:prstGeom>
            <a:solidFill>
              <a:schemeClr val="bg1">
                <a:alpha val="20000"/>
              </a:schemeClr>
            </a:solidFill>
            <a:ln w="12700" cap="rnd">
              <a:solidFill>
                <a:schemeClr val="bg1">
                  <a:alpha val="30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pc="30" dirty="0">
                  <a:solidFill>
                    <a:srgbClr val="FFFFFF"/>
                  </a:solidFill>
                  <a:latin typeface="Darker Grotesque" pitchFamily="2" charset="0"/>
                  <a:cs typeface="Poppins SemiBold" panose="00000700000000000000" pitchFamily="2" charset="0"/>
                </a:rPr>
                <a:t>LOGO</a:t>
              </a:r>
              <a:endParaRPr lang="en-GB" spc="30" dirty="0">
                <a:solidFill>
                  <a:srgbClr val="FFFFFF"/>
                </a:solidFill>
                <a:latin typeface="Darker Grotesque" pitchFamily="2" charset="0"/>
                <a:cs typeface="Poppins SemiBold" panose="00000700000000000000" pitchFamily="2" charset="0"/>
              </a:endParaRPr>
            </a:p>
          </p:txBody>
        </p:sp>
      </p:grpSp>
    </p:spTree>
    <p:extLst>
      <p:ext uri="{BB962C8B-B14F-4D97-AF65-F5344CB8AC3E}">
        <p14:creationId xmlns:p14="http://schemas.microsoft.com/office/powerpoint/2010/main" val="231901970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1659467" y="1173671"/>
            <a:ext cx="88730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Market</a:t>
            </a:r>
          </a:p>
        </p:txBody>
      </p:sp>
      <p:sp>
        <p:nvSpPr>
          <p:cNvPr id="2" name="TextBox 1">
            <a:extLst>
              <a:ext uri="{FF2B5EF4-FFF2-40B4-BE49-F238E27FC236}">
                <a16:creationId xmlns:a16="http://schemas.microsoft.com/office/drawing/2014/main" id="{261C56D4-6002-E420-A227-B49CA7DB3AE7}"/>
              </a:ext>
            </a:extLst>
          </p:cNvPr>
          <p:cNvSpPr txBox="1"/>
          <p:nvPr/>
        </p:nvSpPr>
        <p:spPr>
          <a:xfrm>
            <a:off x="1659467" y="3136452"/>
            <a:ext cx="88730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Potential</a:t>
            </a:r>
          </a:p>
        </p:txBody>
      </p:sp>
      <p:grpSp>
        <p:nvGrpSpPr>
          <p:cNvPr id="3" name="Group 2">
            <a:extLst>
              <a:ext uri="{FF2B5EF4-FFF2-40B4-BE49-F238E27FC236}">
                <a16:creationId xmlns:a16="http://schemas.microsoft.com/office/drawing/2014/main" id="{526131F0-3A29-5730-6A6B-57E94D529E2E}"/>
              </a:ext>
            </a:extLst>
          </p:cNvPr>
          <p:cNvGrpSpPr/>
          <p:nvPr/>
        </p:nvGrpSpPr>
        <p:grpSpPr>
          <a:xfrm>
            <a:off x="248093" y="7194298"/>
            <a:ext cx="11695814" cy="6080463"/>
            <a:chOff x="248093" y="369986"/>
            <a:chExt cx="11695814" cy="6080463"/>
          </a:xfrm>
        </p:grpSpPr>
        <p:cxnSp>
          <p:nvCxnSpPr>
            <p:cNvPr id="5" name="Straight Connector 4">
              <a:extLst>
                <a:ext uri="{FF2B5EF4-FFF2-40B4-BE49-F238E27FC236}">
                  <a16:creationId xmlns:a16="http://schemas.microsoft.com/office/drawing/2014/main" id="{573A5413-33BB-713C-9391-F35CE50A7806}"/>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6" name="Chart 5">
              <a:extLst>
                <a:ext uri="{FF2B5EF4-FFF2-40B4-BE49-F238E27FC236}">
                  <a16:creationId xmlns:a16="http://schemas.microsoft.com/office/drawing/2014/main" id="{5DA510CD-06FB-60D3-9741-5910D573AD67}"/>
                </a:ext>
              </a:extLst>
            </p:cNvPr>
            <p:cNvGraphicFramePr/>
            <p:nvPr>
              <p:extLst>
                <p:ext uri="{D42A27DB-BD31-4B8C-83A1-F6EECF244321}">
                  <p14:modId xmlns:p14="http://schemas.microsoft.com/office/powerpoint/2010/main" val="2288217679"/>
                </p:ext>
              </p:extLst>
            </p:nvPr>
          </p:nvGraphicFramePr>
          <p:xfrm>
            <a:off x="299485" y="719666"/>
            <a:ext cx="11644422"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B3FDB084-3F71-BD84-B1A7-B6D4A99E5FE7}"/>
                </a:ext>
              </a:extLst>
            </p:cNvPr>
            <p:cNvSpPr txBox="1"/>
            <p:nvPr/>
          </p:nvSpPr>
          <p:spPr>
            <a:xfrm>
              <a:off x="248093" y="1163311"/>
              <a:ext cx="6826475" cy="1989904"/>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GB" sz="6600" dirty="0"/>
                <a:t>The market for our product is large and growing fast.</a:t>
              </a:r>
            </a:p>
          </p:txBody>
        </p:sp>
        <p:sp>
          <p:nvSpPr>
            <p:cNvPr id="9" name="Rectangle: Rounded Corners 8">
              <a:extLst>
                <a:ext uri="{FF2B5EF4-FFF2-40B4-BE49-F238E27FC236}">
                  <a16:creationId xmlns:a16="http://schemas.microsoft.com/office/drawing/2014/main" id="{2A2B3FC2-D86C-1683-25CB-E6F143533BD0}"/>
                </a:ext>
              </a:extLst>
            </p:cNvPr>
            <p:cNvSpPr/>
            <p:nvPr/>
          </p:nvSpPr>
          <p:spPr>
            <a:xfrm>
              <a:off x="685181" y="6069449"/>
              <a:ext cx="1198884" cy="381000"/>
            </a:xfrm>
            <a:prstGeom prst="roundRect">
              <a:avLst>
                <a:gd name="adj" fmla="val 2333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b="0" i="0" u="none" strike="noStrike" kern="1200" cap="none" spc="30" normalizeH="0" baseline="0" noProof="0">
                  <a:ln>
                    <a:noFill/>
                  </a:ln>
                  <a:solidFill>
                    <a:srgbClr val="FFFFFF"/>
                  </a:solidFill>
                  <a:effectLst/>
                  <a:uLnTx/>
                  <a:uFillTx/>
                  <a:latin typeface="Darker Grotesque" pitchFamily="2" charset="0"/>
                  <a:cs typeface="Poppins SemiBold" panose="00000700000000000000" pitchFamily="2" charset="0"/>
                </a:rPr>
                <a:t>2024</a:t>
              </a:r>
              <a:endParaRPr kumimoji="0" lang="en-GB" b="0" i="0" u="none" strike="noStrike" kern="1200" cap="none" spc="30" normalizeH="0" baseline="0" noProof="0" dirty="0">
                <a:ln>
                  <a:noFill/>
                </a:ln>
                <a:solidFill>
                  <a:srgbClr val="FFFFFF"/>
                </a:solidFill>
                <a:effectLst/>
                <a:uLnTx/>
                <a:uFillTx/>
                <a:latin typeface="Darker Grotesque" pitchFamily="2" charset="0"/>
                <a:cs typeface="Poppins SemiBold" panose="00000700000000000000" pitchFamily="2" charset="0"/>
              </a:endParaRPr>
            </a:p>
          </p:txBody>
        </p:sp>
        <p:sp>
          <p:nvSpPr>
            <p:cNvPr id="10" name="Rectangle: Rounded Corners 9">
              <a:extLst>
                <a:ext uri="{FF2B5EF4-FFF2-40B4-BE49-F238E27FC236}">
                  <a16:creationId xmlns:a16="http://schemas.microsoft.com/office/drawing/2014/main" id="{0FD16722-61CD-7F56-65D9-F27E807CBE8B}"/>
                </a:ext>
              </a:extLst>
            </p:cNvPr>
            <p:cNvSpPr/>
            <p:nvPr/>
          </p:nvSpPr>
          <p:spPr>
            <a:xfrm>
              <a:off x="2609732" y="6069449"/>
              <a:ext cx="1198884" cy="381000"/>
            </a:xfrm>
            <a:prstGeom prst="roundRect">
              <a:avLst>
                <a:gd name="adj" fmla="val 2333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b="0" i="0" u="none" strike="noStrike" kern="1200" cap="none" spc="30" normalizeH="0" baseline="0" noProof="0">
                  <a:ln>
                    <a:noFill/>
                  </a:ln>
                  <a:solidFill>
                    <a:srgbClr val="FFFFFF"/>
                  </a:solidFill>
                  <a:effectLst/>
                  <a:uLnTx/>
                  <a:uFillTx/>
                  <a:latin typeface="Darker Grotesque" pitchFamily="2" charset="0"/>
                  <a:cs typeface="Poppins SemiBold" panose="00000700000000000000" pitchFamily="2" charset="0"/>
                </a:rPr>
                <a:t>2025</a:t>
              </a:r>
              <a:endParaRPr kumimoji="0" lang="en-GB" b="0" i="0" u="none" strike="noStrike" kern="1200" cap="none" spc="30" normalizeH="0" baseline="0" noProof="0" dirty="0">
                <a:ln>
                  <a:noFill/>
                </a:ln>
                <a:solidFill>
                  <a:srgbClr val="FFFFFF"/>
                </a:solidFill>
                <a:effectLst/>
                <a:uLnTx/>
                <a:uFillTx/>
                <a:latin typeface="Darker Grotesque" pitchFamily="2" charset="0"/>
                <a:cs typeface="Poppins SemiBold" panose="00000700000000000000" pitchFamily="2" charset="0"/>
              </a:endParaRPr>
            </a:p>
          </p:txBody>
        </p:sp>
        <p:sp>
          <p:nvSpPr>
            <p:cNvPr id="11" name="Rectangle: Rounded Corners 10">
              <a:extLst>
                <a:ext uri="{FF2B5EF4-FFF2-40B4-BE49-F238E27FC236}">
                  <a16:creationId xmlns:a16="http://schemas.microsoft.com/office/drawing/2014/main" id="{6A8C6631-A049-A8E9-0462-65B1B005EA22}"/>
                </a:ext>
              </a:extLst>
            </p:cNvPr>
            <p:cNvSpPr/>
            <p:nvPr/>
          </p:nvSpPr>
          <p:spPr>
            <a:xfrm>
              <a:off x="4534283" y="6069449"/>
              <a:ext cx="1198884" cy="381000"/>
            </a:xfrm>
            <a:prstGeom prst="roundRect">
              <a:avLst>
                <a:gd name="adj" fmla="val 2333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b="0" i="0" u="none" strike="noStrike" kern="1200" cap="none" spc="30" normalizeH="0" baseline="0" noProof="0">
                  <a:ln>
                    <a:noFill/>
                  </a:ln>
                  <a:solidFill>
                    <a:srgbClr val="FFFFFF"/>
                  </a:solidFill>
                  <a:effectLst/>
                  <a:uLnTx/>
                  <a:uFillTx/>
                  <a:latin typeface="Darker Grotesque" pitchFamily="2" charset="0"/>
                  <a:cs typeface="Poppins SemiBold" panose="00000700000000000000" pitchFamily="2" charset="0"/>
                </a:rPr>
                <a:t>2026</a:t>
              </a:r>
              <a:endParaRPr kumimoji="0" lang="en-GB" b="0" i="0" u="none" strike="noStrike" kern="1200" cap="none" spc="30" normalizeH="0" baseline="0" noProof="0" dirty="0">
                <a:ln>
                  <a:noFill/>
                </a:ln>
                <a:solidFill>
                  <a:srgbClr val="FFFFFF"/>
                </a:solidFill>
                <a:effectLst/>
                <a:uLnTx/>
                <a:uFillTx/>
                <a:latin typeface="Darker Grotesque" pitchFamily="2" charset="0"/>
                <a:cs typeface="Poppins SemiBold" panose="00000700000000000000" pitchFamily="2" charset="0"/>
              </a:endParaRPr>
            </a:p>
          </p:txBody>
        </p:sp>
        <p:sp>
          <p:nvSpPr>
            <p:cNvPr id="12" name="Rectangle: Rounded Corners 11">
              <a:extLst>
                <a:ext uri="{FF2B5EF4-FFF2-40B4-BE49-F238E27FC236}">
                  <a16:creationId xmlns:a16="http://schemas.microsoft.com/office/drawing/2014/main" id="{FF93FCC6-B8E5-7F51-BE0C-89F8DEC375A8}"/>
                </a:ext>
              </a:extLst>
            </p:cNvPr>
            <p:cNvSpPr/>
            <p:nvPr/>
          </p:nvSpPr>
          <p:spPr>
            <a:xfrm>
              <a:off x="6458834" y="6069449"/>
              <a:ext cx="1198884" cy="381000"/>
            </a:xfrm>
            <a:prstGeom prst="roundRect">
              <a:avLst>
                <a:gd name="adj" fmla="val 2333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b="0" i="0" u="none" strike="noStrike" kern="1200" cap="none" spc="30" normalizeH="0" baseline="0" noProof="0">
                  <a:ln>
                    <a:noFill/>
                  </a:ln>
                  <a:solidFill>
                    <a:srgbClr val="FFFFFF"/>
                  </a:solidFill>
                  <a:effectLst/>
                  <a:uLnTx/>
                  <a:uFillTx/>
                  <a:latin typeface="Darker Grotesque" pitchFamily="2" charset="0"/>
                  <a:cs typeface="Poppins SemiBold" panose="00000700000000000000" pitchFamily="2" charset="0"/>
                </a:rPr>
                <a:t>2027</a:t>
              </a:r>
              <a:endParaRPr kumimoji="0" lang="en-GB" b="0" i="0" u="none" strike="noStrike" kern="1200" cap="none" spc="30" normalizeH="0" baseline="0" noProof="0" dirty="0">
                <a:ln>
                  <a:noFill/>
                </a:ln>
                <a:solidFill>
                  <a:srgbClr val="FFFFFF"/>
                </a:solidFill>
                <a:effectLst/>
                <a:uLnTx/>
                <a:uFillTx/>
                <a:latin typeface="Darker Grotesque" pitchFamily="2" charset="0"/>
                <a:cs typeface="Poppins SemiBold" panose="00000700000000000000" pitchFamily="2" charset="0"/>
              </a:endParaRPr>
            </a:p>
          </p:txBody>
        </p:sp>
        <p:sp>
          <p:nvSpPr>
            <p:cNvPr id="13" name="Rectangle: Rounded Corners 12">
              <a:extLst>
                <a:ext uri="{FF2B5EF4-FFF2-40B4-BE49-F238E27FC236}">
                  <a16:creationId xmlns:a16="http://schemas.microsoft.com/office/drawing/2014/main" id="{41E84E80-339F-0640-ADF3-33491F3E712C}"/>
                </a:ext>
              </a:extLst>
            </p:cNvPr>
            <p:cNvSpPr/>
            <p:nvPr/>
          </p:nvSpPr>
          <p:spPr>
            <a:xfrm>
              <a:off x="8383385" y="6069449"/>
              <a:ext cx="1198884" cy="381000"/>
            </a:xfrm>
            <a:prstGeom prst="roundRect">
              <a:avLst>
                <a:gd name="adj" fmla="val 2333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b="0" i="0" u="none" strike="noStrike" kern="1200" cap="none" spc="30" normalizeH="0" baseline="0" noProof="0">
                  <a:ln>
                    <a:noFill/>
                  </a:ln>
                  <a:solidFill>
                    <a:srgbClr val="FFFFFF"/>
                  </a:solidFill>
                  <a:effectLst/>
                  <a:uLnTx/>
                  <a:uFillTx/>
                  <a:latin typeface="Darker Grotesque" pitchFamily="2" charset="0"/>
                  <a:cs typeface="Poppins SemiBold" panose="00000700000000000000" pitchFamily="2" charset="0"/>
                </a:rPr>
                <a:t>2028</a:t>
              </a:r>
              <a:endParaRPr kumimoji="0" lang="en-GB" b="0" i="0" u="none" strike="noStrike" kern="1200" cap="none" spc="30" normalizeH="0" baseline="0" noProof="0" dirty="0">
                <a:ln>
                  <a:noFill/>
                </a:ln>
                <a:solidFill>
                  <a:srgbClr val="FFFFFF"/>
                </a:solidFill>
                <a:effectLst/>
                <a:uLnTx/>
                <a:uFillTx/>
                <a:latin typeface="Darker Grotesque" pitchFamily="2" charset="0"/>
                <a:cs typeface="Poppins SemiBold" panose="00000700000000000000" pitchFamily="2" charset="0"/>
              </a:endParaRPr>
            </a:p>
          </p:txBody>
        </p:sp>
        <p:sp>
          <p:nvSpPr>
            <p:cNvPr id="14" name="Rectangle: Rounded Corners 13">
              <a:extLst>
                <a:ext uri="{FF2B5EF4-FFF2-40B4-BE49-F238E27FC236}">
                  <a16:creationId xmlns:a16="http://schemas.microsoft.com/office/drawing/2014/main" id="{5EABCBF7-6D8C-6975-8536-B683F510D734}"/>
                </a:ext>
              </a:extLst>
            </p:cNvPr>
            <p:cNvSpPr/>
            <p:nvPr/>
          </p:nvSpPr>
          <p:spPr>
            <a:xfrm>
              <a:off x="10307935" y="6069449"/>
              <a:ext cx="1198884" cy="381000"/>
            </a:xfrm>
            <a:prstGeom prst="roundRect">
              <a:avLst>
                <a:gd name="adj" fmla="val 2333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b="0" i="0" u="none" strike="noStrike" kern="1200" cap="none" spc="30" normalizeH="0" baseline="0" noProof="0">
                  <a:ln>
                    <a:noFill/>
                  </a:ln>
                  <a:solidFill>
                    <a:srgbClr val="FFFFFF"/>
                  </a:solidFill>
                  <a:effectLst/>
                  <a:uLnTx/>
                  <a:uFillTx/>
                  <a:latin typeface="Darker Grotesque" pitchFamily="2" charset="0"/>
                  <a:cs typeface="Poppins SemiBold" panose="00000700000000000000" pitchFamily="2" charset="0"/>
                </a:rPr>
                <a:t>2029</a:t>
              </a:r>
              <a:endParaRPr kumimoji="0" lang="en-GB" b="0" i="0" u="none" strike="noStrike" kern="1200" cap="none" spc="30" normalizeH="0" baseline="0" noProof="0" dirty="0">
                <a:ln>
                  <a:noFill/>
                </a:ln>
                <a:solidFill>
                  <a:srgbClr val="FFFFFF"/>
                </a:solidFill>
                <a:effectLst/>
                <a:uLnTx/>
                <a:uFillTx/>
                <a:latin typeface="Darker Grotesque" pitchFamily="2" charset="0"/>
                <a:cs typeface="Poppins SemiBold" panose="00000700000000000000" pitchFamily="2" charset="0"/>
              </a:endParaRPr>
            </a:p>
          </p:txBody>
        </p:sp>
        <p:grpSp>
          <p:nvGrpSpPr>
            <p:cNvPr id="15" name="!!potential">
              <a:extLst>
                <a:ext uri="{FF2B5EF4-FFF2-40B4-BE49-F238E27FC236}">
                  <a16:creationId xmlns:a16="http://schemas.microsoft.com/office/drawing/2014/main" id="{12C6DFC5-9389-48E0-2344-7831A5397E3C}"/>
                </a:ext>
              </a:extLst>
            </p:cNvPr>
            <p:cNvGrpSpPr/>
            <p:nvPr/>
          </p:nvGrpSpPr>
          <p:grpSpPr>
            <a:xfrm>
              <a:off x="5842207" y="369986"/>
              <a:ext cx="507586" cy="507586"/>
              <a:chOff x="4797684" y="4481585"/>
              <a:chExt cx="507586" cy="507586"/>
            </a:xfrm>
          </p:grpSpPr>
          <p:sp useBgFill="1">
            <p:nvSpPr>
              <p:cNvPr id="16" name="Oval 15">
                <a:extLst>
                  <a:ext uri="{FF2B5EF4-FFF2-40B4-BE49-F238E27FC236}">
                    <a16:creationId xmlns:a16="http://schemas.microsoft.com/office/drawing/2014/main" id="{2988A1AE-41CF-DF99-F24D-D212DEF80D2F}"/>
                  </a:ext>
                </a:extLst>
              </p:cNvPr>
              <p:cNvSpPr/>
              <p:nvPr/>
            </p:nvSpPr>
            <p:spPr>
              <a:xfrm>
                <a:off x="4797684" y="4481585"/>
                <a:ext cx="507586" cy="507586"/>
              </a:xfrm>
              <a:prstGeom prst="ellipse">
                <a:avLst/>
              </a:prstGeom>
              <a:blipFill dpi="0" rotWithShape="0">
                <a:blip r:embed="rId3">
                  <a:lum/>
                </a:blip>
                <a:srcRect/>
                <a:stretch>
                  <a:fillRect l="-1310688" t="-556512" r="-991269" b="-694589"/>
                </a:stretch>
              </a:blip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7" name="Graphic 16">
                <a:extLst>
                  <a:ext uri="{FF2B5EF4-FFF2-40B4-BE49-F238E27FC236}">
                    <a16:creationId xmlns:a16="http://schemas.microsoft.com/office/drawing/2014/main" id="{05293244-65D6-7CFC-A97C-E43494DA77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477" y="4609378"/>
                <a:ext cx="252000" cy="252000"/>
              </a:xfrm>
              <a:prstGeom prst="rect">
                <a:avLst/>
              </a:prstGeom>
            </p:spPr>
          </p:pic>
        </p:grpSp>
      </p:grpSp>
    </p:spTree>
    <p:extLst>
      <p:ext uri="{BB962C8B-B14F-4D97-AF65-F5344CB8AC3E}">
        <p14:creationId xmlns:p14="http://schemas.microsoft.com/office/powerpoint/2010/main" val="357696030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night sky with stars and the milky">
            <a:extLst>
              <a:ext uri="{FF2B5EF4-FFF2-40B4-BE49-F238E27FC236}">
                <a16:creationId xmlns:a16="http://schemas.microsoft.com/office/drawing/2014/main" id="{2273D5DA-6A52-4DCC-96E8-DD51E1F58A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3" r="1182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618070C-B550-47A4-B143-E4B4317B0FBA}"/>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m3d="http://schemas.microsoft.com/office/drawing/2017/model3d">
        <mc:Choice Requires="am3d">
          <p:graphicFrame>
            <p:nvGraphicFramePr>
              <p:cNvPr id="6" name="3D Model 5">
                <a:extLst>
                  <a:ext uri="{FF2B5EF4-FFF2-40B4-BE49-F238E27FC236}">
                    <a16:creationId xmlns:a16="http://schemas.microsoft.com/office/drawing/2014/main" id="{4A2490FB-ABAB-4049-A91C-32F663C6818E}"/>
                  </a:ext>
                </a:extLst>
              </p:cNvPr>
              <p:cNvGraphicFramePr>
                <a:graphicFrameLocks noChangeAspect="1"/>
              </p:cNvGraphicFramePr>
              <p:nvPr>
                <p:extLst/>
              </p:nvPr>
            </p:nvGraphicFramePr>
            <p:xfrm>
              <a:off x="8754026" y="1172405"/>
              <a:ext cx="2252280" cy="4961549"/>
            </p:xfrm>
            <a:graphic>
              <a:graphicData uri="http://schemas.microsoft.com/office/drawing/2017/model3d">
                <am3d:model3d r:embed="rId3">
                  <am3d:spPr>
                    <a:xfrm>
                      <a:off x="0" y="0"/>
                      <a:ext cx="2252280" cy="49615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765761" ay="-2136020" az="-450712"/>
                    <am3d:postTrans dx="0" dy="0" dz="0"/>
                  </am3d:trans>
                  <am3d:raster rName="Office3DRenderer" rVer="16.0.8326">
                    <am3d:blip r:embed="rId4"/>
                  </am3d:raster>
                  <am3d:objViewport viewportSz="54186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a:extLst>
                  <a:ext uri="{FF2B5EF4-FFF2-40B4-BE49-F238E27FC236}">
                    <a16:creationId xmlns:a16="http://schemas.microsoft.com/office/drawing/2014/main" id="{4A2490FB-ABAB-4049-A91C-32F663C6818E}"/>
                  </a:ext>
                </a:extLst>
              </p:cNvPr>
              <p:cNvPicPr>
                <a:picLocks noGrp="1" noRot="1" noChangeAspect="1" noMove="1" noResize="1" noEditPoints="1" noAdjustHandles="1" noChangeArrowheads="1" noChangeShapeType="1" noCrop="1"/>
              </p:cNvPicPr>
              <p:nvPr/>
            </p:nvPicPr>
            <p:blipFill>
              <a:blip r:embed="rId5"/>
              <a:stretch>
                <a:fillRect/>
              </a:stretch>
            </p:blipFill>
            <p:spPr>
              <a:xfrm>
                <a:off x="8754026" y="1172405"/>
                <a:ext cx="2252280" cy="4961549"/>
              </a:xfrm>
              <a:prstGeom prst="rect">
                <a:avLst/>
              </a:prstGeom>
            </p:spPr>
          </p:pic>
        </mc:Fallback>
      </mc:AlternateContent>
      <p:sp>
        <p:nvSpPr>
          <p:cNvPr id="7" name="TextBox 6">
            <a:extLst>
              <a:ext uri="{FF2B5EF4-FFF2-40B4-BE49-F238E27FC236}">
                <a16:creationId xmlns:a16="http://schemas.microsoft.com/office/drawing/2014/main" id="{4703AECC-B680-4042-8C5D-53635AECCABA}"/>
              </a:ext>
            </a:extLst>
          </p:cNvPr>
          <p:cNvSpPr txBox="1"/>
          <p:nvPr/>
        </p:nvSpPr>
        <p:spPr>
          <a:xfrm>
            <a:off x="1021080" y="2028616"/>
            <a:ext cx="6202680" cy="2800767"/>
          </a:xfrm>
          <a:prstGeom prst="rect">
            <a:avLst/>
          </a:prstGeom>
          <a:noFill/>
        </p:spPr>
        <p:txBody>
          <a:bodyPr wrap="square" rtlCol="0">
            <a:spAutoFit/>
          </a:bodyPr>
          <a:lstStyle/>
          <a:p>
            <a:r>
              <a:rPr lang="en-US" sz="8800" b="1" dirty="0">
                <a:solidFill>
                  <a:schemeClr val="bg1"/>
                </a:solidFill>
              </a:rPr>
              <a:t>GUI Application</a:t>
            </a:r>
          </a:p>
        </p:txBody>
      </p:sp>
    </p:spTree>
    <p:extLst>
      <p:ext uri="{BB962C8B-B14F-4D97-AF65-F5344CB8AC3E}">
        <p14:creationId xmlns:p14="http://schemas.microsoft.com/office/powerpoint/2010/main" val="1927436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60CA8907-9705-4799-BAC3-77446C350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08550">
            <a:off x="6624949" y="4070381"/>
            <a:ext cx="648429" cy="1406762"/>
          </a:xfrm>
          <a:prstGeom prst="rect">
            <a:avLst/>
          </a:prstGeom>
          <a:ln>
            <a:noFill/>
          </a:ln>
          <a:effectLst>
            <a:outerShdw blurRad="292100" dist="139700" dir="2700000" algn="tl" rotWithShape="0">
              <a:srgbClr val="333333">
                <a:alpha val="65000"/>
              </a:srgbClr>
            </a:outerShdw>
          </a:effectLst>
        </p:spPr>
      </p:pic>
      <p:pic>
        <p:nvPicPr>
          <p:cNvPr id="68" name="Picture 67">
            <a:extLst>
              <a:ext uri="{FF2B5EF4-FFF2-40B4-BE49-F238E27FC236}">
                <a16:creationId xmlns:a16="http://schemas.microsoft.com/office/drawing/2014/main" id="{940D0904-3808-4394-B5E6-CECB11A96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369675">
            <a:off x="3847434" y="2332700"/>
            <a:ext cx="663019" cy="1438414"/>
          </a:xfrm>
          <a:prstGeom prst="rect">
            <a:avLst/>
          </a:prstGeom>
          <a:ln>
            <a:noFill/>
          </a:ln>
          <a:effectLst>
            <a:outerShdw blurRad="292100" dist="139700" dir="2700000" algn="tl" rotWithShape="0">
              <a:srgbClr val="333333">
                <a:alpha val="65000"/>
              </a:srgbClr>
            </a:outerShdw>
          </a:effectLst>
        </p:spPr>
      </p:pic>
      <p:pic>
        <p:nvPicPr>
          <p:cNvPr id="64" name="Picture 63">
            <a:extLst>
              <a:ext uri="{FF2B5EF4-FFF2-40B4-BE49-F238E27FC236}">
                <a16:creationId xmlns:a16="http://schemas.microsoft.com/office/drawing/2014/main" id="{03806CBF-669C-480E-8469-6670B27BE4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22880">
            <a:off x="6753770" y="967892"/>
            <a:ext cx="618549" cy="1341938"/>
          </a:xfrm>
          <a:prstGeom prst="rect">
            <a:avLst/>
          </a:prstGeom>
          <a:ln>
            <a:noFill/>
          </a:ln>
          <a:effectLst>
            <a:outerShdw blurRad="292100" dist="139700" dir="2700000" algn="tl" rotWithShape="0">
              <a:srgbClr val="333333">
                <a:alpha val="65000"/>
              </a:srgbClr>
            </a:outerShdw>
          </a:effectLst>
        </p:spPr>
      </p:pic>
      <p:pic>
        <p:nvPicPr>
          <p:cNvPr id="65" name="Picture 64">
            <a:extLst>
              <a:ext uri="{FF2B5EF4-FFF2-40B4-BE49-F238E27FC236}">
                <a16:creationId xmlns:a16="http://schemas.microsoft.com/office/drawing/2014/main" id="{781DF138-AC1D-48CD-9D69-19FE93C451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682901">
            <a:off x="4983832" y="763063"/>
            <a:ext cx="677787" cy="1470454"/>
          </a:xfrm>
          <a:prstGeom prst="rect">
            <a:avLst/>
          </a:prstGeom>
          <a:ln>
            <a:noFill/>
          </a:ln>
          <a:effectLst>
            <a:outerShdw blurRad="292100" dist="139700" dir="2700000" algn="tl" rotWithShape="0">
              <a:srgbClr val="333333">
                <a:alpha val="65000"/>
              </a:srgbClr>
            </a:outerShdw>
          </a:effectLst>
        </p:spPr>
      </p:pic>
      <p:pic>
        <p:nvPicPr>
          <p:cNvPr id="63" name="Picture 62">
            <a:extLst>
              <a:ext uri="{FF2B5EF4-FFF2-40B4-BE49-F238E27FC236}">
                <a16:creationId xmlns:a16="http://schemas.microsoft.com/office/drawing/2014/main" id="{D2E68FD2-A042-47F9-BAE6-C4E03EA9D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836933" y="2290372"/>
            <a:ext cx="718493" cy="1558765"/>
          </a:xfrm>
          <a:prstGeom prst="rect">
            <a:avLst/>
          </a:prstGeom>
          <a:ln>
            <a:noFill/>
          </a:ln>
          <a:effectLst>
            <a:outerShdw blurRad="292100" dist="139700" dir="2700000" algn="tl" rotWithShape="0">
              <a:srgbClr val="333333">
                <a:alpha val="65000"/>
              </a:srgbClr>
            </a:outerShdw>
          </a:effectLst>
        </p:spPr>
      </p:pic>
      <p:pic>
        <p:nvPicPr>
          <p:cNvPr id="55" name="Picture 54">
            <a:extLst>
              <a:ext uri="{FF2B5EF4-FFF2-40B4-BE49-F238E27FC236}">
                <a16:creationId xmlns:a16="http://schemas.microsoft.com/office/drawing/2014/main" id="{14311217-319E-40C0-8098-395F138BD4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204252">
            <a:off x="4232698" y="4089112"/>
            <a:ext cx="628671" cy="1414431"/>
          </a:xfrm>
          <a:prstGeom prst="rect">
            <a:avLst/>
          </a:prstGeom>
          <a:ln>
            <a:noFill/>
          </a:ln>
          <a:effectLst>
            <a:outerShdw blurRad="292100" dist="139700" dir="2700000" algn="tl" rotWithShape="0">
              <a:srgbClr val="333333">
                <a:alpha val="65000"/>
              </a:srgbClr>
            </a:outerShdw>
          </a:effectLst>
        </p:spPr>
      </p:pic>
      <p:sp>
        <p:nvSpPr>
          <p:cNvPr id="59" name="TextBox 58">
            <a:extLst>
              <a:ext uri="{FF2B5EF4-FFF2-40B4-BE49-F238E27FC236}">
                <a16:creationId xmlns:a16="http://schemas.microsoft.com/office/drawing/2014/main" id="{A13A683C-9B9C-4B28-A234-2BD94DD094FB}"/>
              </a:ext>
            </a:extLst>
          </p:cNvPr>
          <p:cNvSpPr txBox="1"/>
          <p:nvPr/>
        </p:nvSpPr>
        <p:spPr>
          <a:xfrm>
            <a:off x="5050865" y="260139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mc:AlternateContent xmlns:mc="http://schemas.openxmlformats.org/markup-compatibility/2006" xmlns:am3d="http://schemas.microsoft.com/office/drawing/2017/model3d">
        <mc:Choice Requires="am3d">
          <p:graphicFrame>
            <p:nvGraphicFramePr>
              <p:cNvPr id="11" name="3D Model 10">
                <a:extLst>
                  <a:ext uri="{FF2B5EF4-FFF2-40B4-BE49-F238E27FC236}">
                    <a16:creationId xmlns:a16="http://schemas.microsoft.com/office/drawing/2014/main" id="{A138C05B-6F17-4735-9A21-BD7AC698D9D0}"/>
                  </a:ext>
                </a:extLst>
              </p:cNvPr>
              <p:cNvGraphicFramePr>
                <a:graphicFrameLocks noChangeAspect="1"/>
              </p:cNvGraphicFramePr>
              <p:nvPr>
                <p:extLst/>
              </p:nvPr>
            </p:nvGraphicFramePr>
            <p:xfrm>
              <a:off x="9581170" y="1083447"/>
              <a:ext cx="600784" cy="5145618"/>
            </p:xfrm>
            <a:graphic>
              <a:graphicData uri="http://schemas.microsoft.com/office/drawing/2017/model3d">
                <am3d:model3d r:embed="rId9">
                  <am3d:spPr>
                    <a:xfrm>
                      <a:off x="0" y="0"/>
                      <a:ext cx="600784" cy="5145618"/>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7362726" ay="4690679" az="-7396397"/>
                    <am3d:postTrans dx="0" dy="0" dz="0"/>
                  </am3d:trans>
                  <am3d:raster rName="Office3DRenderer" rVer="16.0.8326">
                    <am3d:blip r:embed="rId10"/>
                  </am3d:raster>
                  <am3d:objViewport viewportSz="54119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a:extLst>
                  <a:ext uri="{FF2B5EF4-FFF2-40B4-BE49-F238E27FC236}">
                    <a16:creationId xmlns:a16="http://schemas.microsoft.com/office/drawing/2014/main" id="{A138C05B-6F17-4735-9A21-BD7AC698D9D0}"/>
                  </a:ext>
                </a:extLst>
              </p:cNvPr>
              <p:cNvPicPr>
                <a:picLocks noGrp="1" noRot="1" noChangeAspect="1" noMove="1" noResize="1" noEditPoints="1" noAdjustHandles="1" noChangeArrowheads="1" noChangeShapeType="1" noCrop="1"/>
              </p:cNvPicPr>
              <p:nvPr/>
            </p:nvPicPr>
            <p:blipFill>
              <a:blip r:embed="rId11"/>
              <a:stretch>
                <a:fillRect/>
              </a:stretch>
            </p:blipFill>
            <p:spPr>
              <a:xfrm>
                <a:off x="9581170" y="1083447"/>
                <a:ext cx="600784" cy="5145618"/>
              </a:xfrm>
              <a:prstGeom prst="rect">
                <a:avLst/>
              </a:prstGeom>
            </p:spPr>
          </p:pic>
        </mc:Fallback>
      </mc:AlternateContent>
    </p:spTree>
    <p:extLst>
      <p:ext uri="{BB962C8B-B14F-4D97-AF65-F5344CB8AC3E}">
        <p14:creationId xmlns:p14="http://schemas.microsoft.com/office/powerpoint/2010/main" val="915293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a:extLst>
              <a:ext uri="{FF2B5EF4-FFF2-40B4-BE49-F238E27FC236}">
                <a16:creationId xmlns:a16="http://schemas.microsoft.com/office/drawing/2014/main" id="{72B61F6A-ED15-4CB6-9776-CCF18A0FD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99313">
            <a:off x="2592356" y="2685389"/>
            <a:ext cx="618549" cy="1341938"/>
          </a:xfrm>
          <a:prstGeom prst="rect">
            <a:avLst/>
          </a:prstGeom>
          <a:ln>
            <a:noFill/>
          </a:ln>
          <a:effectLst>
            <a:outerShdw blurRad="292100" dist="139700" dir="2700000" algn="tl" rotWithShape="0">
              <a:srgbClr val="333333">
                <a:alpha val="65000"/>
              </a:srgbClr>
            </a:outerShdw>
          </a:effectLst>
        </p:spPr>
      </p:pic>
      <p:sp>
        <p:nvSpPr>
          <p:cNvPr id="13" name="Star: 5 Points 12">
            <a:extLst>
              <a:ext uri="{FF2B5EF4-FFF2-40B4-BE49-F238E27FC236}">
                <a16:creationId xmlns:a16="http://schemas.microsoft.com/office/drawing/2014/main" id="{B60D01F7-4C16-4C39-9349-48831B97C639}"/>
              </a:ext>
            </a:extLst>
          </p:cNvPr>
          <p:cNvSpPr/>
          <p:nvPr/>
        </p:nvSpPr>
        <p:spPr>
          <a:xfrm>
            <a:off x="10374086" y="8558893"/>
            <a:ext cx="598714" cy="490796"/>
          </a:xfrm>
          <a:prstGeom prst="star5">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E00E60AE-B3B9-4FA6-A725-B8C5D056E11D}"/>
              </a:ext>
            </a:extLst>
          </p:cNvPr>
          <p:cNvSpPr/>
          <p:nvPr/>
        </p:nvSpPr>
        <p:spPr>
          <a:xfrm>
            <a:off x="8132430" y="8220497"/>
            <a:ext cx="598714" cy="490796"/>
          </a:xfrm>
          <a:prstGeom prst="star5">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5B71D834-33AB-4A6E-A967-10353ADF4AE7}"/>
              </a:ext>
            </a:extLst>
          </p:cNvPr>
          <p:cNvSpPr/>
          <p:nvPr/>
        </p:nvSpPr>
        <p:spPr>
          <a:xfrm>
            <a:off x="3005259" y="7965152"/>
            <a:ext cx="598714" cy="490796"/>
          </a:xfrm>
          <a:prstGeom prst="star5">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5BE3133E-3AFD-4FA3-8F90-5130CBDFE9E8}"/>
              </a:ext>
            </a:extLst>
          </p:cNvPr>
          <p:cNvSpPr/>
          <p:nvPr/>
        </p:nvSpPr>
        <p:spPr>
          <a:xfrm>
            <a:off x="5214258" y="8312859"/>
            <a:ext cx="598714" cy="490796"/>
          </a:xfrm>
          <a:prstGeom prst="star5">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oon 16">
            <a:extLst>
              <a:ext uri="{FF2B5EF4-FFF2-40B4-BE49-F238E27FC236}">
                <a16:creationId xmlns:a16="http://schemas.microsoft.com/office/drawing/2014/main" id="{4C19F289-652C-45BE-BCFE-9549CDAE0E4A}"/>
              </a:ext>
            </a:extLst>
          </p:cNvPr>
          <p:cNvSpPr/>
          <p:nvPr/>
        </p:nvSpPr>
        <p:spPr>
          <a:xfrm rot="18373136">
            <a:off x="6498769" y="8312858"/>
            <a:ext cx="957143" cy="1106005"/>
          </a:xfrm>
          <a:prstGeom prst="moon">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m3d="http://schemas.microsoft.com/office/drawing/2017/model3d">
        <mc:Choice Requires="am3d">
          <p:graphicFrame>
            <p:nvGraphicFramePr>
              <p:cNvPr id="29" name="3D Model 28">
                <a:extLst>
                  <a:ext uri="{FF2B5EF4-FFF2-40B4-BE49-F238E27FC236}">
                    <a16:creationId xmlns:a16="http://schemas.microsoft.com/office/drawing/2014/main" id="{98F2F937-6B8B-42D3-A0DF-F8ADE4A6643C}"/>
                  </a:ext>
                </a:extLst>
              </p:cNvPr>
              <p:cNvGraphicFramePr>
                <a:graphicFrameLocks noChangeAspect="1"/>
              </p:cNvGraphicFramePr>
              <p:nvPr>
                <p:extLst/>
              </p:nvPr>
            </p:nvGraphicFramePr>
            <p:xfrm>
              <a:off x="8774590" y="1281246"/>
              <a:ext cx="2213942" cy="4750018"/>
            </p:xfrm>
            <a:graphic>
              <a:graphicData uri="http://schemas.microsoft.com/office/drawing/2017/model3d">
                <am3d:model3d r:embed="rId3">
                  <am3d:spPr>
                    <a:xfrm>
                      <a:off x="0" y="0"/>
                      <a:ext cx="2213942" cy="4750018"/>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714299" ay="535939" az="-10786681"/>
                    <am3d:postTrans dx="0" dy="0" dz="0"/>
                  </am3d:trans>
                  <am3d:raster rName="Office3DRenderer" rVer="16.0.8326">
                    <am3d:blip r:embed="rId4"/>
                  </am3d:raster>
                  <am3d:objViewport viewportSz="54119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9" name="3D Model 28">
                <a:extLst>
                  <a:ext uri="{FF2B5EF4-FFF2-40B4-BE49-F238E27FC236}">
                    <a16:creationId xmlns:a16="http://schemas.microsoft.com/office/drawing/2014/main" id="{98F2F937-6B8B-42D3-A0DF-F8ADE4A6643C}"/>
                  </a:ext>
                </a:extLst>
              </p:cNvPr>
              <p:cNvPicPr>
                <a:picLocks noGrp="1" noRot="1" noChangeAspect="1" noMove="1" noResize="1" noEditPoints="1" noAdjustHandles="1" noChangeArrowheads="1" noChangeShapeType="1" noCrop="1"/>
              </p:cNvPicPr>
              <p:nvPr/>
            </p:nvPicPr>
            <p:blipFill>
              <a:blip r:embed="rId5"/>
              <a:stretch>
                <a:fillRect/>
              </a:stretch>
            </p:blipFill>
            <p:spPr>
              <a:xfrm>
                <a:off x="8774590" y="1281246"/>
                <a:ext cx="2213942" cy="4750018"/>
              </a:xfrm>
              <a:prstGeom prst="rect">
                <a:avLst/>
              </a:prstGeom>
            </p:spPr>
          </p:pic>
        </mc:Fallback>
      </mc:AlternateContent>
      <p:pic>
        <p:nvPicPr>
          <p:cNvPr id="166" name="Picture 165">
            <a:extLst>
              <a:ext uri="{FF2B5EF4-FFF2-40B4-BE49-F238E27FC236}">
                <a16:creationId xmlns:a16="http://schemas.microsoft.com/office/drawing/2014/main" id="{AC818A83-64E1-4F37-BE3F-FC567131EB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1884983">
            <a:off x="60494" y="4525322"/>
            <a:ext cx="648429" cy="1406762"/>
          </a:xfrm>
          <a:prstGeom prst="rect">
            <a:avLst/>
          </a:prstGeom>
          <a:ln>
            <a:noFill/>
          </a:ln>
          <a:effectLst>
            <a:outerShdw blurRad="292100" dist="139700" dir="2700000" algn="tl" rotWithShape="0">
              <a:srgbClr val="333333">
                <a:alpha val="65000"/>
              </a:srgbClr>
            </a:outerShdw>
          </a:effectLst>
        </p:spPr>
      </p:pic>
      <p:pic>
        <p:nvPicPr>
          <p:cNvPr id="168" name="Picture 167">
            <a:extLst>
              <a:ext uri="{FF2B5EF4-FFF2-40B4-BE49-F238E27FC236}">
                <a16:creationId xmlns:a16="http://schemas.microsoft.com/office/drawing/2014/main" id="{0C2621D9-B02E-4DFA-8CC6-FED6EE74FD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446108">
            <a:off x="-336549" y="1271132"/>
            <a:ext cx="663019" cy="1438414"/>
          </a:xfrm>
          <a:prstGeom prst="rect">
            <a:avLst/>
          </a:prstGeom>
          <a:ln>
            <a:noFill/>
          </a:ln>
          <a:effectLst>
            <a:outerShdw blurRad="292100" dist="139700" dir="2700000" algn="tl" rotWithShape="0">
              <a:srgbClr val="333333">
                <a:alpha val="65000"/>
              </a:srgbClr>
            </a:outerShdw>
          </a:effectLst>
        </p:spPr>
      </p:pic>
      <p:pic>
        <p:nvPicPr>
          <p:cNvPr id="170" name="Picture 169">
            <a:extLst>
              <a:ext uri="{FF2B5EF4-FFF2-40B4-BE49-F238E27FC236}">
                <a16:creationId xmlns:a16="http://schemas.microsoft.com/office/drawing/2014/main" id="{09C96C2A-91FA-4FFF-9D14-15D03A387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9334">
            <a:off x="1583662" y="1175488"/>
            <a:ext cx="677787" cy="1470454"/>
          </a:xfrm>
          <a:prstGeom prst="rect">
            <a:avLst/>
          </a:prstGeom>
          <a:ln>
            <a:noFill/>
          </a:ln>
          <a:effectLst>
            <a:outerShdw blurRad="292100" dist="139700" dir="2700000" algn="tl" rotWithShape="0">
              <a:srgbClr val="333333">
                <a:alpha val="65000"/>
              </a:srgbClr>
            </a:outerShdw>
          </a:effectLst>
        </p:spPr>
      </p:pic>
      <p:pic>
        <p:nvPicPr>
          <p:cNvPr id="171" name="Picture 170">
            <a:extLst>
              <a:ext uri="{FF2B5EF4-FFF2-40B4-BE49-F238E27FC236}">
                <a16:creationId xmlns:a16="http://schemas.microsoft.com/office/drawing/2014/main" id="{C2F8C4C0-D0EF-43C0-AE18-4745EE807C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476433">
            <a:off x="2134966" y="4356150"/>
            <a:ext cx="718493" cy="1558765"/>
          </a:xfrm>
          <a:prstGeom prst="rect">
            <a:avLst/>
          </a:prstGeom>
          <a:ln>
            <a:noFill/>
          </a:ln>
          <a:effectLst>
            <a:outerShdw blurRad="292100" dist="139700" dir="2700000" algn="tl" rotWithShape="0">
              <a:srgbClr val="333333">
                <a:alpha val="65000"/>
              </a:srgbClr>
            </a:outerShdw>
          </a:effectLst>
        </p:spPr>
      </p:pic>
      <p:pic>
        <p:nvPicPr>
          <p:cNvPr id="172" name="Picture 171">
            <a:extLst>
              <a:ext uri="{FF2B5EF4-FFF2-40B4-BE49-F238E27FC236}">
                <a16:creationId xmlns:a16="http://schemas.microsoft.com/office/drawing/2014/main" id="{46C43FA9-0760-4AA4-B666-F2D180EED9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80685">
            <a:off x="-1450000" y="2661594"/>
            <a:ext cx="628671" cy="1414431"/>
          </a:xfrm>
          <a:prstGeom prst="rect">
            <a:avLst/>
          </a:prstGeom>
          <a:ln>
            <a:noFill/>
          </a:ln>
          <a:effectLst>
            <a:outerShdw blurRad="292100" dist="139700" dir="2700000" algn="tl" rotWithShape="0">
              <a:srgbClr val="333333">
                <a:alpha val="65000"/>
              </a:srgbClr>
            </a:outerShdw>
          </a:effectLst>
        </p:spPr>
      </p:pic>
      <p:sp>
        <p:nvSpPr>
          <p:cNvPr id="173" name="TextBox 172">
            <a:extLst>
              <a:ext uri="{FF2B5EF4-FFF2-40B4-BE49-F238E27FC236}">
                <a16:creationId xmlns:a16="http://schemas.microsoft.com/office/drawing/2014/main" id="{9B822678-CD0A-4F15-B4BD-A28C47F5512C}"/>
              </a:ext>
            </a:extLst>
          </p:cNvPr>
          <p:cNvSpPr txBox="1"/>
          <p:nvPr/>
        </p:nvSpPr>
        <p:spPr>
          <a:xfrm rot="21562218">
            <a:off x="6690" y="3032913"/>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984697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D09E630B-5EA3-41DA-94C3-E13C690A8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884983">
            <a:off x="67023" y="4536256"/>
            <a:ext cx="648429" cy="1406762"/>
          </a:xfrm>
          <a:prstGeom prst="rect">
            <a:avLst/>
          </a:prstGeom>
          <a:ln>
            <a:noFill/>
          </a:ln>
          <a:effectLst>
            <a:outerShdw blurRad="292100" dist="139700" dir="2700000" algn="tl" rotWithShape="0">
              <a:srgbClr val="333333">
                <a:alpha val="65000"/>
              </a:srgbClr>
            </a:outerShdw>
          </a:effectLst>
        </p:spPr>
      </p:pic>
      <p:pic>
        <p:nvPicPr>
          <p:cNvPr id="37" name="Picture 36">
            <a:extLst>
              <a:ext uri="{FF2B5EF4-FFF2-40B4-BE49-F238E27FC236}">
                <a16:creationId xmlns:a16="http://schemas.microsoft.com/office/drawing/2014/main" id="{3D261F72-284D-4041-BE14-1C4217B90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46108">
            <a:off x="-330019" y="1282066"/>
            <a:ext cx="663019" cy="1438414"/>
          </a:xfrm>
          <a:prstGeom prst="rect">
            <a:avLst/>
          </a:prstGeom>
          <a:ln>
            <a:no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738B5EC4-ED73-4232-88F0-36D648466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99313">
            <a:off x="3376228" y="2120316"/>
            <a:ext cx="1181734" cy="2563764"/>
          </a:xfrm>
          <a:prstGeom prst="rect">
            <a:avLst/>
          </a:prstGeom>
          <a:ln>
            <a:noFill/>
          </a:ln>
          <a:effectLst>
            <a:outerShdw blurRad="292100" dist="139700" dir="2700000" algn="tl" rotWithShape="0">
              <a:srgbClr val="333333">
                <a:alpha val="65000"/>
              </a:srgbClr>
            </a:outerShdw>
          </a:effectLst>
        </p:spPr>
      </p:pic>
      <p:pic>
        <p:nvPicPr>
          <p:cNvPr id="39" name="Picture 38">
            <a:extLst>
              <a:ext uri="{FF2B5EF4-FFF2-40B4-BE49-F238E27FC236}">
                <a16:creationId xmlns:a16="http://schemas.microsoft.com/office/drawing/2014/main" id="{BCACA348-7AE5-4E42-A788-273D432E2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34">
            <a:off x="1590192" y="1186423"/>
            <a:ext cx="677787" cy="1470454"/>
          </a:xfrm>
          <a:prstGeom prst="rect">
            <a:avLst/>
          </a:prstGeom>
          <a:ln>
            <a:noFill/>
          </a:ln>
          <a:effectLst>
            <a:outerShdw blurRad="292100" dist="139700" dir="2700000" algn="tl" rotWithShape="0">
              <a:srgbClr val="333333">
                <a:alpha val="65000"/>
              </a:srgbClr>
            </a:outerShdw>
          </a:effectLst>
        </p:spPr>
      </p:pic>
      <p:pic>
        <p:nvPicPr>
          <p:cNvPr id="40" name="Picture 39">
            <a:extLst>
              <a:ext uri="{FF2B5EF4-FFF2-40B4-BE49-F238E27FC236}">
                <a16:creationId xmlns:a16="http://schemas.microsoft.com/office/drawing/2014/main" id="{481AB9DB-8CB0-46E2-9BAA-9759F6A7D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476433">
            <a:off x="2141497" y="4367085"/>
            <a:ext cx="718493" cy="1558765"/>
          </a:xfrm>
          <a:prstGeom prst="rect">
            <a:avLst/>
          </a:prstGeom>
          <a:ln>
            <a:noFill/>
          </a:ln>
          <a:effectLst>
            <a:outerShdw blurRad="292100" dist="139700" dir="2700000" algn="tl" rotWithShape="0">
              <a:srgbClr val="333333">
                <a:alpha val="65000"/>
              </a:srgbClr>
            </a:outerShdw>
          </a:effectLst>
        </p:spPr>
      </p:pic>
      <p:pic>
        <p:nvPicPr>
          <p:cNvPr id="41" name="Picture 40">
            <a:extLst>
              <a:ext uri="{FF2B5EF4-FFF2-40B4-BE49-F238E27FC236}">
                <a16:creationId xmlns:a16="http://schemas.microsoft.com/office/drawing/2014/main" id="{3218BEE4-FCBE-4D4D-88CA-D922F0A8D5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80685">
            <a:off x="-1443470" y="2672529"/>
            <a:ext cx="628671" cy="1414431"/>
          </a:xfrm>
          <a:prstGeom prst="rect">
            <a:avLst/>
          </a:prstGeom>
          <a:ln>
            <a:noFill/>
          </a:ln>
          <a:effectLst>
            <a:outerShdw blurRad="292100" dist="139700" dir="2700000" algn="tl" rotWithShape="0">
              <a:srgbClr val="333333">
                <a:alpha val="65000"/>
              </a:srgbClr>
            </a:outerShdw>
          </a:effectLst>
        </p:spPr>
      </p:pic>
      <p:sp>
        <p:nvSpPr>
          <p:cNvPr id="42" name="TextBox 41">
            <a:extLst>
              <a:ext uri="{FF2B5EF4-FFF2-40B4-BE49-F238E27FC236}">
                <a16:creationId xmlns:a16="http://schemas.microsoft.com/office/drawing/2014/main" id="{D010DBC7-E95E-48E3-8A2C-C48DE5358308}"/>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mc:AlternateContent xmlns:mc="http://schemas.openxmlformats.org/markup-compatibility/2006" xmlns:am3d="http://schemas.microsoft.com/office/drawing/2017/model3d">
        <mc:Choice Requires="am3d">
          <p:graphicFrame>
            <p:nvGraphicFramePr>
              <p:cNvPr id="43" name="3D Model 42">
                <a:extLst>
                  <a:ext uri="{FF2B5EF4-FFF2-40B4-BE49-F238E27FC236}">
                    <a16:creationId xmlns:a16="http://schemas.microsoft.com/office/drawing/2014/main" id="{84273562-57A6-44FC-A446-C2A63FEBA352}"/>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8">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9"/>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3" name="3D Model 42">
                <a:extLst>
                  <a:ext uri="{FF2B5EF4-FFF2-40B4-BE49-F238E27FC236}">
                    <a16:creationId xmlns:a16="http://schemas.microsoft.com/office/drawing/2014/main" id="{84273562-57A6-44FC-A446-C2A63FEBA352}"/>
                  </a:ext>
                </a:extLst>
              </p:cNvPr>
              <p:cNvPicPr>
                <a:picLocks noGrp="1" noRot="1" noChangeAspect="1" noMove="1" noResize="1" noEditPoints="1" noAdjustHandles="1" noChangeArrowheads="1" noChangeShapeType="1" noCrop="1"/>
              </p:cNvPicPr>
              <p:nvPr/>
            </p:nvPicPr>
            <p:blipFill>
              <a:blip r:embed="rId12"/>
              <a:stretch>
                <a:fillRect/>
              </a:stretch>
            </p:blipFill>
            <p:spPr>
              <a:xfrm>
                <a:off x="8668207" y="1304586"/>
                <a:ext cx="2257359" cy="4678849"/>
              </a:xfrm>
              <a:prstGeom prst="rect">
                <a:avLst/>
              </a:prstGeom>
            </p:spPr>
          </p:pic>
        </mc:Fallback>
      </mc:AlternateContent>
      <p:pic>
        <p:nvPicPr>
          <p:cNvPr id="3" name="Picture 2">
            <a:extLst>
              <a:ext uri="{FF2B5EF4-FFF2-40B4-BE49-F238E27FC236}">
                <a16:creationId xmlns:a16="http://schemas.microsoft.com/office/drawing/2014/main" id="{D00C47FA-7D86-4EBE-BDE9-F1C4FD5818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2068" y="1480590"/>
            <a:ext cx="2055780" cy="4459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114555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AD2835-5FCC-44BE-AA34-A6054971F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888560">
            <a:off x="-1338082" y="2164656"/>
            <a:ext cx="648429" cy="1406762"/>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CA0919F0-103F-4F49-A557-0D5CB20D2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49685">
            <a:off x="2102367" y="1157620"/>
            <a:ext cx="663019" cy="1438414"/>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61E1D1E8-0CDE-40A9-8674-3FEF0AECF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327384">
            <a:off x="826364" y="4481844"/>
            <a:ext cx="618549" cy="1341938"/>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2B8CE1C0-A7C7-43A4-AA6D-9573207CE5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35767" y="2199450"/>
            <a:ext cx="1200331" cy="2604110"/>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0FB8035D-5AC8-4FBC-A885-8F4130C05C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480010">
            <a:off x="-1037844" y="4173429"/>
            <a:ext cx="718493" cy="1558765"/>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9C81BBCB-2E95-4A9C-B7E0-4CCA180B7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284262">
            <a:off x="344405" y="436548"/>
            <a:ext cx="628671" cy="1414431"/>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m3d="http://schemas.microsoft.com/office/drawing/2017/model3d">
        <mc:Choice Requires="am3d">
          <p:graphicFrame>
            <p:nvGraphicFramePr>
              <p:cNvPr id="24" name="3D Model 23">
                <a:extLst>
                  <a:ext uri="{FF2B5EF4-FFF2-40B4-BE49-F238E27FC236}">
                    <a16:creationId xmlns:a16="http://schemas.microsoft.com/office/drawing/2014/main" id="{A6E6E87A-F034-4C8A-ABEF-59AC437D21BE}"/>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8">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9"/>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4" name="3D Model 23">
                <a:extLst>
                  <a:ext uri="{FF2B5EF4-FFF2-40B4-BE49-F238E27FC236}">
                    <a16:creationId xmlns:a16="http://schemas.microsoft.com/office/drawing/2014/main" id="{A6E6E87A-F034-4C8A-ABEF-59AC437D21BE}"/>
                  </a:ext>
                </a:extLst>
              </p:cNvPr>
              <p:cNvPicPr>
                <a:picLocks noGrp="1" noRot="1" noChangeAspect="1" noMove="1" noResize="1" noEditPoints="1" noAdjustHandles="1" noChangeArrowheads="1" noChangeShapeType="1" noCrop="1"/>
              </p:cNvPicPr>
              <p:nvPr/>
            </p:nvPicPr>
            <p:blipFill>
              <a:blip r:embed="rId12"/>
              <a:stretch>
                <a:fillRect/>
              </a:stretch>
            </p:blipFill>
            <p:spPr>
              <a:xfrm>
                <a:off x="8668207" y="1304586"/>
                <a:ext cx="2257359" cy="4678849"/>
              </a:xfrm>
              <a:prstGeom prst="rect">
                <a:avLst/>
              </a:prstGeom>
            </p:spPr>
          </p:pic>
        </mc:Fallback>
      </mc:AlternateContent>
      <p:pic>
        <p:nvPicPr>
          <p:cNvPr id="25" name="Picture 24">
            <a:extLst>
              <a:ext uri="{FF2B5EF4-FFF2-40B4-BE49-F238E27FC236}">
                <a16:creationId xmlns:a16="http://schemas.microsoft.com/office/drawing/2014/main" id="{934493C8-6A27-4F0F-A49F-B880071AD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2068" y="1480591"/>
            <a:ext cx="2055780" cy="44599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9A912C6A-5ED9-40D7-AD3C-98C8B1478BB1}"/>
              </a:ext>
            </a:extLst>
          </p:cNvPr>
          <p:cNvSpPr txBox="1"/>
          <p:nvPr/>
        </p:nvSpPr>
        <p:spPr>
          <a:xfrm rot="21562218">
            <a:off x="165619" y="31962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36362247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2" name="3D Model 11">
                <a:extLst>
                  <a:ext uri="{FF2B5EF4-FFF2-40B4-BE49-F238E27FC236}">
                    <a16:creationId xmlns:a16="http://schemas.microsoft.com/office/drawing/2014/main" id="{137061EB-97BF-4473-B878-A36F37DD2D40}"/>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2">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3"/>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a:extLst>
                  <a:ext uri="{FF2B5EF4-FFF2-40B4-BE49-F238E27FC236}">
                    <a16:creationId xmlns:a16="http://schemas.microsoft.com/office/drawing/2014/main" id="{137061EB-97BF-4473-B878-A36F37DD2D40}"/>
                  </a:ext>
                </a:extLst>
              </p:cNvPr>
              <p:cNvPicPr>
                <a:picLocks noGrp="1" noRot="1" noChangeAspect="1" noMove="1" noResize="1" noEditPoints="1" noAdjustHandles="1" noChangeArrowheads="1" noChangeShapeType="1" noCrop="1"/>
              </p:cNvPicPr>
              <p:nvPr/>
            </p:nvPicPr>
            <p:blipFill>
              <a:blip r:embed="rId6"/>
              <a:stretch>
                <a:fillRect/>
              </a:stretch>
            </p:blipFill>
            <p:spPr>
              <a:xfrm>
                <a:off x="8668207" y="1304586"/>
                <a:ext cx="2257359" cy="4678849"/>
              </a:xfrm>
              <a:prstGeom prst="rect">
                <a:avLst/>
              </a:prstGeom>
            </p:spPr>
          </p:pic>
        </mc:Fallback>
      </mc:AlternateContent>
      <p:pic>
        <p:nvPicPr>
          <p:cNvPr id="13" name="Picture 12">
            <a:extLst>
              <a:ext uri="{FF2B5EF4-FFF2-40B4-BE49-F238E27FC236}">
                <a16:creationId xmlns:a16="http://schemas.microsoft.com/office/drawing/2014/main" id="{4849C3D3-9659-44EF-B290-BAC9CE3240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2068" y="1480591"/>
            <a:ext cx="2055780" cy="44599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1B0FB953-78A9-4037-8880-15D3467FA8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608550">
            <a:off x="-289847" y="1330986"/>
            <a:ext cx="648429" cy="1406762"/>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D34E8CB-0CA8-42B9-88D8-1117F2FF72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127888" y="2328797"/>
            <a:ext cx="1201968" cy="260765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BAFB91D-3152-48EE-BA1B-DCBD4DC81B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222880">
            <a:off x="-388788" y="4498299"/>
            <a:ext cx="618549" cy="1341938"/>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53184222-217D-4530-A689-2547E761C9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882901">
            <a:off x="1321912" y="4574612"/>
            <a:ext cx="677787" cy="1470454"/>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EE65E261-145D-4B1B-8F12-8857D794BD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1571895" y="2958992"/>
            <a:ext cx="718493" cy="1558765"/>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D1653E5-0A02-4E58-B7A0-D69FEFB670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404252">
            <a:off x="2110708" y="1267742"/>
            <a:ext cx="628671" cy="14144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A79BAD55-25C6-4124-AB69-DCFD57261BE2}"/>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2730272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9C676CC-526A-47BE-B424-F64F6AB00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57374">
            <a:off x="1667382" y="1048465"/>
            <a:ext cx="648429" cy="140676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5FD0AB5F-59EE-415B-A7B4-4C74703E2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494650">
            <a:off x="1281194" y="4345521"/>
            <a:ext cx="663019" cy="1438414"/>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84F33954-E19B-415D-8336-CCEB402EC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147855">
            <a:off x="-1660584" y="3157084"/>
            <a:ext cx="618549" cy="1341938"/>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0BAF560-5C84-4E97-A803-0FA932059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866160">
            <a:off x="-786256" y="4498161"/>
            <a:ext cx="677787" cy="147045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36A8ED04-D2C2-4F71-A014-83F4F8E12A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124975">
            <a:off x="-1381894" y="1253279"/>
            <a:ext cx="718493" cy="1558765"/>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4B95D89A-64C6-44E3-89B9-F5E599134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105075" y="2231082"/>
            <a:ext cx="1064875" cy="239583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m3d="http://schemas.microsoft.com/office/drawing/2017/model3d">
        <mc:Choice Requires="am3d">
          <p:graphicFrame>
            <p:nvGraphicFramePr>
              <p:cNvPr id="22" name="3D Model 21">
                <a:extLst>
                  <a:ext uri="{FF2B5EF4-FFF2-40B4-BE49-F238E27FC236}">
                    <a16:creationId xmlns:a16="http://schemas.microsoft.com/office/drawing/2014/main" id="{6E81104C-1C49-4B11-8374-E7A410FB925F}"/>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8">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9"/>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Model 21">
                <a:extLst>
                  <a:ext uri="{FF2B5EF4-FFF2-40B4-BE49-F238E27FC236}">
                    <a16:creationId xmlns:a16="http://schemas.microsoft.com/office/drawing/2014/main" id="{6E81104C-1C49-4B11-8374-E7A410FB925F}"/>
                  </a:ext>
                </a:extLst>
              </p:cNvPr>
              <p:cNvPicPr>
                <a:picLocks noGrp="1" noRot="1" noChangeAspect="1" noMove="1" noResize="1" noEditPoints="1" noAdjustHandles="1" noChangeArrowheads="1" noChangeShapeType="1" noCrop="1"/>
              </p:cNvPicPr>
              <p:nvPr/>
            </p:nvPicPr>
            <p:blipFill>
              <a:blip r:embed="rId12"/>
              <a:stretch>
                <a:fillRect/>
              </a:stretch>
            </p:blipFill>
            <p:spPr>
              <a:xfrm>
                <a:off x="8668207" y="1304586"/>
                <a:ext cx="2257359" cy="4678849"/>
              </a:xfrm>
              <a:prstGeom prst="rect">
                <a:avLst/>
              </a:prstGeom>
            </p:spPr>
          </p:pic>
        </mc:Fallback>
      </mc:AlternateContent>
      <p:pic>
        <p:nvPicPr>
          <p:cNvPr id="23" name="Picture 22">
            <a:extLst>
              <a:ext uri="{FF2B5EF4-FFF2-40B4-BE49-F238E27FC236}">
                <a16:creationId xmlns:a16="http://schemas.microsoft.com/office/drawing/2014/main" id="{005CADD0-2F61-4B7C-BE32-7A5639F461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2068" y="1480591"/>
            <a:ext cx="2055779" cy="44599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4B7ECD44-CF19-42AC-B8A7-268E9723A3E0}"/>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996091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07248E5-C0B9-49A3-8847-6B16A41E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44317">
            <a:off x="3024021" y="2501402"/>
            <a:ext cx="999545" cy="2168506"/>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7278EBF2-08D0-4586-92A7-6E6E93786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005442">
            <a:off x="-480834" y="4564152"/>
            <a:ext cx="663019" cy="1438414"/>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336C2D24-BE83-4094-B56B-41EEDE134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687076">
            <a:off x="-21216" y="1430656"/>
            <a:ext cx="618549" cy="1341938"/>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AE7D826-D152-471C-9B04-D113D9B5C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468382">
            <a:off x="-1138867" y="2731922"/>
            <a:ext cx="677787" cy="147045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DA92108-5349-4A1F-B090-69F8DC4149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86615">
            <a:off x="1748545" y="1180736"/>
            <a:ext cx="718493" cy="1558765"/>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F499ADD6-AB15-46B5-9061-54E09DF2FA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913820">
            <a:off x="1557441" y="4584279"/>
            <a:ext cx="628671" cy="1414431"/>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m3d="http://schemas.microsoft.com/office/drawing/2017/model3d">
        <mc:Choice Requires="am3d">
          <p:graphicFrame>
            <p:nvGraphicFramePr>
              <p:cNvPr id="22" name="3D Model 21">
                <a:extLst>
                  <a:ext uri="{FF2B5EF4-FFF2-40B4-BE49-F238E27FC236}">
                    <a16:creationId xmlns:a16="http://schemas.microsoft.com/office/drawing/2014/main" id="{F7E0561B-DD3B-4879-B2F0-ABD8CA1EAE14}"/>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8">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9"/>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Model 21">
                <a:extLst>
                  <a:ext uri="{FF2B5EF4-FFF2-40B4-BE49-F238E27FC236}">
                    <a16:creationId xmlns:a16="http://schemas.microsoft.com/office/drawing/2014/main" id="{F7E0561B-DD3B-4879-B2F0-ABD8CA1EAE14}"/>
                  </a:ext>
                </a:extLst>
              </p:cNvPr>
              <p:cNvPicPr>
                <a:picLocks noGrp="1" noRot="1" noChangeAspect="1" noMove="1" noResize="1" noEditPoints="1" noAdjustHandles="1" noChangeArrowheads="1" noChangeShapeType="1" noCrop="1"/>
              </p:cNvPicPr>
              <p:nvPr/>
            </p:nvPicPr>
            <p:blipFill>
              <a:blip r:embed="rId12"/>
              <a:stretch>
                <a:fillRect/>
              </a:stretch>
            </p:blipFill>
            <p:spPr>
              <a:xfrm>
                <a:off x="8668207" y="1304586"/>
                <a:ext cx="2257359" cy="4678849"/>
              </a:xfrm>
              <a:prstGeom prst="rect">
                <a:avLst/>
              </a:prstGeom>
            </p:spPr>
          </p:pic>
        </mc:Fallback>
      </mc:AlternateContent>
      <p:pic>
        <p:nvPicPr>
          <p:cNvPr id="23" name="Picture 22">
            <a:extLst>
              <a:ext uri="{FF2B5EF4-FFF2-40B4-BE49-F238E27FC236}">
                <a16:creationId xmlns:a16="http://schemas.microsoft.com/office/drawing/2014/main" id="{FC57C122-3BCA-49D7-9C06-0B9BAB58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2068" y="1480592"/>
            <a:ext cx="2055779" cy="4459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B91FDE72-0953-4300-B13E-9CFFD8FB240D}"/>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2958965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2" name="3D Model 11">
                <a:extLst>
                  <a:ext uri="{FF2B5EF4-FFF2-40B4-BE49-F238E27FC236}">
                    <a16:creationId xmlns:a16="http://schemas.microsoft.com/office/drawing/2014/main" id="{B9CF01D7-968A-42EC-8C10-B6D66623E134}"/>
                  </a:ext>
                </a:extLst>
              </p:cNvPr>
              <p:cNvGraphicFramePr>
                <a:graphicFrameLocks noChangeAspect="1"/>
              </p:cNvGraphicFramePr>
              <p:nvPr>
                <p:extLst/>
              </p:nvPr>
            </p:nvGraphicFramePr>
            <p:xfrm>
              <a:off x="8668207" y="1304586"/>
              <a:ext cx="2257359" cy="4678849"/>
            </p:xfrm>
            <a:graphic>
              <a:graphicData uri="http://schemas.microsoft.com/office/drawing/2017/model3d">
                <am3d:model3d r:embed="rId2">
                  <am3d:spPr>
                    <a:xfrm>
                      <a:off x="0" y="0"/>
                      <a:ext cx="2257359" cy="4678849"/>
                    </a:xfrm>
                    <a:prstGeom prst="rect">
                      <a:avLst/>
                    </a:prstGeom>
                  </am3d:spPr>
                  <am3d:camera>
                    <am3d:pos x="0" y="0" z="52444838"/>
                    <am3d:up dx="0" dy="36000000" dz="0"/>
                    <am3d:lookAt x="0" y="0" z="0"/>
                    <am3d:perspective fov="2700000"/>
                  </am3d:camera>
                  <am3d:trans>
                    <am3d:meterPerModelUnit n="6267890" d="1000000"/>
                    <am3d:preTrans dx="0" dy="-50" dz="-14"/>
                    <am3d:scale>
                      <am3d:sx n="1000000" d="1000000"/>
                      <am3d:sy n="1000000" d="1000000"/>
                      <am3d:sz n="1000000" d="1000000"/>
                    </am3d:scale>
                    <am3d:rot ax="-10622904" ay="-73609" az="10796228"/>
                    <am3d:postTrans dx="0" dy="0" dz="0"/>
                  </am3d:trans>
                  <am3d:raster rName="Office3DRenderer" rVer="16.0.8326">
                    <am3d:blip r:embed="rId3"/>
                  </am3d:raster>
                  <am3d:objViewport viewportSz="5411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a:extLst>
                  <a:ext uri="{FF2B5EF4-FFF2-40B4-BE49-F238E27FC236}">
                    <a16:creationId xmlns:a16="http://schemas.microsoft.com/office/drawing/2014/main" id="{B9CF01D7-968A-42EC-8C10-B6D66623E134}"/>
                  </a:ext>
                </a:extLst>
              </p:cNvPr>
              <p:cNvPicPr>
                <a:picLocks noGrp="1" noRot="1" noChangeAspect="1" noMove="1" noResize="1" noEditPoints="1" noAdjustHandles="1" noChangeArrowheads="1" noChangeShapeType="1" noCrop="1"/>
              </p:cNvPicPr>
              <p:nvPr/>
            </p:nvPicPr>
            <p:blipFill>
              <a:blip r:embed="rId6"/>
              <a:stretch>
                <a:fillRect/>
              </a:stretch>
            </p:blipFill>
            <p:spPr>
              <a:xfrm>
                <a:off x="8668207" y="1304586"/>
                <a:ext cx="2257359" cy="4678849"/>
              </a:xfrm>
              <a:prstGeom prst="rect">
                <a:avLst/>
              </a:prstGeom>
            </p:spPr>
          </p:pic>
        </mc:Fallback>
      </mc:AlternateContent>
      <p:pic>
        <p:nvPicPr>
          <p:cNvPr id="13" name="Picture 12">
            <a:extLst>
              <a:ext uri="{FF2B5EF4-FFF2-40B4-BE49-F238E27FC236}">
                <a16:creationId xmlns:a16="http://schemas.microsoft.com/office/drawing/2014/main" id="{18F30AE7-9850-4B2E-9FF4-1863D3BA6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2068" y="1480592"/>
            <a:ext cx="2055778" cy="4459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D2FBE1EE-AA56-44C7-A341-D25D0BEADD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08550">
            <a:off x="1540802" y="4541415"/>
            <a:ext cx="648429" cy="1406762"/>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8735663-D0DD-4096-A6C2-EB3BB34119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369675">
            <a:off x="-1236713" y="2803734"/>
            <a:ext cx="663019" cy="143841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33DB192-E7AC-4A4E-B0A9-9DDA66C589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422880">
            <a:off x="1725170" y="1426888"/>
            <a:ext cx="618549" cy="1341938"/>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DE3C421-E053-44AB-B05B-BAEA74778D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394896">
            <a:off x="-541009" y="1352054"/>
            <a:ext cx="647131" cy="1470454"/>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13FC303D-0F7F-41B7-B03B-674723153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26782" y="2554030"/>
            <a:ext cx="1030058" cy="2234703"/>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BB2812F-5010-4D71-A24E-CB4360886D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204252">
            <a:off x="-851449" y="4560146"/>
            <a:ext cx="628671" cy="14144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5A71464-8424-4F9C-B3B2-9FA8C4D9C158}"/>
              </a:ext>
            </a:extLst>
          </p:cNvPr>
          <p:cNvSpPr txBox="1"/>
          <p:nvPr/>
        </p:nvSpPr>
        <p:spPr>
          <a:xfrm rot="21562218">
            <a:off x="13219" y="3043847"/>
            <a:ext cx="2227506" cy="1200329"/>
          </a:xfrm>
          <a:prstGeom prst="rect">
            <a:avLst/>
          </a:prstGeom>
          <a:noFill/>
        </p:spPr>
        <p:txBody>
          <a:bodyPr wrap="square" rtlCol="0">
            <a:spAutoFit/>
          </a:bodyPr>
          <a:lstStyle/>
          <a:p>
            <a:pPr algn="ctr"/>
            <a:r>
              <a:rPr lang="en-US" sz="3600" b="1" dirty="0">
                <a:latin typeface="Georgia" panose="02040502050405020303" pitchFamily="18" charset="0"/>
              </a:rPr>
              <a:t>MOBILE</a:t>
            </a:r>
          </a:p>
          <a:p>
            <a:pPr algn="ctr"/>
            <a:r>
              <a:rPr lang="en-US" sz="3600" b="1" dirty="0">
                <a:latin typeface="Georgia" panose="02040502050405020303" pitchFamily="18" charset="0"/>
              </a:rPr>
              <a:t>GUI</a:t>
            </a:r>
          </a:p>
        </p:txBody>
      </p:sp>
    </p:spTree>
    <p:extLst>
      <p:ext uri="{BB962C8B-B14F-4D97-AF65-F5344CB8AC3E}">
        <p14:creationId xmlns:p14="http://schemas.microsoft.com/office/powerpoint/2010/main" val="32156625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Thesis PPT">
      <a:dk1>
        <a:sysClr val="windowText" lastClr="000000"/>
      </a:dk1>
      <a:lt1>
        <a:sysClr val="window" lastClr="FFFFFF"/>
      </a:lt1>
      <a:dk2>
        <a:srgbClr val="140812"/>
      </a:dk2>
      <a:lt2>
        <a:srgbClr val="D8D9DC"/>
      </a:lt2>
      <a:accent1>
        <a:srgbClr val="00FFB3"/>
      </a:accent1>
      <a:accent2>
        <a:srgbClr val="00F1FF"/>
      </a:accent2>
      <a:accent3>
        <a:srgbClr val="4775E7"/>
      </a:accent3>
      <a:accent4>
        <a:srgbClr val="8730EA"/>
      </a:accent4>
      <a:accent5>
        <a:srgbClr val="FD6364"/>
      </a:accent5>
      <a:accent6>
        <a:srgbClr val="D54773"/>
      </a:accent6>
      <a:hlink>
        <a:srgbClr val="4775E7"/>
      </a:hlink>
      <a:folHlink>
        <a:srgbClr val="8C8C8C"/>
      </a:folHlink>
    </a:clrScheme>
    <a:fontScheme name="Darker Grotesque">
      <a:majorFont>
        <a:latin typeface="Darker Grotesque SemiBold"/>
        <a:ea typeface=""/>
        <a:cs typeface=""/>
      </a:majorFont>
      <a:minorFont>
        <a:latin typeface="Darker Grotesque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2105</TotalTime>
  <Words>4932</Words>
  <Application>Microsoft Office PowerPoint</Application>
  <PresentationFormat>Widescreen</PresentationFormat>
  <Paragraphs>950</Paragraphs>
  <Slides>149</Slides>
  <Notes>33</Notes>
  <HiddenSlides>0</HiddenSlides>
  <MMClips>0</MMClips>
  <ScaleCrop>false</ScaleCrop>
  <HeadingPairs>
    <vt:vector size="6" baseType="variant">
      <vt:variant>
        <vt:lpstr>Fonts Used</vt:lpstr>
      </vt:variant>
      <vt:variant>
        <vt:i4>37</vt:i4>
      </vt:variant>
      <vt:variant>
        <vt:lpstr>Theme</vt:lpstr>
      </vt:variant>
      <vt:variant>
        <vt:i4>2</vt:i4>
      </vt:variant>
      <vt:variant>
        <vt:lpstr>Slide Titles</vt:lpstr>
      </vt:variant>
      <vt:variant>
        <vt:i4>149</vt:i4>
      </vt:variant>
    </vt:vector>
  </HeadingPairs>
  <TitlesOfParts>
    <vt:vector size="188" baseType="lpstr">
      <vt:lpstr>等线</vt:lpstr>
      <vt:lpstr>HGSGothicE</vt:lpstr>
      <vt:lpstr>MS PGothic</vt:lpstr>
      <vt:lpstr>新細明體</vt:lpstr>
      <vt:lpstr>Adobe Garamond Pro Bold</vt:lpstr>
      <vt:lpstr>Al Ekbariah Font</vt:lpstr>
      <vt:lpstr>Aptos</vt:lpstr>
      <vt:lpstr>Aptos Display</vt:lpstr>
      <vt:lpstr>AR CENA</vt:lpstr>
      <vt:lpstr>Arial</vt:lpstr>
      <vt:lpstr>Arial Black</vt:lpstr>
      <vt:lpstr>Arial Rounded MT Bold</vt:lpstr>
      <vt:lpstr>AvenirNext LT Pro Bold</vt:lpstr>
      <vt:lpstr>Biome</vt:lpstr>
      <vt:lpstr>Calibri</vt:lpstr>
      <vt:lpstr>Calibri Light</vt:lpstr>
      <vt:lpstr>Darker Grotesque</vt:lpstr>
      <vt:lpstr>Darker Grotesque Black</vt:lpstr>
      <vt:lpstr>Darker Grotesque Medium</vt:lpstr>
      <vt:lpstr>Darker Grotesque SemiBold</vt:lpstr>
      <vt:lpstr>Georgia</vt:lpstr>
      <vt:lpstr>Georgia Pro</vt:lpstr>
      <vt:lpstr>Lato Light</vt:lpstr>
      <vt:lpstr>Montserrat</vt:lpstr>
      <vt:lpstr>Montserrat Black</vt:lpstr>
      <vt:lpstr>Montserrat ExtraBold</vt:lpstr>
      <vt:lpstr>Open Sans</vt:lpstr>
      <vt:lpstr>Playfair Display</vt:lpstr>
      <vt:lpstr>Poppins</vt:lpstr>
      <vt:lpstr>Poppins SemiBold</vt:lpstr>
      <vt:lpstr>Roboto</vt:lpstr>
      <vt:lpstr>Rockwell</vt:lpstr>
      <vt:lpstr>Segoe UI</vt:lpstr>
      <vt:lpstr>Segoe UI Black</vt:lpstr>
      <vt:lpstr>Source Sans Pro</vt:lpstr>
      <vt:lpstr>Times New Roman</vt:lpstr>
      <vt:lpstr>Tw Cen MT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Introduction</vt:lpstr>
      <vt:lpstr>PowerPoint Presentation</vt:lpstr>
      <vt:lpstr>Workflow</vt:lpstr>
      <vt:lpstr>PowerPoint Presentation</vt:lpstr>
      <vt:lpstr>PowerPoint Presentation</vt:lpstr>
      <vt:lpstr>PowerPoint Presentation</vt:lpstr>
      <vt:lpstr>PowerPoint Presentation</vt:lpstr>
      <vt:lpstr> Key Features</vt:lpstr>
      <vt:lpstr>Challenges and Solutions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Ahmed Refat Mohamed Yousef</cp:lastModifiedBy>
  <cp:revision>47</cp:revision>
  <dcterms:created xsi:type="dcterms:W3CDTF">2024-07-26T12:33:19Z</dcterms:created>
  <dcterms:modified xsi:type="dcterms:W3CDTF">2025-06-11T19:40:58Z</dcterms:modified>
</cp:coreProperties>
</file>